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95" r:id="rId2"/>
    <p:sldId id="281" r:id="rId3"/>
    <p:sldId id="287" r:id="rId4"/>
    <p:sldId id="288" r:id="rId5"/>
    <p:sldId id="256" r:id="rId6"/>
    <p:sldId id="260" r:id="rId7"/>
    <p:sldId id="257" r:id="rId8"/>
    <p:sldId id="259" r:id="rId9"/>
    <p:sldId id="265" r:id="rId10"/>
    <p:sldId id="262" r:id="rId11"/>
    <p:sldId id="261" r:id="rId12"/>
    <p:sldId id="258" r:id="rId13"/>
    <p:sldId id="264" r:id="rId14"/>
    <p:sldId id="283" r:id="rId15"/>
    <p:sldId id="290" r:id="rId16"/>
    <p:sldId id="735" r:id="rId17"/>
    <p:sldId id="299" r:id="rId18"/>
    <p:sldId id="303" r:id="rId19"/>
    <p:sldId id="302" r:id="rId20"/>
    <p:sldId id="304" r:id="rId21"/>
    <p:sldId id="306" r:id="rId22"/>
    <p:sldId id="307" r:id="rId23"/>
    <p:sldId id="308" r:id="rId24"/>
    <p:sldId id="309" r:id="rId25"/>
    <p:sldId id="297" r:id="rId26"/>
    <p:sldId id="300" r:id="rId27"/>
    <p:sldId id="294" r:id="rId2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高橋　統太" initials="高橋　統太" lastIdx="13" clrIdx="0">
    <p:extLst>
      <p:ext uri="{19B8F6BF-5375-455C-9EA6-DF929625EA0E}">
        <p15:presenceInfo xmlns:p15="http://schemas.microsoft.com/office/powerpoint/2012/main" userId="S::TakahashiTota@lan.pref.osaka.jp::a8c91202-454a-40aa-b216-6f91755b72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DD9FF"/>
    <a:srgbClr val="665A5D"/>
    <a:srgbClr val="4D6F6A"/>
    <a:srgbClr val="94B5B0"/>
    <a:srgbClr val="E6E8DA"/>
    <a:srgbClr val="FBE5D6"/>
    <a:srgbClr val="7BDA6B"/>
    <a:srgbClr val="8BCC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28DA96-A435-6656-00EB-98B41D60BCC6}" v="18" dt="2026-02-05T22:57:22.160"/>
    <p1510:client id="{61808A7A-1401-21C4-DC2C-31D2848DB3F9}" v="38" dt="2026-02-05T08:10:11.781"/>
    <p1510:client id="{A84624BE-8740-0D48-0A71-269654FE174C}" v="6" dt="2026-02-05T08:07:39.841"/>
    <p1510:client id="{D1795273-A8D2-17CA-F734-DEAF6DCFFC89}" v="7" dt="2026-02-05T23:06:36.55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27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角田　吉史" userId="S::sumitayo@lan.pref.osaka.jp::bd9f0c96-339b-4791-b94c-d8d9cb547133" providerId="AD" clId="Web-{61808A7A-1401-21C4-DC2C-31D2848DB3F9}"/>
    <pc:docChg chg="modSld">
      <pc:chgData name="角田　吉史" userId="S::sumitayo@lan.pref.osaka.jp::bd9f0c96-339b-4791-b94c-d8d9cb547133" providerId="AD" clId="Web-{61808A7A-1401-21C4-DC2C-31D2848DB3F9}" dt="2026-02-05T08:09:58.608" v="31"/>
      <pc:docMkLst>
        <pc:docMk/>
      </pc:docMkLst>
      <pc:sldChg chg="modSp">
        <pc:chgData name="角田　吉史" userId="S::sumitayo@lan.pref.osaka.jp::bd9f0c96-339b-4791-b94c-d8d9cb547133" providerId="AD" clId="Web-{61808A7A-1401-21C4-DC2C-31D2848DB3F9}" dt="2026-02-05T08:09:58.608" v="31"/>
        <pc:sldMkLst>
          <pc:docMk/>
          <pc:sldMk cId="3839944613" sldId="309"/>
        </pc:sldMkLst>
        <pc:graphicFrameChg chg="mod modGraphic">
          <ac:chgData name="角田　吉史" userId="S::sumitayo@lan.pref.osaka.jp::bd9f0c96-339b-4791-b94c-d8d9cb547133" providerId="AD" clId="Web-{61808A7A-1401-21C4-DC2C-31D2848DB3F9}" dt="2026-02-05T08:09:58.608" v="31"/>
          <ac:graphicFrameMkLst>
            <pc:docMk/>
            <pc:sldMk cId="3839944613" sldId="309"/>
            <ac:graphicFrameMk id="3" creationId="{CE0D0797-7D02-40B7-B5E4-99376B8D293B}"/>
          </ac:graphicFrameMkLst>
        </pc:graphicFrameChg>
      </pc:sldChg>
    </pc:docChg>
  </pc:docChgLst>
  <pc:docChgLst>
    <pc:chgData name="高橋　統太" userId="S::takahashitota@lan.pref.osaka.jp::a8c91202-454a-40aa-b216-6f91755b7263" providerId="AD" clId="Web-{1928DA96-A435-6656-00EB-98B41D60BCC6}"/>
    <pc:docChg chg="modSld sldOrd">
      <pc:chgData name="高橋　統太" userId="S::takahashitota@lan.pref.osaka.jp::a8c91202-454a-40aa-b216-6f91755b7263" providerId="AD" clId="Web-{1928DA96-A435-6656-00EB-98B41D60BCC6}" dt="2026-02-05T22:57:22.160" v="17" actId="1076"/>
      <pc:docMkLst>
        <pc:docMk/>
      </pc:docMkLst>
      <pc:sldChg chg="ord">
        <pc:chgData name="高橋　統太" userId="S::takahashitota@lan.pref.osaka.jp::a8c91202-454a-40aa-b216-6f91755b7263" providerId="AD" clId="Web-{1928DA96-A435-6656-00EB-98B41D60BCC6}" dt="2026-02-05T22:55:20.157" v="4"/>
        <pc:sldMkLst>
          <pc:docMk/>
          <pc:sldMk cId="3027401503" sldId="304"/>
        </pc:sldMkLst>
      </pc:sldChg>
      <pc:sldChg chg="ord">
        <pc:chgData name="高橋　統太" userId="S::takahashitota@lan.pref.osaka.jp::a8c91202-454a-40aa-b216-6f91755b7263" providerId="AD" clId="Web-{1928DA96-A435-6656-00EB-98B41D60BCC6}" dt="2026-02-05T22:55:24.485" v="5"/>
        <pc:sldMkLst>
          <pc:docMk/>
          <pc:sldMk cId="2111490613" sldId="306"/>
        </pc:sldMkLst>
      </pc:sldChg>
      <pc:sldChg chg="ord">
        <pc:chgData name="高橋　統太" userId="S::takahashitota@lan.pref.osaka.jp::a8c91202-454a-40aa-b216-6f91755b7263" providerId="AD" clId="Web-{1928DA96-A435-6656-00EB-98B41D60BCC6}" dt="2026-02-05T22:55:30.423" v="6"/>
        <pc:sldMkLst>
          <pc:docMk/>
          <pc:sldMk cId="3987198581" sldId="307"/>
        </pc:sldMkLst>
      </pc:sldChg>
      <pc:sldChg chg="addSp delSp modSp ord">
        <pc:chgData name="高橋　統太" userId="S::takahashitota@lan.pref.osaka.jp::a8c91202-454a-40aa-b216-6f91755b7263" providerId="AD" clId="Web-{1928DA96-A435-6656-00EB-98B41D60BCC6}" dt="2026-02-05T22:57:22.160" v="17" actId="1076"/>
        <pc:sldMkLst>
          <pc:docMk/>
          <pc:sldMk cId="1303250004" sldId="308"/>
        </pc:sldMkLst>
        <pc:spChg chg="mod">
          <ac:chgData name="高橋　統太" userId="S::takahashitota@lan.pref.osaka.jp::a8c91202-454a-40aa-b216-6f91755b7263" providerId="AD" clId="Web-{1928DA96-A435-6656-00EB-98B41D60BCC6}" dt="2026-02-05T22:57:22.160" v="17" actId="1076"/>
          <ac:spMkLst>
            <pc:docMk/>
            <pc:sldMk cId="1303250004" sldId="308"/>
            <ac:spMk id="16" creationId="{1AFE4A08-777C-451E-BFD0-E3D606E21635}"/>
          </ac:spMkLst>
        </pc:spChg>
        <pc:picChg chg="add mod ord modCrop">
          <ac:chgData name="高橋　統太" userId="S::takahashitota@lan.pref.osaka.jp::a8c91202-454a-40aa-b216-6f91755b7263" providerId="AD" clId="Web-{1928DA96-A435-6656-00EB-98B41D60BCC6}" dt="2026-02-05T22:57:18.394" v="16" actId="1076"/>
          <ac:picMkLst>
            <pc:docMk/>
            <pc:sldMk cId="1303250004" sldId="308"/>
            <ac:picMk id="2" creationId="{27BB1740-04B1-4257-C665-557329DA2A75}"/>
          </ac:picMkLst>
        </pc:picChg>
        <pc:picChg chg="mod modCrop">
          <ac:chgData name="高橋　統太" userId="S::takahashitota@lan.pref.osaka.jp::a8c91202-454a-40aa-b216-6f91755b7263" providerId="AD" clId="Web-{1928DA96-A435-6656-00EB-98B41D60BCC6}" dt="2026-02-05T22:56:50.956" v="10"/>
          <ac:picMkLst>
            <pc:docMk/>
            <pc:sldMk cId="1303250004" sldId="308"/>
            <ac:picMk id="3" creationId="{B8B1CB1A-64AC-4C3A-93C5-AFBC1838B4CB}"/>
          </ac:picMkLst>
        </pc:picChg>
        <pc:picChg chg="del">
          <ac:chgData name="高橋　統太" userId="S::takahashitota@lan.pref.osaka.jp::a8c91202-454a-40aa-b216-6f91755b7263" providerId="AD" clId="Web-{1928DA96-A435-6656-00EB-98B41D60BCC6}" dt="2026-02-05T22:56:38.440" v="8"/>
          <ac:picMkLst>
            <pc:docMk/>
            <pc:sldMk cId="1303250004" sldId="308"/>
            <ac:picMk id="22" creationId="{B8240FCC-C593-4F8C-9679-9CD0321739BE}"/>
          </ac:picMkLst>
        </pc:picChg>
      </pc:sldChg>
      <pc:sldChg chg="ord">
        <pc:chgData name="高橋　統太" userId="S::takahashitota@lan.pref.osaka.jp::a8c91202-454a-40aa-b216-6f91755b7263" providerId="AD" clId="Web-{1928DA96-A435-6656-00EB-98B41D60BCC6}" dt="2026-02-05T22:54:10.999" v="2"/>
        <pc:sldMkLst>
          <pc:docMk/>
          <pc:sldMk cId="3839944613" sldId="309"/>
        </pc:sldMkLst>
      </pc:sldChg>
      <pc:sldChg chg="modSp ord">
        <pc:chgData name="高橋　統太" userId="S::takahashitota@lan.pref.osaka.jp::a8c91202-454a-40aa-b216-6f91755b7263" providerId="AD" clId="Web-{1928DA96-A435-6656-00EB-98B41D60BCC6}" dt="2026-02-05T22:54:28.265" v="3"/>
        <pc:sldMkLst>
          <pc:docMk/>
          <pc:sldMk cId="2615656965" sldId="735"/>
        </pc:sldMkLst>
        <pc:graphicFrameChg chg="modGraphic">
          <ac:chgData name="高橋　統太" userId="S::takahashitota@lan.pref.osaka.jp::a8c91202-454a-40aa-b216-6f91755b7263" providerId="AD" clId="Web-{1928DA96-A435-6656-00EB-98B41D60BCC6}" dt="2026-02-05T22:54:28.265" v="3"/>
          <ac:graphicFrameMkLst>
            <pc:docMk/>
            <pc:sldMk cId="2615656965" sldId="735"/>
            <ac:graphicFrameMk id="15" creationId="{5B81C9C2-91F4-43A9-B6C3-7BD7CE6ACBA7}"/>
          </ac:graphicFrameMkLst>
        </pc:graphicFrameChg>
      </pc:sldChg>
    </pc:docChg>
  </pc:docChgLst>
  <pc:docChgLst>
    <pc:chgData name="島村　美佑" userId="S::shimamuramiy@lan.pref.osaka.jp::67807f91-2398-47f3-b070-78013eb77220" providerId="AD" clId="Web-{A84624BE-8740-0D48-0A71-269654FE174C}"/>
    <pc:docChg chg="modSld">
      <pc:chgData name="島村　美佑" userId="S::shimamuramiy@lan.pref.osaka.jp::67807f91-2398-47f3-b070-78013eb77220" providerId="AD" clId="Web-{A84624BE-8740-0D48-0A71-269654FE174C}" dt="2026-02-05T08:07:39.841" v="5"/>
      <pc:docMkLst>
        <pc:docMk/>
      </pc:docMkLst>
      <pc:sldChg chg="delSp modSp">
        <pc:chgData name="島村　美佑" userId="S::shimamuramiy@lan.pref.osaka.jp::67807f91-2398-47f3-b070-78013eb77220" providerId="AD" clId="Web-{A84624BE-8740-0D48-0A71-269654FE174C}" dt="2026-02-05T08:07:39.841" v="5"/>
        <pc:sldMkLst>
          <pc:docMk/>
          <pc:sldMk cId="3839944613" sldId="309"/>
        </pc:sldMkLst>
        <pc:spChg chg="del mod">
          <ac:chgData name="島村　美佑" userId="S::shimamuramiy@lan.pref.osaka.jp::67807f91-2398-47f3-b070-78013eb77220" providerId="AD" clId="Web-{A84624BE-8740-0D48-0A71-269654FE174C}" dt="2026-02-05T08:07:28.919" v="1"/>
          <ac:spMkLst>
            <pc:docMk/>
            <pc:sldMk cId="3839944613" sldId="309"/>
            <ac:spMk id="5" creationId="{E2F774F4-D4F1-49CF-B17E-155C04B468E1}"/>
          </ac:spMkLst>
        </pc:spChg>
        <pc:graphicFrameChg chg="mod modGraphic">
          <ac:chgData name="島村　美佑" userId="S::shimamuramiy@lan.pref.osaka.jp::67807f91-2398-47f3-b070-78013eb77220" providerId="AD" clId="Web-{A84624BE-8740-0D48-0A71-269654FE174C}" dt="2026-02-05T08:07:39.841" v="5"/>
          <ac:graphicFrameMkLst>
            <pc:docMk/>
            <pc:sldMk cId="3839944613" sldId="309"/>
            <ac:graphicFrameMk id="3" creationId="{CE0D0797-7D02-40B7-B5E4-99376B8D293B}"/>
          </ac:graphicFrameMkLst>
        </pc:graphicFrameChg>
      </pc:sldChg>
    </pc:docChg>
  </pc:docChgLst>
  <pc:docChgLst>
    <pc:chgData name="高橋　統太" userId="S::takahashitota@lan.pref.osaka.jp::a8c91202-454a-40aa-b216-6f91755b7263" providerId="AD" clId="Web-{D1795273-A8D2-17CA-F734-DEAF6DCFFC89}"/>
    <pc:docChg chg="sldOrd">
      <pc:chgData name="高橋　統太" userId="S::takahashitota@lan.pref.osaka.jp::a8c91202-454a-40aa-b216-6f91755b7263" providerId="AD" clId="Web-{D1795273-A8D2-17CA-F734-DEAF6DCFFC89}" dt="2026-02-05T23:06:36.551" v="6"/>
      <pc:docMkLst>
        <pc:docMk/>
      </pc:docMkLst>
      <pc:sldChg chg="ord">
        <pc:chgData name="高橋　統太" userId="S::takahashitota@lan.pref.osaka.jp::a8c91202-454a-40aa-b216-6f91755b7263" providerId="AD" clId="Web-{D1795273-A8D2-17CA-F734-DEAF6DCFFC89}" dt="2026-02-05T23:05:55.394" v="4"/>
        <pc:sldMkLst>
          <pc:docMk/>
          <pc:sldMk cId="3027401503" sldId="304"/>
        </pc:sldMkLst>
      </pc:sldChg>
      <pc:sldChg chg="ord">
        <pc:chgData name="高橋　統太" userId="S::takahashitota@lan.pref.osaka.jp::a8c91202-454a-40aa-b216-6f91755b7263" providerId="AD" clId="Web-{D1795273-A8D2-17CA-F734-DEAF6DCFFC89}" dt="2026-02-05T23:05:55.394" v="3"/>
        <pc:sldMkLst>
          <pc:docMk/>
          <pc:sldMk cId="2111490613" sldId="306"/>
        </pc:sldMkLst>
      </pc:sldChg>
      <pc:sldChg chg="ord">
        <pc:chgData name="高橋　統太" userId="S::takahashitota@lan.pref.osaka.jp::a8c91202-454a-40aa-b216-6f91755b7263" providerId="AD" clId="Web-{D1795273-A8D2-17CA-F734-DEAF6DCFFC89}" dt="2026-02-05T23:05:55.394" v="2"/>
        <pc:sldMkLst>
          <pc:docMk/>
          <pc:sldMk cId="3987198581" sldId="307"/>
        </pc:sldMkLst>
      </pc:sldChg>
      <pc:sldChg chg="ord">
        <pc:chgData name="高橋　統太" userId="S::takahashitota@lan.pref.osaka.jp::a8c91202-454a-40aa-b216-6f91755b7263" providerId="AD" clId="Web-{D1795273-A8D2-17CA-F734-DEAF6DCFFC89}" dt="2026-02-05T23:05:55.394" v="1"/>
        <pc:sldMkLst>
          <pc:docMk/>
          <pc:sldMk cId="1303250004" sldId="308"/>
        </pc:sldMkLst>
      </pc:sldChg>
      <pc:sldChg chg="ord">
        <pc:chgData name="高橋　統太" userId="S::takahashitota@lan.pref.osaka.jp::a8c91202-454a-40aa-b216-6f91755b7263" providerId="AD" clId="Web-{D1795273-A8D2-17CA-F734-DEAF6DCFFC89}" dt="2026-02-05T23:06:36.551" v="6"/>
        <pc:sldMkLst>
          <pc:docMk/>
          <pc:sldMk cId="3839944613"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72889-5A7A-4AF6-8A38-02F1A7415A8F}" type="datetimeFigureOut">
              <a:rPr kumimoji="1" lang="ja-JP" altLang="en-US" smtClean="0"/>
              <a:t>2026/2/17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6E25D-88B6-47E0-8F1B-4B9275DF37A9}" type="slidenum">
              <a:rPr kumimoji="1" lang="ja-JP" altLang="en-US" smtClean="0"/>
              <a:t>‹#›</a:t>
            </a:fld>
            <a:endParaRPr kumimoji="1" lang="ja-JP" altLang="en-US"/>
          </a:p>
        </p:txBody>
      </p:sp>
    </p:spTree>
    <p:extLst>
      <p:ext uri="{BB962C8B-B14F-4D97-AF65-F5344CB8AC3E}">
        <p14:creationId xmlns:p14="http://schemas.microsoft.com/office/powerpoint/2010/main" val="29903384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1D6E25D-88B6-47E0-8F1B-4B9275DF37A9}" type="slidenum">
              <a:rPr kumimoji="1" lang="ja-JP" altLang="en-US" smtClean="0"/>
              <a:t>2</a:t>
            </a:fld>
            <a:endParaRPr kumimoji="1" lang="ja-JP" altLang="en-US"/>
          </a:p>
        </p:txBody>
      </p:sp>
    </p:spTree>
    <p:extLst>
      <p:ext uri="{BB962C8B-B14F-4D97-AF65-F5344CB8AC3E}">
        <p14:creationId xmlns:p14="http://schemas.microsoft.com/office/powerpoint/2010/main" val="170432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1D6E25D-88B6-47E0-8F1B-4B9275DF37A9}" type="slidenum">
              <a:rPr kumimoji="1" lang="ja-JP" altLang="en-US" smtClean="0"/>
              <a:t>5</a:t>
            </a:fld>
            <a:endParaRPr kumimoji="1" lang="ja-JP" altLang="en-US"/>
          </a:p>
        </p:txBody>
      </p:sp>
    </p:spTree>
    <p:extLst>
      <p:ext uri="{BB962C8B-B14F-4D97-AF65-F5344CB8AC3E}">
        <p14:creationId xmlns:p14="http://schemas.microsoft.com/office/powerpoint/2010/main" val="1095738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1D6E25D-88B6-47E0-8F1B-4B9275DF37A9}" type="slidenum">
              <a:rPr kumimoji="1" lang="ja-JP" altLang="en-US" smtClean="0"/>
              <a:t>6</a:t>
            </a:fld>
            <a:endParaRPr kumimoji="1" lang="ja-JP" altLang="en-US"/>
          </a:p>
        </p:txBody>
      </p:sp>
    </p:spTree>
    <p:extLst>
      <p:ext uri="{BB962C8B-B14F-4D97-AF65-F5344CB8AC3E}">
        <p14:creationId xmlns:p14="http://schemas.microsoft.com/office/powerpoint/2010/main" val="1621894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1D6E25D-88B6-47E0-8F1B-4B9275DF37A9}" type="slidenum">
              <a:rPr kumimoji="1" lang="ja-JP" altLang="en-US" smtClean="0"/>
              <a:t>21</a:t>
            </a:fld>
            <a:endParaRPr kumimoji="1" lang="ja-JP" altLang="en-US"/>
          </a:p>
        </p:txBody>
      </p:sp>
    </p:spTree>
    <p:extLst>
      <p:ext uri="{BB962C8B-B14F-4D97-AF65-F5344CB8AC3E}">
        <p14:creationId xmlns:p14="http://schemas.microsoft.com/office/powerpoint/2010/main" val="2569492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1D6E25D-88B6-47E0-8F1B-4B9275DF37A9}" type="slidenum">
              <a:rPr kumimoji="1" lang="ja-JP" altLang="en-US" smtClean="0"/>
              <a:t>23</a:t>
            </a:fld>
            <a:endParaRPr kumimoji="1" lang="ja-JP" altLang="en-US"/>
          </a:p>
        </p:txBody>
      </p:sp>
    </p:spTree>
    <p:extLst>
      <p:ext uri="{BB962C8B-B14F-4D97-AF65-F5344CB8AC3E}">
        <p14:creationId xmlns:p14="http://schemas.microsoft.com/office/powerpoint/2010/main" val="2222815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1D6E25D-88B6-47E0-8F1B-4B9275DF37A9}" type="slidenum">
              <a:rPr kumimoji="1" lang="ja-JP" altLang="en-US" smtClean="0"/>
              <a:t>26</a:t>
            </a:fld>
            <a:endParaRPr kumimoji="1" lang="ja-JP" altLang="en-US"/>
          </a:p>
        </p:txBody>
      </p:sp>
    </p:spTree>
    <p:extLst>
      <p:ext uri="{BB962C8B-B14F-4D97-AF65-F5344CB8AC3E}">
        <p14:creationId xmlns:p14="http://schemas.microsoft.com/office/powerpoint/2010/main" val="3730855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1D6E25D-88B6-47E0-8F1B-4B9275DF37A9}" type="slidenum">
              <a:rPr kumimoji="1" lang="ja-JP" altLang="en-US" smtClean="0"/>
              <a:t>27</a:t>
            </a:fld>
            <a:endParaRPr kumimoji="1" lang="ja-JP" altLang="en-US"/>
          </a:p>
        </p:txBody>
      </p:sp>
    </p:spTree>
    <p:extLst>
      <p:ext uri="{BB962C8B-B14F-4D97-AF65-F5344CB8AC3E}">
        <p14:creationId xmlns:p14="http://schemas.microsoft.com/office/powerpoint/2010/main" val="4177916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A4B7A2-89D1-4395-A001-D40B3FC9E6DD}"/>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D35C522-08AD-4D9F-B137-549A9BD08B1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A3FFA08-049E-446C-89F9-74EE6249E706}"/>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5" name="フッター プレースホルダー 4">
            <a:extLst>
              <a:ext uri="{FF2B5EF4-FFF2-40B4-BE49-F238E27FC236}">
                <a16:creationId xmlns:a16="http://schemas.microsoft.com/office/drawing/2014/main" id="{08B73172-D2C2-4132-AC14-8AC82695E1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745006-822E-49CE-83E0-D1B5745C3A23}"/>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240695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EE32083-6526-4747-92C6-77184D794AA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17D59F0-4C3B-441C-92C7-C676574B608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03FF62-D597-405B-907D-F8487B2A5D36}"/>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5" name="フッター プレースホルダー 4">
            <a:extLst>
              <a:ext uri="{FF2B5EF4-FFF2-40B4-BE49-F238E27FC236}">
                <a16:creationId xmlns:a16="http://schemas.microsoft.com/office/drawing/2014/main" id="{34650D57-EE4E-4525-B537-26E7F5D005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B5945EE-BF40-4A5F-8566-90A615F31F36}"/>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513460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F85CE99-1058-4158-86AD-3BAE6A3075B2}"/>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5B74BC7-FD98-458D-BB6C-C00755600561}"/>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2FD385D-B4F6-4E8A-AEFF-A045608CE328}"/>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5" name="フッター プレースホルダー 4">
            <a:extLst>
              <a:ext uri="{FF2B5EF4-FFF2-40B4-BE49-F238E27FC236}">
                <a16:creationId xmlns:a16="http://schemas.microsoft.com/office/drawing/2014/main" id="{E35AAFDF-751C-4BD0-AE84-BB1F1E691CA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46F44D3-94EE-4D02-A482-376F3AB384D1}"/>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3694231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12CC9-C783-4243-97C0-BF2AB6098CB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3B8A3F8-A011-4066-88E0-61C905DC501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003942-3B66-4623-961F-6F5E6D2EBD7D}"/>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5" name="フッター プレースホルダー 4">
            <a:extLst>
              <a:ext uri="{FF2B5EF4-FFF2-40B4-BE49-F238E27FC236}">
                <a16:creationId xmlns:a16="http://schemas.microsoft.com/office/drawing/2014/main" id="{14EF13F1-1553-48EB-B4AF-8DA4B73C94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55A7EFA-6431-4720-935C-7E1415BC120B}"/>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102861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306128-85E7-4323-82E2-7F31A9DCD83E}"/>
              </a:ext>
            </a:extLst>
          </p:cNvPr>
          <p:cNvSpPr>
            <a:spLocks noGrp="1"/>
          </p:cNvSpPr>
          <p:nvPr>
            <p:ph type="title"/>
          </p:nvPr>
        </p:nvSpPr>
        <p:spPr>
          <a:xfrm>
            <a:off x="623888" y="1709739"/>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AB7BF95-F7EF-446B-A048-1B6DCF2999D0}"/>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AB06001-2A7F-4563-ADD5-CA36A89C7181}"/>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5" name="フッター プレースホルダー 4">
            <a:extLst>
              <a:ext uri="{FF2B5EF4-FFF2-40B4-BE49-F238E27FC236}">
                <a16:creationId xmlns:a16="http://schemas.microsoft.com/office/drawing/2014/main" id="{6D31A9A2-99BB-4199-88E0-35DC6755D2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7AD2586-B563-470E-AE11-1D8CC236EDE1}"/>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3806443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17F5F3-9801-4A6C-9A02-5D62E95B6C7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F41D21B-C6B6-411C-B12C-B84CBB1D4CBF}"/>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4664E9D-2831-4284-AFA9-1B234F7C6AA1}"/>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6246F6A-9F2E-4FEF-A125-29018CDE9892}"/>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6" name="フッター プレースホルダー 5">
            <a:extLst>
              <a:ext uri="{FF2B5EF4-FFF2-40B4-BE49-F238E27FC236}">
                <a16:creationId xmlns:a16="http://schemas.microsoft.com/office/drawing/2014/main" id="{D0D97473-E7A2-453E-8AA5-603A4A79D9F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B6BD9F6-DAA0-4669-B60D-FBF622374E33}"/>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1882788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EFEC78-A02E-43B6-9430-5F16F8DC3C74}"/>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0B5ED29-1628-4F70-98E6-0FEAA68E0465}"/>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2F04780-2CBC-4F79-9FD9-2C40F3FC0B03}"/>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AB63D682-13A4-479C-B2B7-18D75666D3D2}"/>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A8ADE3D-A317-4937-8841-3D8FF3D97734}"/>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94649D6-A515-43C4-99BC-E7D12B6AD2CF}"/>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8" name="フッター プレースホルダー 7">
            <a:extLst>
              <a:ext uri="{FF2B5EF4-FFF2-40B4-BE49-F238E27FC236}">
                <a16:creationId xmlns:a16="http://schemas.microsoft.com/office/drawing/2014/main" id="{180833CC-2AF2-49FE-A94C-500E21DDFD7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FE2EDCD-2817-43D7-91BB-C9FBD19C4D57}"/>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352002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D64EEA-FC42-44A8-A278-BE2C3428CFB3}"/>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D04FEF5-7C6A-437A-8745-D236F2719CAC}"/>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4" name="フッター プレースホルダー 3">
            <a:extLst>
              <a:ext uri="{FF2B5EF4-FFF2-40B4-BE49-F238E27FC236}">
                <a16:creationId xmlns:a16="http://schemas.microsoft.com/office/drawing/2014/main" id="{7367336E-D0D6-479A-B930-619CE805B5BC}"/>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7301CBE-FB6C-492F-A43A-53049BEF7206}"/>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72403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00E86AD-DDF3-433D-88D6-7146498147AA}"/>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3" name="フッター プレースホルダー 2">
            <a:extLst>
              <a:ext uri="{FF2B5EF4-FFF2-40B4-BE49-F238E27FC236}">
                <a16:creationId xmlns:a16="http://schemas.microsoft.com/office/drawing/2014/main" id="{EDC5F763-490C-437F-889C-812197AB11D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07305DB-A7CD-4183-9E29-AAE39D03CACE}"/>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4292856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DEBA81-8530-4B37-AC71-3A50DE10528B}"/>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7F0CADF-C79A-4DA3-9153-EDEBECF0B34F}"/>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B816FD23-C141-4C1C-B850-42BCECE8E8F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213B3D6-DCEB-41A2-8702-A23990E8E3BE}"/>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6" name="フッター プレースホルダー 5">
            <a:extLst>
              <a:ext uri="{FF2B5EF4-FFF2-40B4-BE49-F238E27FC236}">
                <a16:creationId xmlns:a16="http://schemas.microsoft.com/office/drawing/2014/main" id="{713C2D93-93A1-46A0-8A1A-18D3AA0C02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F5D0DC2-8EB8-467B-934D-26E49A5D3AF1}"/>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133423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E386B8-4221-41B7-8CE0-DC57CE7F177A}"/>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3C8F677-BBD9-4A4C-A745-453095E98A27}"/>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D7DBA82-4E4B-44C5-B708-A2C9AA7F4B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15A9951-52CE-47A7-B876-4351778AAB55}"/>
              </a:ext>
            </a:extLst>
          </p:cNvPr>
          <p:cNvSpPr>
            <a:spLocks noGrp="1"/>
          </p:cNvSpPr>
          <p:nvPr>
            <p:ph type="dt" sz="half" idx="10"/>
          </p:nvPr>
        </p:nvSpPr>
        <p:spPr/>
        <p:txBody>
          <a:bodyPr/>
          <a:lstStyle/>
          <a:p>
            <a:fld id="{6FCB0E8B-6F66-4F24-8943-D4A9E0C5E0FC}" type="datetimeFigureOut">
              <a:rPr kumimoji="1" lang="ja-JP" altLang="en-US" smtClean="0"/>
              <a:t>2026/2/17</a:t>
            </a:fld>
            <a:endParaRPr kumimoji="1" lang="ja-JP" altLang="en-US"/>
          </a:p>
        </p:txBody>
      </p:sp>
      <p:sp>
        <p:nvSpPr>
          <p:cNvPr id="6" name="フッター プレースホルダー 5">
            <a:extLst>
              <a:ext uri="{FF2B5EF4-FFF2-40B4-BE49-F238E27FC236}">
                <a16:creationId xmlns:a16="http://schemas.microsoft.com/office/drawing/2014/main" id="{BD362F1A-6184-4544-92FA-76F729672E9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E2D782-6E46-4AF4-AAD5-BE84B320A4A2}"/>
              </a:ext>
            </a:extLst>
          </p:cNvPr>
          <p:cNvSpPr>
            <a:spLocks noGrp="1"/>
          </p:cNvSpPr>
          <p:nvPr>
            <p:ph type="sldNum" sz="quarter" idx="12"/>
          </p:nvPr>
        </p:nvSpPr>
        <p:spPr/>
        <p:txBody>
          <a:body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242534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83DCEC5-B1FA-4E01-8FAF-5928F181780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63569CA-F14E-407E-B86C-377B9E413E8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896CA80-3BA6-408D-91A1-CBF751EE6EE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CB0E8B-6F66-4F24-8943-D4A9E0C5E0FC}" type="datetimeFigureOut">
              <a:rPr kumimoji="1" lang="ja-JP" altLang="en-US" smtClean="0"/>
              <a:t>2026/2/17</a:t>
            </a:fld>
            <a:endParaRPr kumimoji="1" lang="ja-JP" altLang="en-US"/>
          </a:p>
        </p:txBody>
      </p:sp>
      <p:sp>
        <p:nvSpPr>
          <p:cNvPr id="5" name="フッター プレースホルダー 4">
            <a:extLst>
              <a:ext uri="{FF2B5EF4-FFF2-40B4-BE49-F238E27FC236}">
                <a16:creationId xmlns:a16="http://schemas.microsoft.com/office/drawing/2014/main" id="{C98F0CA6-1D4E-400A-9212-882BD6F4823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ABF64BA-9D02-4D0C-AE57-77747CBC618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8A98C-3C0A-47B5-A340-287DE6D15E44}" type="slidenum">
              <a:rPr kumimoji="1" lang="ja-JP" altLang="en-US" smtClean="0"/>
              <a:t>‹#›</a:t>
            </a:fld>
            <a:endParaRPr kumimoji="1" lang="ja-JP" altLang="en-US"/>
          </a:p>
        </p:txBody>
      </p:sp>
    </p:spTree>
    <p:extLst>
      <p:ext uri="{BB962C8B-B14F-4D97-AF65-F5344CB8AC3E}">
        <p14:creationId xmlns:p14="http://schemas.microsoft.com/office/powerpoint/2010/main" val="2086715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438DC5-C09A-4C2C-A3B8-A84608B4327D}"/>
              </a:ext>
            </a:extLst>
          </p:cNvPr>
          <p:cNvSpPr>
            <a:spLocks noGrp="1"/>
          </p:cNvSpPr>
          <p:nvPr>
            <p:ph type="title"/>
          </p:nvPr>
        </p:nvSpPr>
        <p:spPr>
          <a:xfrm>
            <a:off x="628650" y="925195"/>
            <a:ext cx="7886700" cy="488314"/>
          </a:xfrm>
        </p:spPr>
        <p:txBody>
          <a:bodyPr>
            <a:normAutofit/>
          </a:bodyPr>
          <a:lstStyle/>
          <a:p>
            <a:pPr algn="ctr"/>
            <a:r>
              <a:rPr kumimoji="1" lang="ja-JP" altLang="en-US" sz="2000" dirty="0">
                <a:latin typeface="BIZ UDPゴシック" panose="020B0400000000000000" pitchFamily="50" charset="-128"/>
                <a:ea typeface="BIZ UDPゴシック" panose="020B0400000000000000" pitchFamily="50" charset="-128"/>
              </a:rPr>
              <a:t>大阪府営大阪狭山西山</a:t>
            </a:r>
            <a:r>
              <a:rPr lang="ja-JP" altLang="en-US" sz="2000" dirty="0">
                <a:latin typeface="BIZ UDPゴシック" panose="020B0400000000000000" pitchFamily="50" charset="-128"/>
                <a:ea typeface="BIZ UDPゴシック" panose="020B0400000000000000" pitchFamily="50" charset="-128"/>
              </a:rPr>
              <a:t>台住宅第１期高層（</a:t>
            </a:r>
            <a:r>
              <a:rPr kumimoji="1" lang="ja-JP" altLang="en-US" sz="2000" dirty="0">
                <a:latin typeface="BIZ UDPゴシック" panose="020B0400000000000000" pitchFamily="50" charset="-128"/>
                <a:ea typeface="BIZ UDPゴシック" panose="020B0400000000000000" pitchFamily="50" charset="-128"/>
              </a:rPr>
              <a:t>建て替え）新築工事</a:t>
            </a:r>
          </a:p>
        </p:txBody>
      </p:sp>
      <p:sp>
        <p:nvSpPr>
          <p:cNvPr id="3" name="コンテンツ プレースホルダー 2">
            <a:extLst>
              <a:ext uri="{FF2B5EF4-FFF2-40B4-BE49-F238E27FC236}">
                <a16:creationId xmlns:a16="http://schemas.microsoft.com/office/drawing/2014/main" id="{22A6C1E2-328A-4C87-8107-DF05FEBC1CBF}"/>
              </a:ext>
            </a:extLst>
          </p:cNvPr>
          <p:cNvSpPr>
            <a:spLocks noGrp="1"/>
          </p:cNvSpPr>
          <p:nvPr>
            <p:ph idx="1"/>
          </p:nvPr>
        </p:nvSpPr>
        <p:spPr>
          <a:xfrm>
            <a:off x="628650" y="5688647"/>
            <a:ext cx="7886700" cy="488315"/>
          </a:xfrm>
        </p:spPr>
        <p:txBody>
          <a:bodyPr>
            <a:normAutofit/>
          </a:bodyPr>
          <a:lstStyle/>
          <a:p>
            <a:pPr marL="0" indent="0" algn="ctr">
              <a:buNone/>
            </a:pPr>
            <a:r>
              <a:rPr kumimoji="1" lang="ja-JP" altLang="en-US" sz="1400">
                <a:latin typeface="BIZ UDPゴシック" panose="020B0400000000000000" pitchFamily="50" charset="-128"/>
                <a:ea typeface="BIZ UDPゴシック" panose="020B0400000000000000" pitchFamily="50" charset="-128"/>
              </a:rPr>
              <a:t>株式会社林設計事務所</a:t>
            </a:r>
          </a:p>
        </p:txBody>
      </p:sp>
      <p:sp>
        <p:nvSpPr>
          <p:cNvPr id="4" name="正方形/長方形 3">
            <a:extLst>
              <a:ext uri="{FF2B5EF4-FFF2-40B4-BE49-F238E27FC236}">
                <a16:creationId xmlns:a16="http://schemas.microsoft.com/office/drawing/2014/main" id="{B129B924-8CC0-4103-BA89-88671E7EAD44}"/>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spTree>
    <p:extLst>
      <p:ext uri="{BB962C8B-B14F-4D97-AF65-F5344CB8AC3E}">
        <p14:creationId xmlns:p14="http://schemas.microsoft.com/office/powerpoint/2010/main" val="1275073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CC024F28-8AC4-480D-8D69-306BFBB5A8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000" y="594000"/>
            <a:ext cx="7560000" cy="5670000"/>
          </a:xfrm>
        </p:spPr>
      </p:pic>
      <p:pic>
        <p:nvPicPr>
          <p:cNvPr id="2" name="図 1">
            <a:extLst>
              <a:ext uri="{FF2B5EF4-FFF2-40B4-BE49-F238E27FC236}">
                <a16:creationId xmlns:a16="http://schemas.microsoft.com/office/drawing/2014/main" id="{EB043937-912D-4572-B349-32F357095D5B}"/>
              </a:ext>
            </a:extLst>
          </p:cNvPr>
          <p:cNvPicPr>
            <a:picLocks noChangeAspect="1"/>
          </p:cNvPicPr>
          <p:nvPr/>
        </p:nvPicPr>
        <p:blipFill>
          <a:blip r:embed="rId3"/>
          <a:stretch>
            <a:fillRect/>
          </a:stretch>
        </p:blipFill>
        <p:spPr>
          <a:xfrm>
            <a:off x="180000" y="4158000"/>
            <a:ext cx="1971200" cy="2520000"/>
          </a:xfrm>
          <a:prstGeom prst="rect">
            <a:avLst/>
          </a:prstGeom>
          <a:ln>
            <a:solidFill>
              <a:schemeClr val="tx1"/>
            </a:solidFill>
          </a:ln>
        </p:spPr>
      </p:pic>
      <p:sp>
        <p:nvSpPr>
          <p:cNvPr id="6" name="タイトル 1">
            <a:extLst>
              <a:ext uri="{FF2B5EF4-FFF2-40B4-BE49-F238E27FC236}">
                <a16:creationId xmlns:a16="http://schemas.microsoft.com/office/drawing/2014/main" id="{C21640C1-3B92-4B6E-98E4-A617B927B539}"/>
              </a:ext>
            </a:extLst>
          </p:cNvPr>
          <p:cNvSpPr>
            <a:spLocks noGrp="1"/>
          </p:cNvSpPr>
          <p:nvPr>
            <p:ph type="title"/>
          </p:nvPr>
        </p:nvSpPr>
        <p:spPr>
          <a:xfrm>
            <a:off x="8556330" y="180000"/>
            <a:ext cx="407670" cy="401820"/>
          </a:xfrm>
        </p:spPr>
        <p:txBody>
          <a:bodyPr>
            <a:normAutofit/>
          </a:bodyPr>
          <a:lstStyle/>
          <a:p>
            <a:pPr algn="ctr"/>
            <a:r>
              <a:rPr kumimoji="1" lang="ja-JP" altLang="en-US" sz="2000"/>
              <a:t>⑤</a:t>
            </a:r>
          </a:p>
        </p:txBody>
      </p:sp>
      <p:sp>
        <p:nvSpPr>
          <p:cNvPr id="43" name="スライド番号プレースホルダー 2">
            <a:extLst>
              <a:ext uri="{FF2B5EF4-FFF2-40B4-BE49-F238E27FC236}">
                <a16:creationId xmlns:a16="http://schemas.microsoft.com/office/drawing/2014/main" id="{86DBF859-F98F-4A97-807C-D178A03AA25D}"/>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10</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427667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04B1345D-C058-48C4-9240-5D8C6CFC36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000" y="594000"/>
            <a:ext cx="7560000" cy="5670000"/>
          </a:xfrm>
        </p:spPr>
      </p:pic>
      <p:pic>
        <p:nvPicPr>
          <p:cNvPr id="2" name="図 1">
            <a:extLst>
              <a:ext uri="{FF2B5EF4-FFF2-40B4-BE49-F238E27FC236}">
                <a16:creationId xmlns:a16="http://schemas.microsoft.com/office/drawing/2014/main" id="{EEB200DA-B0AD-413F-884B-541441D79A16}"/>
              </a:ext>
            </a:extLst>
          </p:cNvPr>
          <p:cNvPicPr>
            <a:picLocks noChangeAspect="1"/>
          </p:cNvPicPr>
          <p:nvPr/>
        </p:nvPicPr>
        <p:blipFill>
          <a:blip r:embed="rId3"/>
          <a:stretch>
            <a:fillRect/>
          </a:stretch>
        </p:blipFill>
        <p:spPr>
          <a:xfrm>
            <a:off x="180000" y="4158000"/>
            <a:ext cx="1971200" cy="2520000"/>
          </a:xfrm>
          <a:prstGeom prst="rect">
            <a:avLst/>
          </a:prstGeom>
          <a:ln>
            <a:solidFill>
              <a:schemeClr val="tx1"/>
            </a:solidFill>
          </a:ln>
        </p:spPr>
      </p:pic>
      <p:sp>
        <p:nvSpPr>
          <p:cNvPr id="6" name="タイトル 1">
            <a:extLst>
              <a:ext uri="{FF2B5EF4-FFF2-40B4-BE49-F238E27FC236}">
                <a16:creationId xmlns:a16="http://schemas.microsoft.com/office/drawing/2014/main" id="{C2D8720C-3ADB-4D66-84BA-F842CEE5AC37}"/>
              </a:ext>
            </a:extLst>
          </p:cNvPr>
          <p:cNvSpPr>
            <a:spLocks noGrp="1"/>
          </p:cNvSpPr>
          <p:nvPr>
            <p:ph type="title"/>
          </p:nvPr>
        </p:nvSpPr>
        <p:spPr>
          <a:xfrm>
            <a:off x="8556330" y="180000"/>
            <a:ext cx="407670" cy="401820"/>
          </a:xfrm>
        </p:spPr>
        <p:txBody>
          <a:bodyPr>
            <a:normAutofit/>
          </a:bodyPr>
          <a:lstStyle/>
          <a:p>
            <a:pPr algn="ctr"/>
            <a:r>
              <a:rPr lang="ja-JP" altLang="en-US" sz="2000"/>
              <a:t>⑥</a:t>
            </a:r>
            <a:endParaRPr kumimoji="1" lang="ja-JP" altLang="en-US" sz="2000"/>
          </a:p>
        </p:txBody>
      </p:sp>
      <p:sp>
        <p:nvSpPr>
          <p:cNvPr id="43" name="スライド番号プレースホルダー 2">
            <a:extLst>
              <a:ext uri="{FF2B5EF4-FFF2-40B4-BE49-F238E27FC236}">
                <a16:creationId xmlns:a16="http://schemas.microsoft.com/office/drawing/2014/main" id="{B6738AE8-3724-45EC-B438-43C701277207}"/>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11</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94250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コンテンツ プレースホルダー 4">
            <a:extLst>
              <a:ext uri="{FF2B5EF4-FFF2-40B4-BE49-F238E27FC236}">
                <a16:creationId xmlns:a16="http://schemas.microsoft.com/office/drawing/2014/main" id="{8C4A3295-3C02-4B45-A67F-8B6234EDC6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000" y="594572"/>
            <a:ext cx="7560000" cy="5668856"/>
          </a:xfrm>
        </p:spPr>
      </p:pic>
      <p:pic>
        <p:nvPicPr>
          <p:cNvPr id="2" name="図 1">
            <a:extLst>
              <a:ext uri="{FF2B5EF4-FFF2-40B4-BE49-F238E27FC236}">
                <a16:creationId xmlns:a16="http://schemas.microsoft.com/office/drawing/2014/main" id="{49A92429-0FFB-430B-99A4-BEC380E9768E}"/>
              </a:ext>
            </a:extLst>
          </p:cNvPr>
          <p:cNvPicPr>
            <a:picLocks noChangeAspect="1"/>
          </p:cNvPicPr>
          <p:nvPr/>
        </p:nvPicPr>
        <p:blipFill>
          <a:blip r:embed="rId3"/>
          <a:stretch>
            <a:fillRect/>
          </a:stretch>
        </p:blipFill>
        <p:spPr>
          <a:xfrm>
            <a:off x="180000" y="4158000"/>
            <a:ext cx="1971200" cy="2520000"/>
          </a:xfrm>
          <a:prstGeom prst="rect">
            <a:avLst/>
          </a:prstGeom>
          <a:ln>
            <a:solidFill>
              <a:schemeClr val="tx1"/>
            </a:solidFill>
          </a:ln>
        </p:spPr>
      </p:pic>
      <p:sp>
        <p:nvSpPr>
          <p:cNvPr id="6" name="タイトル 1">
            <a:extLst>
              <a:ext uri="{FF2B5EF4-FFF2-40B4-BE49-F238E27FC236}">
                <a16:creationId xmlns:a16="http://schemas.microsoft.com/office/drawing/2014/main" id="{99526454-45DC-45C1-A12F-84DB62515E45}"/>
              </a:ext>
            </a:extLst>
          </p:cNvPr>
          <p:cNvSpPr>
            <a:spLocks noGrp="1"/>
          </p:cNvSpPr>
          <p:nvPr>
            <p:ph type="title"/>
          </p:nvPr>
        </p:nvSpPr>
        <p:spPr>
          <a:xfrm>
            <a:off x="8556330" y="180000"/>
            <a:ext cx="407670" cy="401820"/>
          </a:xfrm>
        </p:spPr>
        <p:txBody>
          <a:bodyPr>
            <a:normAutofit/>
          </a:bodyPr>
          <a:lstStyle/>
          <a:p>
            <a:pPr algn="ctr"/>
            <a:r>
              <a:rPr lang="ja-JP" altLang="en-US" sz="2000"/>
              <a:t>⑦</a:t>
            </a:r>
            <a:endParaRPr kumimoji="1" lang="ja-JP" altLang="en-US" sz="2000"/>
          </a:p>
        </p:txBody>
      </p:sp>
      <p:sp>
        <p:nvSpPr>
          <p:cNvPr id="43" name="スライド番号プレースホルダー 2">
            <a:extLst>
              <a:ext uri="{FF2B5EF4-FFF2-40B4-BE49-F238E27FC236}">
                <a16:creationId xmlns:a16="http://schemas.microsoft.com/office/drawing/2014/main" id="{1BBEC205-5DE0-4EF6-BF18-8AB8F2D020C3}"/>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12</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23720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C165E986-CF0A-4D3E-B597-7D1ACB58E0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000" y="594000"/>
            <a:ext cx="7560000" cy="5670000"/>
          </a:xfrm>
        </p:spPr>
      </p:pic>
      <p:pic>
        <p:nvPicPr>
          <p:cNvPr id="2" name="図 1">
            <a:extLst>
              <a:ext uri="{FF2B5EF4-FFF2-40B4-BE49-F238E27FC236}">
                <a16:creationId xmlns:a16="http://schemas.microsoft.com/office/drawing/2014/main" id="{C0AC6338-86AE-4B0F-87CF-A18CE7C201D1}"/>
              </a:ext>
            </a:extLst>
          </p:cNvPr>
          <p:cNvPicPr>
            <a:picLocks noChangeAspect="1"/>
          </p:cNvPicPr>
          <p:nvPr/>
        </p:nvPicPr>
        <p:blipFill>
          <a:blip r:embed="rId3"/>
          <a:stretch>
            <a:fillRect/>
          </a:stretch>
        </p:blipFill>
        <p:spPr>
          <a:xfrm>
            <a:off x="180000" y="4158000"/>
            <a:ext cx="1971200" cy="2520000"/>
          </a:xfrm>
          <a:prstGeom prst="rect">
            <a:avLst/>
          </a:prstGeom>
          <a:ln>
            <a:solidFill>
              <a:schemeClr val="tx1"/>
            </a:solidFill>
          </a:ln>
        </p:spPr>
      </p:pic>
      <p:sp>
        <p:nvSpPr>
          <p:cNvPr id="6" name="タイトル 1">
            <a:extLst>
              <a:ext uri="{FF2B5EF4-FFF2-40B4-BE49-F238E27FC236}">
                <a16:creationId xmlns:a16="http://schemas.microsoft.com/office/drawing/2014/main" id="{01CE2502-05B5-48F9-BCB5-077A48D38944}"/>
              </a:ext>
            </a:extLst>
          </p:cNvPr>
          <p:cNvSpPr>
            <a:spLocks noGrp="1"/>
          </p:cNvSpPr>
          <p:nvPr>
            <p:ph type="title"/>
          </p:nvPr>
        </p:nvSpPr>
        <p:spPr>
          <a:xfrm>
            <a:off x="8556330" y="180000"/>
            <a:ext cx="407670" cy="401820"/>
          </a:xfrm>
        </p:spPr>
        <p:txBody>
          <a:bodyPr>
            <a:normAutofit/>
          </a:bodyPr>
          <a:lstStyle/>
          <a:p>
            <a:pPr algn="ctr"/>
            <a:r>
              <a:rPr kumimoji="1" lang="ja-JP" altLang="en-US" sz="2000"/>
              <a:t>⑧</a:t>
            </a:r>
          </a:p>
        </p:txBody>
      </p:sp>
      <p:sp>
        <p:nvSpPr>
          <p:cNvPr id="43" name="スライド番号プレースホルダー 2">
            <a:extLst>
              <a:ext uri="{FF2B5EF4-FFF2-40B4-BE49-F238E27FC236}">
                <a16:creationId xmlns:a16="http://schemas.microsoft.com/office/drawing/2014/main" id="{C077AD50-9E46-4E05-B774-4B15B3C8C537}"/>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13</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77721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4C69D395-D5EE-45A7-9605-A02106E14D2B}"/>
              </a:ext>
            </a:extLst>
          </p:cNvPr>
          <p:cNvPicPr>
            <a:picLocks noChangeAspect="1"/>
          </p:cNvPicPr>
          <p:nvPr/>
        </p:nvPicPr>
        <p:blipFill rotWithShape="1">
          <a:blip r:embed="rId2"/>
          <a:srcRect t="2339" b="1754"/>
          <a:stretch/>
        </p:blipFill>
        <p:spPr>
          <a:xfrm>
            <a:off x="1591247" y="1"/>
            <a:ext cx="5961505" cy="6857999"/>
          </a:xfrm>
          <a:prstGeom prst="rect">
            <a:avLst/>
          </a:prstGeom>
        </p:spPr>
      </p:pic>
      <p:pic>
        <p:nvPicPr>
          <p:cNvPr id="1026" name="Picture 2" descr="方位 に対する画像結果">
            <a:extLst>
              <a:ext uri="{FF2B5EF4-FFF2-40B4-BE49-F238E27FC236}">
                <a16:creationId xmlns:a16="http://schemas.microsoft.com/office/drawing/2014/main" id="{E50C3EB8-0B3B-49F6-9D72-A3B74F028D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114" t="10071" r="33191" b="4787"/>
          <a:stretch/>
        </p:blipFill>
        <p:spPr bwMode="auto">
          <a:xfrm>
            <a:off x="1860885" y="441157"/>
            <a:ext cx="441920" cy="1187117"/>
          </a:xfrm>
          <a:prstGeom prst="rect">
            <a:avLst/>
          </a:prstGeom>
          <a:noFill/>
          <a:extLst>
            <a:ext uri="{909E8E84-426E-40DD-AFC4-6F175D3DCCD1}">
              <a14:hiddenFill xmlns:a14="http://schemas.microsoft.com/office/drawing/2010/main">
                <a:solidFill>
                  <a:srgbClr val="FFFFFF"/>
                </a:solidFill>
              </a14:hiddenFill>
            </a:ext>
          </a:extLst>
        </p:spPr>
      </p:pic>
      <p:sp>
        <p:nvSpPr>
          <p:cNvPr id="21" name="タイトル 1">
            <a:extLst>
              <a:ext uri="{FF2B5EF4-FFF2-40B4-BE49-F238E27FC236}">
                <a16:creationId xmlns:a16="http://schemas.microsoft.com/office/drawing/2014/main" id="{D964B5B8-07FE-4A83-BBCC-5E19848C2F38}"/>
              </a:ext>
            </a:extLst>
          </p:cNvPr>
          <p:cNvSpPr txBox="1">
            <a:spLocks/>
          </p:cNvSpPr>
          <p:nvPr/>
        </p:nvSpPr>
        <p:spPr>
          <a:xfrm>
            <a:off x="465761" y="535873"/>
            <a:ext cx="1467068" cy="369332"/>
          </a:xfrm>
          <a:prstGeom prst="rect">
            <a:avLst/>
          </a:prstGeom>
          <a:solidFill>
            <a:schemeClr val="bg1"/>
          </a:solidFill>
          <a:ln>
            <a:solidFill>
              <a:schemeClr val="tx1"/>
            </a:solidFill>
          </a:ln>
        </p:spPr>
        <p:txBody>
          <a:bodyPr vert="horz" wrap="none" lIns="91440" tIns="45720" rIns="91440" bIns="45720"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a:latin typeface="BIZ UDゴシック" panose="020B0400000000000000" pitchFamily="49" charset="-128"/>
                <a:ea typeface="BIZ UDゴシック" panose="020B0400000000000000" pitchFamily="49" charset="-128"/>
              </a:rPr>
              <a:t>配置計画図</a:t>
            </a:r>
          </a:p>
        </p:txBody>
      </p:sp>
      <p:sp>
        <p:nvSpPr>
          <p:cNvPr id="22" name="スライド番号プレースホルダー 2">
            <a:extLst>
              <a:ext uri="{FF2B5EF4-FFF2-40B4-BE49-F238E27FC236}">
                <a16:creationId xmlns:a16="http://schemas.microsoft.com/office/drawing/2014/main" id="{ED52347F-9925-4323-BDA7-308AB228C285}"/>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14</a:t>
            </a:fld>
            <a:endParaRPr kumimoji="1" lang="ja-JP" altLang="en-US">
              <a:latin typeface="BIZ UDゴシック" panose="020B0400000000000000" pitchFamily="49" charset="-128"/>
              <a:ea typeface="BIZ UDゴシック" panose="020B0400000000000000" pitchFamily="49" charset="-128"/>
            </a:endParaRPr>
          </a:p>
        </p:txBody>
      </p:sp>
      <p:sp>
        <p:nvSpPr>
          <p:cNvPr id="12" name="フリーフォーム: 図形 11">
            <a:extLst>
              <a:ext uri="{FF2B5EF4-FFF2-40B4-BE49-F238E27FC236}">
                <a16:creationId xmlns:a16="http://schemas.microsoft.com/office/drawing/2014/main" id="{D600417F-47F7-4612-8510-B40E6BB368FE}"/>
              </a:ext>
            </a:extLst>
          </p:cNvPr>
          <p:cNvSpPr/>
          <p:nvPr/>
        </p:nvSpPr>
        <p:spPr>
          <a:xfrm>
            <a:off x="4089596" y="3943350"/>
            <a:ext cx="2337875" cy="2232660"/>
          </a:xfrm>
          <a:custGeom>
            <a:avLst/>
            <a:gdLst>
              <a:gd name="connsiteX0" fmla="*/ 2337875 w 2337875"/>
              <a:gd name="connsiteY0" fmla="*/ 0 h 2232660"/>
              <a:gd name="connsiteX1" fmla="*/ 2337875 w 2337875"/>
              <a:gd name="connsiteY1" fmla="*/ 2232660 h 2232660"/>
              <a:gd name="connsiteX2" fmla="*/ 1431415 w 2337875"/>
              <a:gd name="connsiteY2" fmla="*/ 2175006 h 2232660"/>
              <a:gd name="connsiteX3" fmla="*/ 1453955 w 2337875"/>
              <a:gd name="connsiteY3" fmla="*/ 1870710 h 2232660"/>
              <a:gd name="connsiteX4" fmla="*/ 1514915 w 2337875"/>
              <a:gd name="connsiteY4" fmla="*/ 1836420 h 2232660"/>
              <a:gd name="connsiteX5" fmla="*/ 1514915 w 2337875"/>
              <a:gd name="connsiteY5" fmla="*/ 1672590 h 2232660"/>
              <a:gd name="connsiteX6" fmla="*/ 1320605 w 2337875"/>
              <a:gd name="connsiteY6" fmla="*/ 1661160 h 2232660"/>
              <a:gd name="connsiteX7" fmla="*/ 1339655 w 2337875"/>
              <a:gd name="connsiteY7" fmla="*/ 1112520 h 2232660"/>
              <a:gd name="connsiteX8" fmla="*/ 1583495 w 2337875"/>
              <a:gd name="connsiteY8" fmla="*/ 1127760 h 2232660"/>
              <a:gd name="connsiteX9" fmla="*/ 1583495 w 2337875"/>
              <a:gd name="connsiteY9" fmla="*/ 784860 h 2232660"/>
              <a:gd name="connsiteX10" fmla="*/ 1221545 w 2337875"/>
              <a:gd name="connsiteY10" fmla="*/ 781050 h 2232660"/>
              <a:gd name="connsiteX11" fmla="*/ 1221545 w 2337875"/>
              <a:gd name="connsiteY11" fmla="*/ 1082040 h 2232660"/>
              <a:gd name="connsiteX12" fmla="*/ 760535 w 2337875"/>
              <a:gd name="connsiteY12" fmla="*/ 1062990 h 2232660"/>
              <a:gd name="connsiteX13" fmla="*/ 223325 w 2337875"/>
              <a:gd name="connsiteY13" fmla="*/ 891540 h 2232660"/>
              <a:gd name="connsiteX14" fmla="*/ 0 w 2337875"/>
              <a:gd name="connsiteY14" fmla="*/ 694711 h 2232660"/>
              <a:gd name="connsiteX15" fmla="*/ 467165 w 2337875"/>
              <a:gd name="connsiteY15" fmla="*/ 22860 h 223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7875" h="2232660">
                <a:moveTo>
                  <a:pt x="2337875" y="0"/>
                </a:moveTo>
                <a:lnTo>
                  <a:pt x="2337875" y="2232660"/>
                </a:lnTo>
                <a:lnTo>
                  <a:pt x="1431415" y="2175006"/>
                </a:lnTo>
                <a:lnTo>
                  <a:pt x="1453955" y="1870710"/>
                </a:lnTo>
                <a:lnTo>
                  <a:pt x="1514915" y="1836420"/>
                </a:lnTo>
                <a:lnTo>
                  <a:pt x="1514915" y="1672590"/>
                </a:lnTo>
                <a:lnTo>
                  <a:pt x="1320605" y="1661160"/>
                </a:lnTo>
                <a:lnTo>
                  <a:pt x="1339655" y="1112520"/>
                </a:lnTo>
                <a:lnTo>
                  <a:pt x="1583495" y="1127760"/>
                </a:lnTo>
                <a:lnTo>
                  <a:pt x="1583495" y="784860"/>
                </a:lnTo>
                <a:lnTo>
                  <a:pt x="1221545" y="781050"/>
                </a:lnTo>
                <a:lnTo>
                  <a:pt x="1221545" y="1082040"/>
                </a:lnTo>
                <a:lnTo>
                  <a:pt x="760535" y="1062990"/>
                </a:lnTo>
                <a:lnTo>
                  <a:pt x="223325" y="891540"/>
                </a:lnTo>
                <a:lnTo>
                  <a:pt x="0" y="694711"/>
                </a:lnTo>
                <a:lnTo>
                  <a:pt x="467165" y="22860"/>
                </a:lnTo>
                <a:close/>
              </a:path>
            </a:pathLst>
          </a:custGeom>
          <a:solidFill>
            <a:srgbClr val="00B0F0">
              <a:alpha val="18000"/>
            </a:srgb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 name="フリーフォーム: 図形 1">
            <a:extLst>
              <a:ext uri="{FF2B5EF4-FFF2-40B4-BE49-F238E27FC236}">
                <a16:creationId xmlns:a16="http://schemas.microsoft.com/office/drawing/2014/main" id="{5FD3C625-B19C-4798-8B26-E7BB8A6EFA58}"/>
              </a:ext>
            </a:extLst>
          </p:cNvPr>
          <p:cNvSpPr/>
          <p:nvPr/>
        </p:nvSpPr>
        <p:spPr>
          <a:xfrm>
            <a:off x="3474432" y="4681358"/>
            <a:ext cx="2160270" cy="1445121"/>
          </a:xfrm>
          <a:custGeom>
            <a:avLst/>
            <a:gdLst>
              <a:gd name="connsiteX0" fmla="*/ 636270 w 2221230"/>
              <a:gd name="connsiteY0" fmla="*/ 0 h 1485900"/>
              <a:gd name="connsiteX1" fmla="*/ 861060 w 2221230"/>
              <a:gd name="connsiteY1" fmla="*/ 198120 h 1485900"/>
              <a:gd name="connsiteX2" fmla="*/ 1398270 w 2221230"/>
              <a:gd name="connsiteY2" fmla="*/ 369570 h 1485900"/>
              <a:gd name="connsiteX3" fmla="*/ 1859280 w 2221230"/>
              <a:gd name="connsiteY3" fmla="*/ 388620 h 1485900"/>
              <a:gd name="connsiteX4" fmla="*/ 1859280 w 2221230"/>
              <a:gd name="connsiteY4" fmla="*/ 87630 h 1485900"/>
              <a:gd name="connsiteX5" fmla="*/ 2221230 w 2221230"/>
              <a:gd name="connsiteY5" fmla="*/ 91440 h 1485900"/>
              <a:gd name="connsiteX6" fmla="*/ 2221230 w 2221230"/>
              <a:gd name="connsiteY6" fmla="*/ 434340 h 1485900"/>
              <a:gd name="connsiteX7" fmla="*/ 1977390 w 2221230"/>
              <a:gd name="connsiteY7" fmla="*/ 419100 h 1485900"/>
              <a:gd name="connsiteX8" fmla="*/ 1958340 w 2221230"/>
              <a:gd name="connsiteY8" fmla="*/ 967740 h 1485900"/>
              <a:gd name="connsiteX9" fmla="*/ 2152650 w 2221230"/>
              <a:gd name="connsiteY9" fmla="*/ 979170 h 1485900"/>
              <a:gd name="connsiteX10" fmla="*/ 2152650 w 2221230"/>
              <a:gd name="connsiteY10" fmla="*/ 1143000 h 1485900"/>
              <a:gd name="connsiteX11" fmla="*/ 2091690 w 2221230"/>
              <a:gd name="connsiteY11" fmla="*/ 1177290 h 1485900"/>
              <a:gd name="connsiteX12" fmla="*/ 2068830 w 2221230"/>
              <a:gd name="connsiteY12" fmla="*/ 1485900 h 1485900"/>
              <a:gd name="connsiteX13" fmla="*/ 1329690 w 2221230"/>
              <a:gd name="connsiteY13" fmla="*/ 1428750 h 1485900"/>
              <a:gd name="connsiteX14" fmla="*/ 891540 w 2221230"/>
              <a:gd name="connsiteY14" fmla="*/ 1356360 h 1485900"/>
              <a:gd name="connsiteX15" fmla="*/ 426720 w 2221230"/>
              <a:gd name="connsiteY15" fmla="*/ 1188720 h 1485900"/>
              <a:gd name="connsiteX16" fmla="*/ 125730 w 2221230"/>
              <a:gd name="connsiteY16" fmla="*/ 1002030 h 1485900"/>
              <a:gd name="connsiteX17" fmla="*/ 0 w 2221230"/>
              <a:gd name="connsiteY17" fmla="*/ 918210 h 1485900"/>
              <a:gd name="connsiteX18" fmla="*/ 636270 w 2221230"/>
              <a:gd name="connsiteY18" fmla="*/ 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1230" h="1485900">
                <a:moveTo>
                  <a:pt x="636270" y="0"/>
                </a:moveTo>
                <a:lnTo>
                  <a:pt x="861060" y="198120"/>
                </a:lnTo>
                <a:lnTo>
                  <a:pt x="1398270" y="369570"/>
                </a:lnTo>
                <a:lnTo>
                  <a:pt x="1859280" y="388620"/>
                </a:lnTo>
                <a:lnTo>
                  <a:pt x="1859280" y="87630"/>
                </a:lnTo>
                <a:lnTo>
                  <a:pt x="2221230" y="91440"/>
                </a:lnTo>
                <a:lnTo>
                  <a:pt x="2221230" y="434340"/>
                </a:lnTo>
                <a:lnTo>
                  <a:pt x="1977390" y="419100"/>
                </a:lnTo>
                <a:lnTo>
                  <a:pt x="1958340" y="967740"/>
                </a:lnTo>
                <a:lnTo>
                  <a:pt x="2152650" y="979170"/>
                </a:lnTo>
                <a:lnTo>
                  <a:pt x="2152650" y="1143000"/>
                </a:lnTo>
                <a:lnTo>
                  <a:pt x="2091690" y="1177290"/>
                </a:lnTo>
                <a:lnTo>
                  <a:pt x="2068830" y="1485900"/>
                </a:lnTo>
                <a:lnTo>
                  <a:pt x="1329690" y="1428750"/>
                </a:lnTo>
                <a:lnTo>
                  <a:pt x="891540" y="1356360"/>
                </a:lnTo>
                <a:lnTo>
                  <a:pt x="426720" y="1188720"/>
                </a:lnTo>
                <a:lnTo>
                  <a:pt x="125730" y="1002030"/>
                </a:lnTo>
                <a:lnTo>
                  <a:pt x="0" y="918210"/>
                </a:lnTo>
                <a:lnTo>
                  <a:pt x="636270" y="0"/>
                </a:lnTo>
                <a:close/>
              </a:path>
            </a:pathLst>
          </a:custGeom>
          <a:solidFill>
            <a:srgbClr val="FF0000">
              <a:alpha val="18000"/>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415AD17-7480-460C-A2E1-2F7FDFFE31BA}"/>
              </a:ext>
            </a:extLst>
          </p:cNvPr>
          <p:cNvSpPr/>
          <p:nvPr/>
        </p:nvSpPr>
        <p:spPr>
          <a:xfrm>
            <a:off x="4318000" y="6176010"/>
            <a:ext cx="605790" cy="3009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BIZ UDPゴシック" panose="020B0400000000000000" pitchFamily="50" charset="-128"/>
                <a:ea typeface="BIZ UDPゴシック" panose="020B0400000000000000" pitchFamily="50" charset="-128"/>
              </a:rPr>
              <a:t>１期</a:t>
            </a:r>
          </a:p>
        </p:txBody>
      </p:sp>
      <p:sp>
        <p:nvSpPr>
          <p:cNvPr id="14" name="正方形/長方形 13">
            <a:extLst>
              <a:ext uri="{FF2B5EF4-FFF2-40B4-BE49-F238E27FC236}">
                <a16:creationId xmlns:a16="http://schemas.microsoft.com/office/drawing/2014/main" id="{B3849859-B930-4F2D-AC7E-208AD1B901FC}"/>
              </a:ext>
            </a:extLst>
          </p:cNvPr>
          <p:cNvSpPr/>
          <p:nvPr/>
        </p:nvSpPr>
        <p:spPr>
          <a:xfrm>
            <a:off x="5821681" y="3534410"/>
            <a:ext cx="605790" cy="3009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latin typeface="BIZ UDPゴシック" panose="020B0400000000000000" pitchFamily="50" charset="-128"/>
                <a:ea typeface="BIZ UDPゴシック" panose="020B0400000000000000" pitchFamily="50" charset="-128"/>
              </a:rPr>
              <a:t>２</a:t>
            </a:r>
            <a:r>
              <a:rPr kumimoji="1" lang="ja-JP" altLang="en-US" b="1">
                <a:solidFill>
                  <a:schemeClr val="tx1"/>
                </a:solidFill>
                <a:latin typeface="BIZ UDPゴシック" panose="020B0400000000000000" pitchFamily="50" charset="-128"/>
                <a:ea typeface="BIZ UDPゴシック" panose="020B0400000000000000" pitchFamily="50" charset="-128"/>
              </a:rPr>
              <a:t>期</a:t>
            </a:r>
          </a:p>
        </p:txBody>
      </p:sp>
      <p:sp>
        <p:nvSpPr>
          <p:cNvPr id="10" name="正方形/長方形 9">
            <a:extLst>
              <a:ext uri="{FF2B5EF4-FFF2-40B4-BE49-F238E27FC236}">
                <a16:creationId xmlns:a16="http://schemas.microsoft.com/office/drawing/2014/main" id="{7AFFF2D8-F84F-4AA6-A9B6-F5B3E9FF3B98}"/>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sp>
        <p:nvSpPr>
          <p:cNvPr id="3" name="フリーフォーム: 図形 2">
            <a:extLst>
              <a:ext uri="{FF2B5EF4-FFF2-40B4-BE49-F238E27FC236}">
                <a16:creationId xmlns:a16="http://schemas.microsoft.com/office/drawing/2014/main" id="{08540892-B7F3-486A-99DC-BDC7A9ADC7DA}"/>
              </a:ext>
            </a:extLst>
          </p:cNvPr>
          <p:cNvSpPr/>
          <p:nvPr/>
        </p:nvSpPr>
        <p:spPr>
          <a:xfrm>
            <a:off x="2361235" y="1863524"/>
            <a:ext cx="2210765" cy="3657600"/>
          </a:xfrm>
          <a:custGeom>
            <a:avLst/>
            <a:gdLst>
              <a:gd name="connsiteX0" fmla="*/ 694481 w 2210765"/>
              <a:gd name="connsiteY0" fmla="*/ 0 h 3657600"/>
              <a:gd name="connsiteX1" fmla="*/ 2095018 w 2210765"/>
              <a:gd name="connsiteY1" fmla="*/ 1157468 h 3657600"/>
              <a:gd name="connsiteX2" fmla="*/ 2210765 w 2210765"/>
              <a:gd name="connsiteY2" fmla="*/ 2025570 h 3657600"/>
              <a:gd name="connsiteX3" fmla="*/ 1088021 w 2210765"/>
              <a:gd name="connsiteY3" fmla="*/ 3657600 h 3657600"/>
              <a:gd name="connsiteX4" fmla="*/ 11575 w 2210765"/>
              <a:gd name="connsiteY4" fmla="*/ 2743200 h 3657600"/>
              <a:gd name="connsiteX5" fmla="*/ 0 w 2210765"/>
              <a:gd name="connsiteY5" fmla="*/ 2060294 h 3657600"/>
              <a:gd name="connsiteX6" fmla="*/ 115747 w 2210765"/>
              <a:gd name="connsiteY6" fmla="*/ 1493134 h 3657600"/>
              <a:gd name="connsiteX7" fmla="*/ 324092 w 2210765"/>
              <a:gd name="connsiteY7" fmla="*/ 810228 h 3657600"/>
              <a:gd name="connsiteX8" fmla="*/ 694481 w 2210765"/>
              <a:gd name="connsiteY8"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0765" h="3657600">
                <a:moveTo>
                  <a:pt x="694481" y="0"/>
                </a:moveTo>
                <a:lnTo>
                  <a:pt x="2095018" y="1157468"/>
                </a:lnTo>
                <a:lnTo>
                  <a:pt x="2210765" y="2025570"/>
                </a:lnTo>
                <a:lnTo>
                  <a:pt x="1088021" y="3657600"/>
                </a:lnTo>
                <a:lnTo>
                  <a:pt x="11575" y="2743200"/>
                </a:lnTo>
                <a:lnTo>
                  <a:pt x="0" y="2060294"/>
                </a:lnTo>
                <a:lnTo>
                  <a:pt x="115747" y="1493134"/>
                </a:lnTo>
                <a:lnTo>
                  <a:pt x="324092" y="810228"/>
                </a:lnTo>
                <a:lnTo>
                  <a:pt x="694481" y="0"/>
                </a:lnTo>
                <a:close/>
              </a:path>
            </a:pathLst>
          </a:custGeom>
          <a:solidFill>
            <a:srgbClr val="92D050">
              <a:alpha val="36000"/>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6FBD5B9-2C92-4308-AFE6-20FA2C3944C6}"/>
              </a:ext>
            </a:extLst>
          </p:cNvPr>
          <p:cNvSpPr/>
          <p:nvPr/>
        </p:nvSpPr>
        <p:spPr>
          <a:xfrm>
            <a:off x="2839915" y="3808112"/>
            <a:ext cx="1072611" cy="2678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latin typeface="BIZ UDPゴシック" panose="020B0400000000000000" pitchFamily="50" charset="-128"/>
                <a:ea typeface="BIZ UDPゴシック" panose="020B0400000000000000" pitchFamily="50" charset="-128"/>
              </a:rPr>
              <a:t>活用地</a:t>
            </a:r>
          </a:p>
        </p:txBody>
      </p:sp>
    </p:spTree>
    <p:extLst>
      <p:ext uri="{BB962C8B-B14F-4D97-AF65-F5344CB8AC3E}">
        <p14:creationId xmlns:p14="http://schemas.microsoft.com/office/powerpoint/2010/main" val="103330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2">
            <a:extLst>
              <a:ext uri="{FF2B5EF4-FFF2-40B4-BE49-F238E27FC236}">
                <a16:creationId xmlns:a16="http://schemas.microsoft.com/office/drawing/2014/main" id="{2EBB75F1-8DD8-4FEB-BCF3-AAB6C895E857}"/>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15</a:t>
            </a:fld>
            <a:endParaRPr kumimoji="1" lang="ja-JP" altLang="en-US" dirty="0">
              <a:latin typeface="BIZ UDゴシック" panose="020B0400000000000000" pitchFamily="49" charset="-128"/>
              <a:ea typeface="BIZ UDゴシック" panose="020B0400000000000000" pitchFamily="49" charset="-128"/>
            </a:endParaRPr>
          </a:p>
        </p:txBody>
      </p:sp>
      <p:graphicFrame>
        <p:nvGraphicFramePr>
          <p:cNvPr id="3" name="表 2">
            <a:extLst>
              <a:ext uri="{FF2B5EF4-FFF2-40B4-BE49-F238E27FC236}">
                <a16:creationId xmlns:a16="http://schemas.microsoft.com/office/drawing/2014/main" id="{576BD271-5481-42CF-99AF-08EB497D3A67}"/>
              </a:ext>
            </a:extLst>
          </p:cNvPr>
          <p:cNvGraphicFramePr>
            <a:graphicFrameLocks noGrp="1"/>
          </p:cNvGraphicFramePr>
          <p:nvPr>
            <p:extLst>
              <p:ext uri="{D42A27DB-BD31-4B8C-83A1-F6EECF244321}">
                <p14:modId xmlns:p14="http://schemas.microsoft.com/office/powerpoint/2010/main" val="3320736060"/>
              </p:ext>
            </p:extLst>
          </p:nvPr>
        </p:nvGraphicFramePr>
        <p:xfrm>
          <a:off x="428624" y="592690"/>
          <a:ext cx="8453765" cy="6169240"/>
        </p:xfrm>
        <a:graphic>
          <a:graphicData uri="http://schemas.openxmlformats.org/drawingml/2006/table">
            <a:tbl>
              <a:tblPr/>
              <a:tblGrid>
                <a:gridCol w="556926">
                  <a:extLst>
                    <a:ext uri="{9D8B030D-6E8A-4147-A177-3AD203B41FA5}">
                      <a16:colId xmlns:a16="http://schemas.microsoft.com/office/drawing/2014/main" val="1832474615"/>
                    </a:ext>
                  </a:extLst>
                </a:gridCol>
                <a:gridCol w="2757145">
                  <a:extLst>
                    <a:ext uri="{9D8B030D-6E8A-4147-A177-3AD203B41FA5}">
                      <a16:colId xmlns:a16="http://schemas.microsoft.com/office/drawing/2014/main" val="1102433052"/>
                    </a:ext>
                  </a:extLst>
                </a:gridCol>
                <a:gridCol w="5139694">
                  <a:extLst>
                    <a:ext uri="{9D8B030D-6E8A-4147-A177-3AD203B41FA5}">
                      <a16:colId xmlns:a16="http://schemas.microsoft.com/office/drawing/2014/main" val="3456910991"/>
                    </a:ext>
                  </a:extLst>
                </a:gridCol>
              </a:tblGrid>
              <a:tr h="230106">
                <a:tc gridSpan="3">
                  <a:txBody>
                    <a:bodyPr/>
                    <a:lstStyle/>
                    <a:p>
                      <a:pPr algn="l" fontAlgn="ctr"/>
                      <a:r>
                        <a:rPr lang="en-US" altLang="ja-JP" sz="1050" b="0" i="0" u="none" strike="noStrike">
                          <a:solidFill>
                            <a:srgbClr val="000000"/>
                          </a:solidFill>
                          <a:effectLst/>
                          <a:latin typeface="BIZ UDPゴシック" panose="020B0400000000000000" pitchFamily="50" charset="-128"/>
                          <a:ea typeface="BIZ UDPゴシック" panose="020B0400000000000000" pitchFamily="50" charset="-128"/>
                        </a:rPr>
                        <a:t>4.</a:t>
                      </a:r>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事業地周辺の景観の特徴を確認する。</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l" fontAlgn="ctr"/>
                      <a:endParaRPr lang="ja-JP" altLang="en-US" sz="700" b="1"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l" fontAlgn="ctr"/>
                      <a:endParaRPr lang="ja-JP" altLang="en-US" sz="700" b="1"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2271200861"/>
                  </a:ext>
                </a:extLst>
              </a:tr>
              <a:tr h="230106">
                <a:tc>
                  <a:txBody>
                    <a:bodyPr/>
                    <a:lstStyle/>
                    <a:p>
                      <a:pPr algn="ctr"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施設の別</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rPr>
                        <a:t>　景観形成指針</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ctr"/>
                      <a:r>
                        <a:rPr lang="ja-JP" altLang="en-US" sz="900" b="1" i="0" u="none" strike="noStrike">
                          <a:solidFill>
                            <a:srgbClr val="000000"/>
                          </a:solidFill>
                          <a:effectLst/>
                          <a:latin typeface="BIZ UDPゴシック" panose="020B0400000000000000" pitchFamily="50" charset="-128"/>
                          <a:ea typeface="BIZ UDPゴシック" panose="020B0400000000000000" pitchFamily="50" charset="-128"/>
                        </a:rPr>
                        <a:t>　景観に関する基本的な考え方</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43735332"/>
                  </a:ext>
                </a:extLst>
              </a:tr>
              <a:tr h="230106">
                <a:tc rowSpan="14">
                  <a:txBody>
                    <a:bodyPr/>
                    <a:lstStyle/>
                    <a:p>
                      <a:pPr algn="ctr" fontAlgn="ctr"/>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公共建築物</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景観づくりの手本としての景観形成</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行う</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1983330418"/>
                  </a:ext>
                </a:extLst>
              </a:tr>
              <a:tr h="553027">
                <a:tc vMerge="1">
                  <a:txBody>
                    <a:bodyPr/>
                    <a:lstStyle/>
                    <a:p>
                      <a:endParaRPr kumimoji="1" lang="ja-JP" altLang="en-US"/>
                    </a:p>
                  </a:txBody>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周辺景観との調和、道路との一体的な景観形成、地域性を活かしたデザインなど、景観づくりの手本として良好な景観形成を行う。</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周辺の住宅地、商業施設に配慮した威圧感のない、一体的な配置計画とする。高低差のある敷地・道路を考慮し、かつ、沿道からはなるべくセットバックして住棟等を配置計画し、周辺に圧迫感を与えないよう周辺景観に配慮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53692864"/>
                  </a:ext>
                </a:extLst>
              </a:tr>
              <a:tr h="230106">
                <a:tc vMerge="1">
                  <a:txBody>
                    <a:bodyPr/>
                    <a:lstStyle/>
                    <a:p>
                      <a:endParaRPr kumimoji="1" lang="ja-JP" altLang="en-US"/>
                    </a:p>
                  </a:txBody>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設備関係附帯物の外観配慮</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配慮する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1136872044"/>
                  </a:ext>
                </a:extLst>
              </a:tr>
              <a:tr h="691285">
                <a:tc vMerge="1">
                  <a:txBody>
                    <a:bodyPr/>
                    <a:lstStyle/>
                    <a:p>
                      <a:endParaRPr kumimoji="1" lang="ja-JP" altLang="en-US"/>
                    </a:p>
                  </a:txBody>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建築物周辺の附帯物（高架水槽、ダクト類、エアコン室外機等）については、建築物との一体化や敷地の外から見えない位置への配置など、外観に配慮する。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敷地外からの見え方に配慮した配置計画とする。設備棟等付属建物は低層とし、道路から直接視認しずらい配置を心がける。各住戸の室外機はバルコニー内設置とし、手摺壁等で外部から直接見えないよう配慮する。また、受水槽増圧方式のため、高架水槽は設置しません。</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763003908"/>
                  </a:ext>
                </a:extLst>
              </a:tr>
              <a:tr h="230106">
                <a:tc vMerge="1">
                  <a:txBody>
                    <a:bodyPr/>
                    <a:lstStyle/>
                    <a:p>
                      <a:endParaRPr kumimoji="1" lang="ja-JP" altLang="en-US"/>
                    </a:p>
                  </a:txBody>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開かれた外部空間づくり</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進める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4226915697"/>
                  </a:ext>
                </a:extLst>
              </a:tr>
              <a:tr h="414770">
                <a:tc vMerge="1">
                  <a:txBody>
                    <a:bodyPr/>
                    <a:lstStyle/>
                    <a:p>
                      <a:endParaRPr kumimoji="1" lang="ja-JP" altLang="en-US"/>
                    </a:p>
                  </a:txBody>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上部利用可能な施設の上部利用や広場の設置など、周辺景観と調和し、開かれた外部空間づくりを進める。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南西及び南東側沿道に外部から利用可能な公園を配置し、周辺地域との調和に配慮し、開かれた外部空間づくりに努める。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25623207"/>
                  </a:ext>
                </a:extLst>
              </a:tr>
              <a:tr h="230106">
                <a:tc vMerge="1">
                  <a:txBody>
                    <a:bodyPr/>
                    <a:lstStyle/>
                    <a:p>
                      <a:endParaRPr kumimoji="1" lang="ja-JP" altLang="en-US"/>
                    </a:p>
                  </a:txBody>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駐車場・ごみ置き場等の外観配慮</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配慮する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170449665"/>
                  </a:ext>
                </a:extLst>
              </a:tr>
              <a:tr h="691285">
                <a:tc vMerge="1">
                  <a:txBody>
                    <a:bodyPr/>
                    <a:lstStyle/>
                    <a:p>
                      <a:endParaRPr kumimoji="1" lang="ja-JP" altLang="en-US"/>
                    </a:p>
                  </a:txBody>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駐車場、駐輪場及びごみ置き場等を敷地の外から見える場所に設置する場合は、植栽により修景し、又は建築物等と一体化するなど、外観に配慮する。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駐車場、駐輪場及びごみ置場等については、住棟入居者からアプローチしやすい位置に配置するとともに、周辺外部からは直接見えにくい位置に計画する。また、駐車場は平面駐車のみで景観に影響の少ないものとし、当該附属施設の周辺には植込みを配して、修景にも配慮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229532387"/>
                  </a:ext>
                </a:extLst>
              </a:tr>
              <a:tr h="230106">
                <a:tc vMerge="1">
                  <a:txBody>
                    <a:bodyPr/>
                    <a:lstStyle/>
                    <a:p>
                      <a:endParaRPr kumimoji="1" lang="ja-JP" altLang="en-US"/>
                    </a:p>
                  </a:txBody>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緑化等による環境配慮</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努める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1611622714"/>
                  </a:ext>
                </a:extLst>
              </a:tr>
              <a:tr h="553027">
                <a:tc vMerge="1">
                  <a:txBody>
                    <a:bodyPr/>
                    <a:lstStyle/>
                    <a:p>
                      <a:endParaRPr kumimoji="1" lang="ja-JP" altLang="en-US"/>
                    </a:p>
                  </a:txBody>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敷地内の緑化等を推進することでヒートアイランド対策など環境に配慮し、都市のアメニティ創造並びに景観向上に努める。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敷地周辺に植栽帯を設けつつ、団地内公園を配置し、また、法面の緑化整備を図り、周辺のアメニティ創造及び景観の工場に努める。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94532794"/>
                  </a:ext>
                </a:extLst>
              </a:tr>
              <a:tr h="230106">
                <a:tc vMerge="1">
                  <a:txBody>
                    <a:bodyPr/>
                    <a:lstStyle/>
                    <a:p>
                      <a:endParaRPr kumimoji="1" lang="ja-JP" altLang="en-US"/>
                    </a:p>
                  </a:txBody>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植栽する樹木の位置、種類、形状等</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検討中</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2736024168"/>
                  </a:ext>
                </a:extLst>
              </a:tr>
              <a:tr h="691285">
                <a:tc vMerge="1">
                  <a:txBody>
                    <a:bodyPr/>
                    <a:lstStyle/>
                    <a:p>
                      <a:endParaRPr kumimoji="1" lang="ja-JP" altLang="en-US"/>
                    </a:p>
                  </a:txBody>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敷地周辺にある緑との連続性や安全面等に配慮しつつ、道路に面する敷際に緑を適切に配置する等、植栽する樹木の位置、種類、形状等を検討する。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各種基準の必要緑地広さや樹木規模・数量等の確保しながら、敷地周辺や住棟周囲、敷地内通路に緑の連続性に配慮しながら植栽計画する。また、出入口や交差点等、人の往来の多い場所では高木や枝ぶりの広い樹木の植樹は避け、視認性を確保して通行の安全性を確保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082881453"/>
                  </a:ext>
                </a:extLst>
              </a:tr>
              <a:tr h="276513">
                <a:tc vMerge="1">
                  <a:txBody>
                    <a:bodyPr/>
                    <a:lstStyle/>
                    <a:p>
                      <a:endParaRPr kumimoji="1" lang="ja-JP" altLang="en-US"/>
                    </a:p>
                  </a:txBody>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適切な維持管理・耐震改修時の外観配慮</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配慮する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2976903914"/>
                  </a:ext>
                </a:extLst>
              </a:tr>
              <a:tr h="414770">
                <a:tc vMerge="1">
                  <a:txBody>
                    <a:bodyPr/>
                    <a:lstStyle/>
                    <a:p>
                      <a:endParaRPr kumimoji="1" lang="ja-JP" altLang="en-US"/>
                    </a:p>
                  </a:txBody>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適切な維持管理を行い、外観を美しく保つとともに、耐震改修等の際にも、外観に配慮する。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外壁等の素材を長期的な維持管理が可能となる素材を採用し、定期的なメンテナンスを行う等配慮する。また、なるべく共用部のみから維持管理が容易に行えるような構造配置を心掛ける。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15691743"/>
                  </a:ext>
                </a:extLst>
              </a:tr>
            </a:tbl>
          </a:graphicData>
        </a:graphic>
      </p:graphicFrame>
      <p:sp>
        <p:nvSpPr>
          <p:cNvPr id="5" name="正方形/長方形 4">
            <a:extLst>
              <a:ext uri="{FF2B5EF4-FFF2-40B4-BE49-F238E27FC236}">
                <a16:creationId xmlns:a16="http://schemas.microsoft.com/office/drawing/2014/main" id="{CFA17B85-D719-4EC1-9B79-D8B702B8105D}"/>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spTree>
    <p:extLst>
      <p:ext uri="{BB962C8B-B14F-4D97-AF65-F5344CB8AC3E}">
        <p14:creationId xmlns:p14="http://schemas.microsoft.com/office/powerpoint/2010/main" val="43470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5B81C9C2-91F4-43A9-B6C3-7BD7CE6ACBA7}"/>
              </a:ext>
            </a:extLst>
          </p:cNvPr>
          <p:cNvGraphicFramePr>
            <a:graphicFrameLocks noGrp="1"/>
          </p:cNvGraphicFramePr>
          <p:nvPr>
            <p:extLst>
              <p:ext uri="{D42A27DB-BD31-4B8C-83A1-F6EECF244321}">
                <p14:modId xmlns:p14="http://schemas.microsoft.com/office/powerpoint/2010/main" val="3754308477"/>
              </p:ext>
            </p:extLst>
          </p:nvPr>
        </p:nvGraphicFramePr>
        <p:xfrm>
          <a:off x="378944" y="1006654"/>
          <a:ext cx="8304409" cy="4177225"/>
        </p:xfrm>
        <a:graphic>
          <a:graphicData uri="http://schemas.openxmlformats.org/drawingml/2006/table">
            <a:tbl>
              <a:tblPr/>
              <a:tblGrid>
                <a:gridCol w="488105">
                  <a:extLst>
                    <a:ext uri="{9D8B030D-6E8A-4147-A177-3AD203B41FA5}">
                      <a16:colId xmlns:a16="http://schemas.microsoft.com/office/drawing/2014/main" val="3962218085"/>
                    </a:ext>
                  </a:extLst>
                </a:gridCol>
                <a:gridCol w="3240000">
                  <a:extLst>
                    <a:ext uri="{9D8B030D-6E8A-4147-A177-3AD203B41FA5}">
                      <a16:colId xmlns:a16="http://schemas.microsoft.com/office/drawing/2014/main" val="892935915"/>
                    </a:ext>
                  </a:extLst>
                </a:gridCol>
                <a:gridCol w="828000">
                  <a:extLst>
                    <a:ext uri="{9D8B030D-6E8A-4147-A177-3AD203B41FA5}">
                      <a16:colId xmlns:a16="http://schemas.microsoft.com/office/drawing/2014/main" val="1375846779"/>
                    </a:ext>
                  </a:extLst>
                </a:gridCol>
                <a:gridCol w="3748304">
                  <a:extLst>
                    <a:ext uri="{9D8B030D-6E8A-4147-A177-3AD203B41FA5}">
                      <a16:colId xmlns:a16="http://schemas.microsoft.com/office/drawing/2014/main" val="4193741047"/>
                    </a:ext>
                  </a:extLst>
                </a:gridCol>
              </a:tblGrid>
              <a:tr h="208540">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項目</a:t>
                      </a:r>
                    </a:p>
                  </a:txBody>
                  <a:tcPr marL="78203" marR="78203" marT="39101" marB="3910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委員からの意見</a:t>
                      </a:r>
                    </a:p>
                  </a:txBody>
                  <a:tcPr marL="78203" marR="78203" marT="39101" marB="3910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gridSpan="2">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アドバイスへの対応</a:t>
                      </a:r>
                    </a:p>
                  </a:txBody>
                  <a:tcPr marL="78203" marR="78203" marT="39101" marB="39101"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262286481"/>
                  </a:ext>
                </a:extLst>
              </a:tr>
              <a:tr h="208540">
                <a:tc rowSpan="2">
                  <a:txBody>
                    <a:bodyPr/>
                    <a:lstStyle/>
                    <a:p>
                      <a:pPr algn="just"/>
                      <a:r>
                        <a:rPr lang="ja-JP" altLang="en-US" sz="1200" b="0" dirty="0">
                          <a:solidFill>
                            <a:schemeClr val="tx1"/>
                          </a:solidFill>
                          <a:latin typeface="Meiryo UI" panose="020B0604030504040204" pitchFamily="50" charset="-128"/>
                          <a:ea typeface="Meiryo UI" panose="020B0604030504040204" pitchFamily="50" charset="-128"/>
                        </a:rPr>
                        <a:t>住棟の</a:t>
                      </a:r>
                      <a:r>
                        <a:rPr kumimoji="1" lang="ja-JP" altLang="en-US" sz="1200" b="0" dirty="0">
                          <a:solidFill>
                            <a:schemeClr val="tx1"/>
                          </a:solidFill>
                          <a:latin typeface="Meiryo UI" panose="020B0604030504040204" pitchFamily="50" charset="-128"/>
                          <a:ea typeface="Meiryo UI" panose="020B0604030504040204" pitchFamily="50" charset="-128"/>
                        </a:rPr>
                        <a:t>配置計画について</a:t>
                      </a:r>
                    </a:p>
                  </a:txBody>
                  <a:tcPr marL="78203" marR="78203" marT="39101" marB="39101" vert="eaVert"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just" fontAlgn="t"/>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ＵＲの並行配置に対して、府営は囲い込み配置で、どのように居住空間を提供するか考えられている。</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p>
                      <a:pPr algn="just" fontAlgn="t"/>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この団地を建て替えるのであれば、過去に負けないよう工夫をしてほしい。</a:t>
                      </a:r>
                    </a:p>
                  </a:txBody>
                  <a:tcPr marL="78203" marR="78203" marT="39101" marB="39101">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対応状況</a:t>
                      </a:r>
                    </a:p>
                  </a:txBody>
                  <a:tcPr marL="78203" marR="78203" marT="39101" marB="391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対応済み</a:t>
                      </a:r>
                      <a:endParaRPr kumimoji="1" lang="ja-JP" altLang="en-US" sz="1200" dirty="0"/>
                    </a:p>
                  </a:txBody>
                  <a:tcPr marL="78203" marR="78203" marT="39101" marB="391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924489784"/>
                  </a:ext>
                </a:extLst>
              </a:tr>
              <a:tr h="938337">
                <a:tc vMerge="1">
                  <a:txBody>
                    <a:bodyPr/>
                    <a:lstStyle/>
                    <a:p>
                      <a:endParaRPr kumimoji="1" lang="ja-JP" altLang="en-US"/>
                    </a:p>
                  </a:txBody>
                  <a:tcPr/>
                </a:tc>
                <a:tc vMerge="1">
                  <a:txBody>
                    <a:bodyPr/>
                    <a:lstStyle/>
                    <a:p>
                      <a:endParaRPr kumimoji="1" lang="ja-JP" altLang="en-US"/>
                    </a:p>
                  </a:txBody>
                  <a:tcPr/>
                </a:tc>
                <a:tc gridSpan="2">
                  <a:txBody>
                    <a:bodyPr/>
                    <a:lstStyle/>
                    <a:p>
                      <a:pPr algn="just" fontAlgn="t"/>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戸数の確保、日影規制や住棟間隔の制限を満たし、平等に良好な住環境を提供するため東西軸（南向きバルコニー）を意識した配置とした。</a:t>
                      </a:r>
                    </a:p>
                  </a:txBody>
                  <a:tcPr marL="78203" marR="78203" marT="39101" marB="3910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・北側道路境界線沿いの植栽基盤を拡幅して生垣を配置し、周辺に緑を提供するよう配慮を行います。</a:t>
                      </a:r>
                      <a:br>
                        <a:rPr lang="ja-JP" altLang="en-US" sz="9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・立地条件に基づく来庁手段の特性や施設機能および利用実態への配慮から駐車台数を減らすことは困難ですが、西側市道に面して豊かな外構空間を創出しています。</a:t>
                      </a:r>
                      <a:endParaRPr kumimoji="1" lang="ja-JP" altLang="en-US" sz="2000" dirty="0"/>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4026914191"/>
                  </a:ext>
                </a:extLst>
              </a:tr>
              <a:tr h="208540">
                <a:tc rowSpan="2">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高低差を活かした計画について</a:t>
                      </a:r>
                    </a:p>
                  </a:txBody>
                  <a:tcPr marL="78203" marR="78203" marT="39101" marB="39101"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rowSpan="2">
                  <a:txBody>
                    <a:bodyPr/>
                    <a:lstStyle/>
                    <a:p>
                      <a:pPr algn="just" fontAlgn="t"/>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高低差は、</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BF</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の観点からはない方が良いが、許容される範囲で、この地域の風景を維持するなど新しく良さを引き出す要素も必要。</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78203" marR="78203" marT="39101" marB="39101">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対応状況</a:t>
                      </a:r>
                    </a:p>
                  </a:txBody>
                  <a:tcPr marL="78203" marR="78203" marT="39101" marB="391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対応済み</a:t>
                      </a:r>
                      <a:endParaRPr kumimoji="1" lang="ja-JP" altLang="en-US" sz="1200" dirty="0"/>
                    </a:p>
                  </a:txBody>
                  <a:tcPr marL="78203" marR="78203" marT="39101" marB="391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22789064"/>
                  </a:ext>
                </a:extLst>
              </a:tr>
              <a:tr h="605519">
                <a:tc vMerge="1">
                  <a:txBody>
                    <a:bodyPr/>
                    <a:lstStyle/>
                    <a:p>
                      <a:endParaRPr kumimoji="1" lang="ja-JP" altLang="en-US"/>
                    </a:p>
                  </a:txBody>
                  <a:tcPr/>
                </a:tc>
                <a:tc vMerge="1">
                  <a:txBody>
                    <a:bodyPr/>
                    <a:lstStyle/>
                    <a:p>
                      <a:endParaRPr kumimoji="1" lang="ja-JP" altLang="en-US"/>
                    </a:p>
                  </a:txBody>
                  <a:tcPr/>
                </a:tc>
                <a:tc gridSpan="2">
                  <a:txBody>
                    <a:bodyPr/>
                    <a:lstStyle/>
                    <a:p>
                      <a:pPr algn="just"/>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府営住宅敷地内は出来る限り高低差を少なくすることで</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BF</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に配慮する</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p>
                      <a:pPr algn="just"/>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一方、法面の勾配を緩やかにしつつ、府営住宅敷地と周辺地域との高低差が残す最低限の造成とする。</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p>
                      <a:pPr algn="just"/>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１期計画では、南北方向の高低差を意識。南側道路との擁壁について、撤去を行い、緩やかな出入口とすることで、周辺地域との空間連続性を確保。また、現状敷地についても切土を行い、レベルを下げて建設することで中層から高層となった府営住宅による圧迫感を少なくなるよう配慮。</a:t>
                      </a:r>
                      <a:endParaRPr kumimoji="1" lang="en-US" altLang="ja-JP" sz="1200" dirty="0">
                        <a:latin typeface="Meiryo UI" panose="020B0604030504040204" pitchFamily="50" charset="-128"/>
                        <a:ea typeface="Meiryo UI" panose="020B0604030504040204" pitchFamily="50" charset="-128"/>
                      </a:endParaRPr>
                    </a:p>
                    <a:p>
                      <a:pPr algn="just"/>
                      <a:endParaRPr kumimoji="1" lang="en-US" altLang="ja-JP" sz="1200" dirty="0">
                        <a:latin typeface="Meiryo UI" panose="020B0604030504040204" pitchFamily="50" charset="-128"/>
                        <a:ea typeface="Meiryo UI" panose="020B0604030504040204" pitchFamily="50" charset="-128"/>
                      </a:endParaRPr>
                    </a:p>
                    <a:p>
                      <a:pPr algn="just"/>
                      <a:r>
                        <a:rPr kumimoji="1" lang="ja-JP" altLang="en-US" sz="1200" dirty="0">
                          <a:latin typeface="Meiryo UI" panose="020B0604030504040204" pitchFamily="50" charset="-128"/>
                          <a:ea typeface="Meiryo UI" panose="020B0604030504040204" pitchFamily="50" charset="-128"/>
                        </a:rPr>
                        <a:t>２期計画では、東西方向での高低差を意識。</a:t>
                      </a:r>
                    </a:p>
                    <a:p>
                      <a:pPr algn="just"/>
                      <a:r>
                        <a:rPr kumimoji="1" lang="ja-JP" altLang="en-US" sz="1200" dirty="0">
                          <a:latin typeface="Meiryo UI" panose="020B0604030504040204" pitchFamily="50" charset="-128"/>
                          <a:ea typeface="Meiryo UI" panose="020B0604030504040204" pitchFamily="50" charset="-128"/>
                        </a:rPr>
                        <a:t>市道今熊大野線と府営住宅間の大規模法面について、勾配を緩やかになるように敷地をセットバックする方向で造成。</a:t>
                      </a:r>
                    </a:p>
                    <a:p>
                      <a:pPr algn="just"/>
                      <a:r>
                        <a:rPr kumimoji="1" lang="ja-JP" altLang="en-US" sz="1200" dirty="0">
                          <a:latin typeface="Meiryo UI" panose="020B0604030504040204" pitchFamily="50" charset="-128"/>
                          <a:ea typeface="Meiryo UI" panose="020B0604030504040204" pitchFamily="50" charset="-128"/>
                        </a:rPr>
                        <a:t>あくまでも最低限の造成とすることで、地形の歴史を残すよう配慮。</a:t>
                      </a:r>
                    </a:p>
                  </a:txBody>
                  <a:tcPr marL="78203" marR="78203" marT="39101" marB="3910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20000"/>
                        <a:lumOff val="80000"/>
                      </a:schemeClr>
                    </a:solidFill>
                  </a:tcPr>
                </a:tc>
                <a:tc hMerge="1">
                  <a:txBody>
                    <a:bodyPr/>
                    <a:lstStyle/>
                    <a:p>
                      <a:r>
                        <a:rPr lang="ja-JP" altLang="en-US" sz="900" b="0" i="0" u="none" strike="noStrike" dirty="0">
                          <a:solidFill>
                            <a:srgbClr val="000000"/>
                          </a:solidFill>
                          <a:effectLst/>
                          <a:latin typeface="Meiryo UI" panose="020B0604030504040204" pitchFamily="50" charset="-128"/>
                          <a:ea typeface="Meiryo UI" panose="020B0604030504040204" pitchFamily="50" charset="-128"/>
                        </a:rPr>
                        <a:t>背景となる明るい青空や、近隣光明公園からの連続した緑を意識して、アイボリー系や茶系を外壁の配色とすることで、五月山などの自然景観や周辺の緑と調和した施設となるよう配慮します。</a:t>
                      </a:r>
                      <a:endParaRPr kumimoji="1" lang="ja-JP" altLang="en-US" sz="2000" dirty="0"/>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458326231"/>
                  </a:ext>
                </a:extLst>
              </a:tr>
            </a:tbl>
          </a:graphicData>
        </a:graphic>
      </p:graphicFrame>
      <p:sp>
        <p:nvSpPr>
          <p:cNvPr id="16" name="テキスト ボックス 15">
            <a:extLst>
              <a:ext uri="{FF2B5EF4-FFF2-40B4-BE49-F238E27FC236}">
                <a16:creationId xmlns:a16="http://schemas.microsoft.com/office/drawing/2014/main" id="{2A20A488-DCA6-4B9E-B650-BDC0FC1B33ED}"/>
              </a:ext>
            </a:extLst>
          </p:cNvPr>
          <p:cNvSpPr txBox="1"/>
          <p:nvPr/>
        </p:nvSpPr>
        <p:spPr>
          <a:xfrm>
            <a:off x="382228" y="628714"/>
            <a:ext cx="7038233" cy="302840"/>
          </a:xfrm>
          <a:prstGeom prst="rect">
            <a:avLst/>
          </a:prstGeom>
          <a:noFill/>
        </p:spPr>
        <p:txBody>
          <a:bodyPr wrap="square">
            <a:spAutoFit/>
          </a:bodyPr>
          <a:lstStyle/>
          <a:p>
            <a:r>
              <a:rPr lang="en-US" altLang="ja-JP" sz="1368" dirty="0">
                <a:latin typeface="Meiryo UI" panose="020B0604030504040204" pitchFamily="50" charset="-128"/>
                <a:ea typeface="Meiryo UI" panose="020B0604030504040204" pitchFamily="50" charset="-128"/>
              </a:rPr>
              <a:t>【</a:t>
            </a:r>
            <a:r>
              <a:rPr lang="ja-JP" altLang="en-US" sz="1368" dirty="0">
                <a:latin typeface="Meiryo UI" panose="020B0604030504040204" pitchFamily="50" charset="-128"/>
                <a:ea typeface="Meiryo UI" panose="020B0604030504040204" pitchFamily="50" charset="-128"/>
              </a:rPr>
              <a:t>大阪府公共事業における</a:t>
            </a:r>
            <a:r>
              <a:rPr lang="en-US" altLang="ja-JP" sz="1368" dirty="0">
                <a:latin typeface="Meiryo UI" panose="020B0604030504040204" pitchFamily="50" charset="-128"/>
                <a:ea typeface="Meiryo UI" panose="020B0604030504040204" pitchFamily="50" charset="-128"/>
              </a:rPr>
              <a:t>】</a:t>
            </a:r>
            <a:r>
              <a:rPr lang="ja-JP" altLang="en-US" sz="1368" dirty="0">
                <a:latin typeface="Meiryo UI" panose="020B0604030504040204" pitchFamily="50" charset="-128"/>
                <a:ea typeface="Meiryo UI" panose="020B0604030504040204" pitchFamily="50" charset="-128"/>
              </a:rPr>
              <a:t>景観アドバイス対応報告シート</a:t>
            </a:r>
          </a:p>
        </p:txBody>
      </p:sp>
      <p:sp>
        <p:nvSpPr>
          <p:cNvPr id="10" name="正方形/長方形 9">
            <a:extLst>
              <a:ext uri="{FF2B5EF4-FFF2-40B4-BE49-F238E27FC236}">
                <a16:creationId xmlns:a16="http://schemas.microsoft.com/office/drawing/2014/main" id="{E2162E86-EB32-41EC-A53C-F8D16E1991FA}"/>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sp>
        <p:nvSpPr>
          <p:cNvPr id="11" name="スライド番号プレースホルダー 2">
            <a:extLst>
              <a:ext uri="{FF2B5EF4-FFF2-40B4-BE49-F238E27FC236}">
                <a16:creationId xmlns:a16="http://schemas.microsoft.com/office/drawing/2014/main" id="{785D65DE-6163-4975-8F77-5B1E0EDCCACB}"/>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16</a:t>
            </a:fld>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15656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A95D4C0-38B0-4FB9-B67B-F58F434B0400}"/>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pic>
        <p:nvPicPr>
          <p:cNvPr id="25" name="図 24">
            <a:extLst>
              <a:ext uri="{FF2B5EF4-FFF2-40B4-BE49-F238E27FC236}">
                <a16:creationId xmlns:a16="http://schemas.microsoft.com/office/drawing/2014/main" id="{5D696027-6CF5-4625-B5E6-E3537ECCEC0C}"/>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83847" t="28021" r="14597" b="67926"/>
          <a:stretch>
            <a:fillRect/>
          </a:stretch>
        </p:blipFill>
        <p:spPr>
          <a:xfrm>
            <a:off x="7452360" y="2247900"/>
            <a:ext cx="125730" cy="251460"/>
          </a:xfrm>
          <a:custGeom>
            <a:avLst/>
            <a:gdLst>
              <a:gd name="connsiteX0" fmla="*/ 0 w 125730"/>
              <a:gd name="connsiteY0" fmla="*/ 0 h 251460"/>
              <a:gd name="connsiteX1" fmla="*/ 118110 w 125730"/>
              <a:gd name="connsiteY1" fmla="*/ 15240 h 251460"/>
              <a:gd name="connsiteX2" fmla="*/ 125730 w 125730"/>
              <a:gd name="connsiteY2" fmla="*/ 236220 h 251460"/>
              <a:gd name="connsiteX3" fmla="*/ 19050 w 125730"/>
              <a:gd name="connsiteY3" fmla="*/ 251460 h 251460"/>
              <a:gd name="connsiteX4" fmla="*/ 0 w 125730"/>
              <a:gd name="connsiteY4" fmla="*/ 0 h 25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 h="251460">
                <a:moveTo>
                  <a:pt x="0" y="0"/>
                </a:moveTo>
                <a:lnTo>
                  <a:pt x="118110" y="15240"/>
                </a:lnTo>
                <a:lnTo>
                  <a:pt x="125730" y="236220"/>
                </a:lnTo>
                <a:lnTo>
                  <a:pt x="19050" y="251460"/>
                </a:lnTo>
                <a:lnTo>
                  <a:pt x="0" y="0"/>
                </a:lnTo>
                <a:close/>
              </a:path>
            </a:pathLst>
          </a:custGeom>
        </p:spPr>
      </p:pic>
      <p:pic>
        <p:nvPicPr>
          <p:cNvPr id="24" name="図 23">
            <a:extLst>
              <a:ext uri="{FF2B5EF4-FFF2-40B4-BE49-F238E27FC236}">
                <a16:creationId xmlns:a16="http://schemas.microsoft.com/office/drawing/2014/main" id="{3DB28BA9-CB15-403D-90DE-2FA83BEAA8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6405" y="509627"/>
            <a:ext cx="8081314" cy="6203571"/>
          </a:xfrm>
          <a:custGeom>
            <a:avLst/>
            <a:gdLst>
              <a:gd name="connsiteX0" fmla="*/ 0 w 8081314"/>
              <a:gd name="connsiteY0" fmla="*/ 0 h 6203571"/>
              <a:gd name="connsiteX1" fmla="*/ 8081314 w 8081314"/>
              <a:gd name="connsiteY1" fmla="*/ 0 h 6203571"/>
              <a:gd name="connsiteX2" fmla="*/ 8081314 w 8081314"/>
              <a:gd name="connsiteY2" fmla="*/ 6203571 h 6203571"/>
              <a:gd name="connsiteX3" fmla="*/ 0 w 8081314"/>
              <a:gd name="connsiteY3" fmla="*/ 6203571 h 6203571"/>
              <a:gd name="connsiteX4" fmla="*/ 0 w 8081314"/>
              <a:gd name="connsiteY4" fmla="*/ 0 h 6203571"/>
              <a:gd name="connsiteX5" fmla="*/ 6775955 w 8081314"/>
              <a:gd name="connsiteY5" fmla="*/ 1738273 h 6203571"/>
              <a:gd name="connsiteX6" fmla="*/ 6795005 w 8081314"/>
              <a:gd name="connsiteY6" fmla="*/ 1989733 h 6203571"/>
              <a:gd name="connsiteX7" fmla="*/ 6901685 w 8081314"/>
              <a:gd name="connsiteY7" fmla="*/ 1974493 h 6203571"/>
              <a:gd name="connsiteX8" fmla="*/ 6894065 w 8081314"/>
              <a:gd name="connsiteY8" fmla="*/ 1753513 h 6203571"/>
              <a:gd name="connsiteX9" fmla="*/ 6775955 w 8081314"/>
              <a:gd name="connsiteY9" fmla="*/ 1738273 h 62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1314" h="6203571">
                <a:moveTo>
                  <a:pt x="0" y="0"/>
                </a:moveTo>
                <a:lnTo>
                  <a:pt x="8081314" y="0"/>
                </a:lnTo>
                <a:lnTo>
                  <a:pt x="8081314" y="6203571"/>
                </a:lnTo>
                <a:lnTo>
                  <a:pt x="0" y="6203571"/>
                </a:lnTo>
                <a:lnTo>
                  <a:pt x="0" y="0"/>
                </a:lnTo>
                <a:close/>
                <a:moveTo>
                  <a:pt x="6775955" y="1738273"/>
                </a:moveTo>
                <a:lnTo>
                  <a:pt x="6795005" y="1989733"/>
                </a:lnTo>
                <a:lnTo>
                  <a:pt x="6901685" y="1974493"/>
                </a:lnTo>
                <a:lnTo>
                  <a:pt x="6894065" y="1753513"/>
                </a:lnTo>
                <a:lnTo>
                  <a:pt x="6775955" y="1738273"/>
                </a:lnTo>
                <a:close/>
              </a:path>
            </a:pathLst>
          </a:custGeom>
        </p:spPr>
      </p:pic>
      <p:sp>
        <p:nvSpPr>
          <p:cNvPr id="13" name="フリーフォーム: 図形 12">
            <a:extLst>
              <a:ext uri="{FF2B5EF4-FFF2-40B4-BE49-F238E27FC236}">
                <a16:creationId xmlns:a16="http://schemas.microsoft.com/office/drawing/2014/main" id="{2ADA4E86-F982-42B0-BB06-77B6E157AD33}"/>
              </a:ext>
            </a:extLst>
          </p:cNvPr>
          <p:cNvSpPr/>
          <p:nvPr/>
        </p:nvSpPr>
        <p:spPr>
          <a:xfrm>
            <a:off x="3877408" y="844062"/>
            <a:ext cx="4079630" cy="5081953"/>
          </a:xfrm>
          <a:custGeom>
            <a:avLst/>
            <a:gdLst>
              <a:gd name="connsiteX0" fmla="*/ 133353 w 4079630"/>
              <a:gd name="connsiteY0" fmla="*/ 0 h 5081953"/>
              <a:gd name="connsiteX1" fmla="*/ 3946277 w 4079630"/>
              <a:gd name="connsiteY1" fmla="*/ 0 h 5081953"/>
              <a:gd name="connsiteX2" fmla="*/ 4079630 w 4079630"/>
              <a:gd name="connsiteY2" fmla="*/ 133353 h 5081953"/>
              <a:gd name="connsiteX3" fmla="*/ 4079630 w 4079630"/>
              <a:gd name="connsiteY3" fmla="*/ 561245 h 5081953"/>
              <a:gd name="connsiteX4" fmla="*/ 4079630 w 4079630"/>
              <a:gd name="connsiteY4" fmla="*/ 666747 h 5081953"/>
              <a:gd name="connsiteX5" fmla="*/ 4079630 w 4079630"/>
              <a:gd name="connsiteY5" fmla="*/ 4889984 h 5081953"/>
              <a:gd name="connsiteX6" fmla="*/ 3887661 w 4079630"/>
              <a:gd name="connsiteY6" fmla="*/ 5081953 h 5081953"/>
              <a:gd name="connsiteX7" fmla="*/ 3119807 w 4079630"/>
              <a:gd name="connsiteY7" fmla="*/ 5081953 h 5081953"/>
              <a:gd name="connsiteX8" fmla="*/ 2927838 w 4079630"/>
              <a:gd name="connsiteY8" fmla="*/ 4889984 h 5081953"/>
              <a:gd name="connsiteX9" fmla="*/ 2927838 w 4079630"/>
              <a:gd name="connsiteY9" fmla="*/ 800100 h 5081953"/>
              <a:gd name="connsiteX10" fmla="*/ 133353 w 4079630"/>
              <a:gd name="connsiteY10" fmla="*/ 800100 h 5081953"/>
              <a:gd name="connsiteX11" fmla="*/ 0 w 4079630"/>
              <a:gd name="connsiteY11" fmla="*/ 666747 h 5081953"/>
              <a:gd name="connsiteX12" fmla="*/ 0 w 4079630"/>
              <a:gd name="connsiteY12" fmla="*/ 133353 h 5081953"/>
              <a:gd name="connsiteX13" fmla="*/ 133353 w 4079630"/>
              <a:gd name="connsiteY13" fmla="*/ 0 h 508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9630" h="5081953">
                <a:moveTo>
                  <a:pt x="133353" y="0"/>
                </a:moveTo>
                <a:lnTo>
                  <a:pt x="3946277" y="0"/>
                </a:lnTo>
                <a:cubicBezTo>
                  <a:pt x="4019926" y="0"/>
                  <a:pt x="4079630" y="59704"/>
                  <a:pt x="4079630" y="133353"/>
                </a:cubicBezTo>
                <a:lnTo>
                  <a:pt x="4079630" y="561245"/>
                </a:lnTo>
                <a:lnTo>
                  <a:pt x="4079630" y="666747"/>
                </a:lnTo>
                <a:lnTo>
                  <a:pt x="4079630" y="4889984"/>
                </a:lnTo>
                <a:cubicBezTo>
                  <a:pt x="4079630" y="4996006"/>
                  <a:pt x="3993683" y="5081953"/>
                  <a:pt x="3887661" y="5081953"/>
                </a:cubicBezTo>
                <a:lnTo>
                  <a:pt x="3119807" y="5081953"/>
                </a:lnTo>
                <a:cubicBezTo>
                  <a:pt x="3013785" y="5081953"/>
                  <a:pt x="2927838" y="4996006"/>
                  <a:pt x="2927838" y="4889984"/>
                </a:cubicBezTo>
                <a:lnTo>
                  <a:pt x="2927838" y="800100"/>
                </a:lnTo>
                <a:lnTo>
                  <a:pt x="133353" y="800100"/>
                </a:lnTo>
                <a:cubicBezTo>
                  <a:pt x="59704" y="800100"/>
                  <a:pt x="0" y="740396"/>
                  <a:pt x="0" y="666747"/>
                </a:cubicBezTo>
                <a:lnTo>
                  <a:pt x="0" y="133353"/>
                </a:lnTo>
                <a:cubicBezTo>
                  <a:pt x="0" y="59704"/>
                  <a:pt x="59704" y="0"/>
                  <a:pt x="133353" y="0"/>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graphicFrame>
        <p:nvGraphicFramePr>
          <p:cNvPr id="6" name="表 5">
            <a:extLst>
              <a:ext uri="{FF2B5EF4-FFF2-40B4-BE49-F238E27FC236}">
                <a16:creationId xmlns:a16="http://schemas.microsoft.com/office/drawing/2014/main" id="{B3A074A8-EE0B-4928-B773-5CD4DBD8925B}"/>
              </a:ext>
            </a:extLst>
          </p:cNvPr>
          <p:cNvGraphicFramePr>
            <a:graphicFrameLocks noGrp="1"/>
          </p:cNvGraphicFramePr>
          <p:nvPr>
            <p:extLst>
              <p:ext uri="{D42A27DB-BD31-4B8C-83A1-F6EECF244321}">
                <p14:modId xmlns:p14="http://schemas.microsoft.com/office/powerpoint/2010/main" val="1416508377"/>
              </p:ext>
            </p:extLst>
          </p:nvPr>
        </p:nvGraphicFramePr>
        <p:xfrm>
          <a:off x="487975" y="2962155"/>
          <a:ext cx="5455625" cy="3508770"/>
        </p:xfrm>
        <a:graphic>
          <a:graphicData uri="http://schemas.openxmlformats.org/drawingml/2006/table">
            <a:tbl>
              <a:tblPr/>
              <a:tblGrid>
                <a:gridCol w="343572">
                  <a:extLst>
                    <a:ext uri="{9D8B030D-6E8A-4147-A177-3AD203B41FA5}">
                      <a16:colId xmlns:a16="http://schemas.microsoft.com/office/drawing/2014/main" val="1850389744"/>
                    </a:ext>
                  </a:extLst>
                </a:gridCol>
                <a:gridCol w="1937625">
                  <a:extLst>
                    <a:ext uri="{9D8B030D-6E8A-4147-A177-3AD203B41FA5}">
                      <a16:colId xmlns:a16="http://schemas.microsoft.com/office/drawing/2014/main" val="3361431672"/>
                    </a:ext>
                  </a:extLst>
                </a:gridCol>
                <a:gridCol w="3174428">
                  <a:extLst>
                    <a:ext uri="{9D8B030D-6E8A-4147-A177-3AD203B41FA5}">
                      <a16:colId xmlns:a16="http://schemas.microsoft.com/office/drawing/2014/main" val="2216639546"/>
                    </a:ext>
                  </a:extLst>
                </a:gridCol>
              </a:tblGrid>
              <a:tr h="209470">
                <a:tc rowSpan="8">
                  <a:txBody>
                    <a:bodyPr/>
                    <a:lstStyle/>
                    <a:p>
                      <a:pPr algn="ctr" fontAlgn="ctr"/>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斜面・法面</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050" b="1" i="0" u="none" strike="noStrike">
                          <a:solidFill>
                            <a:srgbClr val="000000"/>
                          </a:solidFill>
                          <a:effectLst/>
                          <a:latin typeface="BIZ UDPゴシック" panose="020B0400000000000000" pitchFamily="50" charset="-128"/>
                          <a:ea typeface="BIZ UDPゴシック" panose="020B0400000000000000" pitchFamily="50" charset="-128"/>
                        </a:rPr>
                        <a:t>勾配</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050" b="1" i="0" u="none" strike="noStrike">
                          <a:solidFill>
                            <a:srgbClr val="000000"/>
                          </a:solidFill>
                          <a:effectLst/>
                          <a:latin typeface="BIZ UDPゴシック" panose="020B0400000000000000" pitchFamily="50" charset="-128"/>
                          <a:ea typeface="BIZ UDPゴシック" panose="020B0400000000000000" pitchFamily="50" charset="-128"/>
                        </a:rPr>
                        <a:t>配慮する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98301573"/>
                  </a:ext>
                </a:extLst>
              </a:tr>
              <a:tr h="261680">
                <a:tc vMerge="1">
                  <a:txBody>
                    <a:bodyPr/>
                    <a:lstStyle/>
                    <a:p>
                      <a:endParaRPr kumimoji="1" lang="ja-JP" altLang="en-US"/>
                    </a:p>
                  </a:txBody>
                  <a:tcPr/>
                </a:tc>
                <a:tc>
                  <a:txBody>
                    <a:bodyPr/>
                    <a:lstStyle/>
                    <a:p>
                      <a:pPr algn="just" fontAlgn="t"/>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緩やかな勾配の採用により圧迫感を和らげる。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周辺の地形高さに合わせ、法適合基準を満足しつつ適度にセットバックさせた緩やかな法面を形成し、周辺に配慮する。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270535728"/>
                  </a:ext>
                </a:extLst>
              </a:tr>
              <a:tr h="209470">
                <a:tc vMerge="1">
                  <a:txBody>
                    <a:bodyPr/>
                    <a:lstStyle/>
                    <a:p>
                      <a:endParaRPr kumimoji="1" lang="ja-JP" altLang="en-US"/>
                    </a:p>
                  </a:txBody>
                  <a:tcPr/>
                </a:tc>
                <a:tc>
                  <a:txBody>
                    <a:bodyPr/>
                    <a:lstStyle/>
                    <a:p>
                      <a:pPr algn="just" fontAlgn="ctr"/>
                      <a:r>
                        <a:rPr lang="ja-JP" altLang="en-US" sz="1050" b="1" i="0" u="none" strike="noStrike">
                          <a:solidFill>
                            <a:srgbClr val="000000"/>
                          </a:solidFill>
                          <a:effectLst/>
                          <a:latin typeface="BIZ UDPゴシック" panose="020B0400000000000000" pitchFamily="50" charset="-128"/>
                          <a:ea typeface="BIZ UDPゴシック" panose="020B0400000000000000" pitchFamily="50" charset="-128"/>
                        </a:rPr>
                        <a:t>周辺地形との連続性</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just" fontAlgn="ctr"/>
                      <a:r>
                        <a:rPr lang="ja-JP" altLang="en-US" sz="1050" b="1" i="0" u="none" strike="noStrike">
                          <a:solidFill>
                            <a:srgbClr val="000000"/>
                          </a:solidFill>
                          <a:effectLst/>
                          <a:latin typeface="BIZ UDPゴシック" panose="020B0400000000000000" pitchFamily="50" charset="-128"/>
                          <a:ea typeface="BIZ UDPゴシック" panose="020B0400000000000000" pitchFamily="50" charset="-128"/>
                        </a:rPr>
                        <a:t>配慮する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1521711615"/>
                  </a:ext>
                </a:extLst>
              </a:tr>
              <a:tr h="261680">
                <a:tc vMerge="1">
                  <a:txBody>
                    <a:bodyPr/>
                    <a:lstStyle/>
                    <a:p>
                      <a:endParaRPr kumimoji="1" lang="ja-JP" altLang="en-US"/>
                    </a:p>
                  </a:txBody>
                  <a:tcPr/>
                </a:tc>
                <a:tc>
                  <a:txBody>
                    <a:bodyPr/>
                    <a:lstStyle/>
                    <a:p>
                      <a:pPr algn="just" fontAlgn="t"/>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周辺の地形との連続性に配慮する。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周辺から少し高台になっているため、周囲の地盤高さに合わせつつ、緩やかに摺り付けるよう連続性を持たせる。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954651395"/>
                  </a:ext>
                </a:extLst>
              </a:tr>
              <a:tr h="209470">
                <a:tc vMerge="1">
                  <a:txBody>
                    <a:bodyPr/>
                    <a:lstStyle/>
                    <a:p>
                      <a:endParaRPr kumimoji="1" lang="ja-JP" altLang="en-US"/>
                    </a:p>
                  </a:txBody>
                  <a:tcPr/>
                </a:tc>
                <a:tc>
                  <a:txBody>
                    <a:bodyPr/>
                    <a:lstStyle/>
                    <a:p>
                      <a:pPr algn="just" fontAlgn="ctr"/>
                      <a:r>
                        <a:rPr lang="ja-JP" altLang="en-US" sz="1050" b="1" i="0" u="none" strike="noStrike">
                          <a:solidFill>
                            <a:srgbClr val="000000"/>
                          </a:solidFill>
                          <a:effectLst/>
                          <a:latin typeface="BIZ UDPゴシック" panose="020B0400000000000000" pitchFamily="50" charset="-128"/>
                          <a:ea typeface="BIZ UDPゴシック" panose="020B0400000000000000" pitchFamily="50" charset="-128"/>
                        </a:rPr>
                        <a:t>地域の自然生態系に配慮した緑化</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just" fontAlgn="ctr"/>
                      <a:r>
                        <a:rPr lang="ja-JP" altLang="en-US" sz="1050" b="1" i="0" u="none" strike="noStrike">
                          <a:solidFill>
                            <a:srgbClr val="000000"/>
                          </a:solidFill>
                          <a:effectLst/>
                          <a:latin typeface="BIZ UDPゴシック" panose="020B0400000000000000" pitchFamily="50" charset="-128"/>
                          <a:ea typeface="BIZ UDPゴシック" panose="020B0400000000000000" pitchFamily="50" charset="-128"/>
                        </a:rPr>
                        <a:t>検討中</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2218720416"/>
                  </a:ext>
                </a:extLst>
              </a:tr>
              <a:tr h="654200">
                <a:tc vMerge="1">
                  <a:txBody>
                    <a:bodyPr/>
                    <a:lstStyle/>
                    <a:p>
                      <a:endParaRPr kumimoji="1" lang="ja-JP" altLang="en-US"/>
                    </a:p>
                  </a:txBody>
                  <a:tcPr/>
                </a:tc>
                <a:tc>
                  <a:txBody>
                    <a:bodyPr/>
                    <a:lstStyle/>
                    <a:p>
                      <a:pPr algn="just" fontAlgn="t"/>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植栽可能な勾配であれば、緑化により表面処理を行い、与える印象を和らげるよう努める。その際、郷土種等を用いるなど、地域の自然生態系に十分配慮する。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50" b="1" i="0" u="sng" strike="noStrike">
                          <a:solidFill>
                            <a:srgbClr val="000000"/>
                          </a:solidFill>
                          <a:effectLst/>
                          <a:latin typeface="BIZ UDPゴシック" panose="020B0400000000000000" pitchFamily="50" charset="-128"/>
                          <a:ea typeface="BIZ UDPゴシック" panose="020B0400000000000000" pitchFamily="50" charset="-128"/>
                        </a:rPr>
                        <a:t>植栽可能な法面勾配であり、表面緑化（種子吹付）を検討中</a:t>
                      </a:r>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838792870"/>
                  </a:ext>
                </a:extLst>
              </a:tr>
              <a:tr h="209470">
                <a:tc vMerge="1">
                  <a:txBody>
                    <a:bodyPr/>
                    <a:lstStyle/>
                    <a:p>
                      <a:endParaRPr kumimoji="1" lang="ja-JP" altLang="en-US"/>
                    </a:p>
                  </a:txBody>
                  <a:tcPr/>
                </a:tc>
                <a:tc>
                  <a:txBody>
                    <a:bodyPr/>
                    <a:lstStyle/>
                    <a:p>
                      <a:pPr algn="just" fontAlgn="ctr"/>
                      <a:r>
                        <a:rPr lang="ja-JP" altLang="en-US" sz="1050" b="1" i="0" u="none" strike="noStrike">
                          <a:solidFill>
                            <a:srgbClr val="000000"/>
                          </a:solidFill>
                          <a:effectLst/>
                          <a:latin typeface="BIZ UDPゴシック" panose="020B0400000000000000" pitchFamily="50" charset="-128"/>
                          <a:ea typeface="BIZ UDPゴシック" panose="020B0400000000000000" pitchFamily="50" charset="-128"/>
                        </a:rPr>
                        <a:t>法枠工の場合</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just" fontAlgn="ctr"/>
                      <a:r>
                        <a:rPr lang="ja-JP" altLang="en-US" sz="1050" b="1" i="0" u="none" strike="noStrike">
                          <a:solidFill>
                            <a:srgbClr val="000000"/>
                          </a:solidFill>
                          <a:effectLst/>
                          <a:latin typeface="BIZ UDPゴシック" panose="020B0400000000000000" pitchFamily="50" charset="-128"/>
                          <a:ea typeface="BIZ UDPゴシック" panose="020B0400000000000000" pitchFamily="50" charset="-128"/>
                        </a:rPr>
                        <a:t>検討中</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3362802368"/>
                  </a:ext>
                </a:extLst>
              </a:tr>
              <a:tr h="475557">
                <a:tc vMerge="1">
                  <a:txBody>
                    <a:bodyPr/>
                    <a:lstStyle/>
                    <a:p>
                      <a:endParaRPr kumimoji="1" lang="ja-JP" altLang="en-US"/>
                    </a:p>
                  </a:txBody>
                  <a:tcPr/>
                </a:tc>
                <a:tc>
                  <a:txBody>
                    <a:bodyPr/>
                    <a:lstStyle/>
                    <a:p>
                      <a:pPr algn="just" fontAlgn="t"/>
                      <a:r>
                        <a:rPr lang="ja-JP" altLang="en-US" sz="1050" b="0" i="0" u="none" strike="noStrike">
                          <a:solidFill>
                            <a:srgbClr val="000000"/>
                          </a:solidFill>
                          <a:effectLst/>
                          <a:latin typeface="BIZ UDPゴシック" panose="020B0400000000000000" pitchFamily="50" charset="-128"/>
                          <a:ea typeface="BIZ UDPゴシック" panose="020B0400000000000000" pitchFamily="50" charset="-128"/>
                        </a:rPr>
                        <a:t>法枠工を採用する場合にも上記と同様の配慮を行う。</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50" b="0" i="0" u="none" strike="noStrike" dirty="0">
                          <a:solidFill>
                            <a:srgbClr val="000000"/>
                          </a:solidFill>
                          <a:effectLst/>
                          <a:latin typeface="BIZ UDPゴシック" panose="020B0400000000000000" pitchFamily="50" charset="-128"/>
                          <a:ea typeface="BIZ UDPゴシック" panose="020B0400000000000000" pitchFamily="50" charset="-128"/>
                        </a:rPr>
                        <a:t>比較的大きな法面について、東側は水路、北側は団地内通路となっており、基本的には地被類植樹および種子吹付による表面保護を計画しているが、通行のある北側等は、必要に応じて植生工等を検討する。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64709058"/>
                  </a:ext>
                </a:extLst>
              </a:tr>
            </a:tbl>
          </a:graphicData>
        </a:graphic>
      </p:graphicFrame>
      <p:sp>
        <p:nvSpPr>
          <p:cNvPr id="7" name="スライド番号プレースホルダー 2">
            <a:extLst>
              <a:ext uri="{FF2B5EF4-FFF2-40B4-BE49-F238E27FC236}">
                <a16:creationId xmlns:a16="http://schemas.microsoft.com/office/drawing/2014/main" id="{ADC1D341-9390-4C0B-A306-96D7FB9F4CFD}"/>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17</a:t>
            </a:fld>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733126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A95D4C0-38B0-4FB9-B67B-F58F434B0400}"/>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pic>
        <p:nvPicPr>
          <p:cNvPr id="25" name="図 24">
            <a:extLst>
              <a:ext uri="{FF2B5EF4-FFF2-40B4-BE49-F238E27FC236}">
                <a16:creationId xmlns:a16="http://schemas.microsoft.com/office/drawing/2014/main" id="{5D696027-6CF5-4625-B5E6-E3537ECCEC0C}"/>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83847" t="28021" r="14597" b="67926"/>
          <a:stretch>
            <a:fillRect/>
          </a:stretch>
        </p:blipFill>
        <p:spPr>
          <a:xfrm>
            <a:off x="7452360" y="2247900"/>
            <a:ext cx="125730" cy="251460"/>
          </a:xfrm>
          <a:custGeom>
            <a:avLst/>
            <a:gdLst>
              <a:gd name="connsiteX0" fmla="*/ 0 w 125730"/>
              <a:gd name="connsiteY0" fmla="*/ 0 h 251460"/>
              <a:gd name="connsiteX1" fmla="*/ 118110 w 125730"/>
              <a:gd name="connsiteY1" fmla="*/ 15240 h 251460"/>
              <a:gd name="connsiteX2" fmla="*/ 125730 w 125730"/>
              <a:gd name="connsiteY2" fmla="*/ 236220 h 251460"/>
              <a:gd name="connsiteX3" fmla="*/ 19050 w 125730"/>
              <a:gd name="connsiteY3" fmla="*/ 251460 h 251460"/>
              <a:gd name="connsiteX4" fmla="*/ 0 w 125730"/>
              <a:gd name="connsiteY4" fmla="*/ 0 h 25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 h="251460">
                <a:moveTo>
                  <a:pt x="0" y="0"/>
                </a:moveTo>
                <a:lnTo>
                  <a:pt x="118110" y="15240"/>
                </a:lnTo>
                <a:lnTo>
                  <a:pt x="125730" y="236220"/>
                </a:lnTo>
                <a:lnTo>
                  <a:pt x="19050" y="251460"/>
                </a:lnTo>
                <a:lnTo>
                  <a:pt x="0" y="0"/>
                </a:lnTo>
                <a:close/>
              </a:path>
            </a:pathLst>
          </a:custGeom>
        </p:spPr>
      </p:pic>
      <p:pic>
        <p:nvPicPr>
          <p:cNvPr id="24" name="図 23">
            <a:extLst>
              <a:ext uri="{FF2B5EF4-FFF2-40B4-BE49-F238E27FC236}">
                <a16:creationId xmlns:a16="http://schemas.microsoft.com/office/drawing/2014/main" id="{3DB28BA9-CB15-403D-90DE-2FA83BEAA8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6405" y="509627"/>
            <a:ext cx="8081314" cy="6203571"/>
          </a:xfrm>
          <a:custGeom>
            <a:avLst/>
            <a:gdLst>
              <a:gd name="connsiteX0" fmla="*/ 0 w 8081314"/>
              <a:gd name="connsiteY0" fmla="*/ 0 h 6203571"/>
              <a:gd name="connsiteX1" fmla="*/ 8081314 w 8081314"/>
              <a:gd name="connsiteY1" fmla="*/ 0 h 6203571"/>
              <a:gd name="connsiteX2" fmla="*/ 8081314 w 8081314"/>
              <a:gd name="connsiteY2" fmla="*/ 6203571 h 6203571"/>
              <a:gd name="connsiteX3" fmla="*/ 0 w 8081314"/>
              <a:gd name="connsiteY3" fmla="*/ 6203571 h 6203571"/>
              <a:gd name="connsiteX4" fmla="*/ 0 w 8081314"/>
              <a:gd name="connsiteY4" fmla="*/ 0 h 6203571"/>
              <a:gd name="connsiteX5" fmla="*/ 6775955 w 8081314"/>
              <a:gd name="connsiteY5" fmla="*/ 1738273 h 6203571"/>
              <a:gd name="connsiteX6" fmla="*/ 6795005 w 8081314"/>
              <a:gd name="connsiteY6" fmla="*/ 1989733 h 6203571"/>
              <a:gd name="connsiteX7" fmla="*/ 6901685 w 8081314"/>
              <a:gd name="connsiteY7" fmla="*/ 1974493 h 6203571"/>
              <a:gd name="connsiteX8" fmla="*/ 6894065 w 8081314"/>
              <a:gd name="connsiteY8" fmla="*/ 1753513 h 6203571"/>
              <a:gd name="connsiteX9" fmla="*/ 6775955 w 8081314"/>
              <a:gd name="connsiteY9" fmla="*/ 1738273 h 62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1314" h="6203571">
                <a:moveTo>
                  <a:pt x="0" y="0"/>
                </a:moveTo>
                <a:lnTo>
                  <a:pt x="8081314" y="0"/>
                </a:lnTo>
                <a:lnTo>
                  <a:pt x="8081314" y="6203571"/>
                </a:lnTo>
                <a:lnTo>
                  <a:pt x="0" y="6203571"/>
                </a:lnTo>
                <a:lnTo>
                  <a:pt x="0" y="0"/>
                </a:lnTo>
                <a:close/>
                <a:moveTo>
                  <a:pt x="6775955" y="1738273"/>
                </a:moveTo>
                <a:lnTo>
                  <a:pt x="6795005" y="1989733"/>
                </a:lnTo>
                <a:lnTo>
                  <a:pt x="6901685" y="1974493"/>
                </a:lnTo>
                <a:lnTo>
                  <a:pt x="6894065" y="1753513"/>
                </a:lnTo>
                <a:lnTo>
                  <a:pt x="6775955" y="1738273"/>
                </a:lnTo>
                <a:close/>
              </a:path>
            </a:pathLst>
          </a:custGeom>
        </p:spPr>
      </p:pic>
      <p:graphicFrame>
        <p:nvGraphicFramePr>
          <p:cNvPr id="2" name="表 1">
            <a:extLst>
              <a:ext uri="{FF2B5EF4-FFF2-40B4-BE49-F238E27FC236}">
                <a16:creationId xmlns:a16="http://schemas.microsoft.com/office/drawing/2014/main" id="{0287C2ED-329A-47F0-BA93-744A5660A86B}"/>
              </a:ext>
            </a:extLst>
          </p:cNvPr>
          <p:cNvGraphicFramePr>
            <a:graphicFrameLocks noGrp="1"/>
          </p:cNvGraphicFramePr>
          <p:nvPr>
            <p:extLst>
              <p:ext uri="{D42A27DB-BD31-4B8C-83A1-F6EECF244321}">
                <p14:modId xmlns:p14="http://schemas.microsoft.com/office/powerpoint/2010/main" val="2859664660"/>
              </p:ext>
            </p:extLst>
          </p:nvPr>
        </p:nvGraphicFramePr>
        <p:xfrm>
          <a:off x="2196312" y="509627"/>
          <a:ext cx="6271283" cy="2619231"/>
        </p:xfrm>
        <a:graphic>
          <a:graphicData uri="http://schemas.openxmlformats.org/drawingml/2006/table">
            <a:tbl>
              <a:tblPr/>
              <a:tblGrid>
                <a:gridCol w="360000">
                  <a:extLst>
                    <a:ext uri="{9D8B030D-6E8A-4147-A177-3AD203B41FA5}">
                      <a16:colId xmlns:a16="http://schemas.microsoft.com/office/drawing/2014/main" val="1542910916"/>
                    </a:ext>
                  </a:extLst>
                </a:gridCol>
                <a:gridCol w="2063897">
                  <a:extLst>
                    <a:ext uri="{9D8B030D-6E8A-4147-A177-3AD203B41FA5}">
                      <a16:colId xmlns:a16="http://schemas.microsoft.com/office/drawing/2014/main" val="1904926027"/>
                    </a:ext>
                  </a:extLst>
                </a:gridCol>
                <a:gridCol w="3847386">
                  <a:extLst>
                    <a:ext uri="{9D8B030D-6E8A-4147-A177-3AD203B41FA5}">
                      <a16:colId xmlns:a16="http://schemas.microsoft.com/office/drawing/2014/main" val="2597685165"/>
                    </a:ext>
                  </a:extLst>
                </a:gridCol>
              </a:tblGrid>
              <a:tr h="180831">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緑化</a:t>
                      </a:r>
                    </a:p>
                  </a:txBody>
                  <a:tcPr vert="eaVert" anchor="ct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l"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緑化基準</a:t>
                      </a:r>
                    </a:p>
                  </a:txBody>
                  <a:tcPr marL="36000" marR="36000" marT="0" marB="0" anchor="ctr">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l"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努める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667970675"/>
                  </a:ext>
                </a:extLst>
              </a:tr>
              <a:tr h="434604">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大阪府自然環境保全条例に定める府有施設等の緑化基準の達成に努めるとともに、民間施設のモデルとなる緑化に努める。</a:t>
                      </a:r>
                    </a:p>
                  </a:txBody>
                  <a:tcPr marL="36000" marR="36000" marT="0" marB="0">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大阪府の緑化基準及び一団地認定基準を満足するよう緑化計画を行い、周辺地域と緑の調和を図り、緑豊かな土地を形成する。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860391812"/>
                  </a:ext>
                </a:extLst>
              </a:tr>
              <a:tr h="180831">
                <a:tc vMerge="1">
                  <a:txBody>
                    <a:bodyPr/>
                    <a:lstStyle/>
                    <a:p>
                      <a:endParaRPr kumimoji="1" lang="ja-JP" altLang="en-US"/>
                    </a:p>
                  </a:txBody>
                  <a:tcPr/>
                </a:tc>
                <a:tc>
                  <a:txBody>
                    <a:bodyPr/>
                    <a:lstStyle/>
                    <a:p>
                      <a:pPr algn="l"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維持管理、改修、建替時の緑の機能保全</a:t>
                      </a:r>
                    </a:p>
                  </a:txBody>
                  <a:tcPr marL="36000" marR="3600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配慮する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1221988734"/>
                  </a:ext>
                </a:extLst>
              </a:tr>
              <a:tr h="543255">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施設の維持管理、改修、建替の際には、生物の生息環境となっている緑等の機能保全に配慮する。</a:t>
                      </a:r>
                    </a:p>
                  </a:txBody>
                  <a:tcPr marL="36000" marR="36000" marT="0" marB="0">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各種基準の必要緑地広さや樹木規模・数量等の確保しながら、敷地周辺や住棟周囲、敷地内通路に緑の連続性に配慮しながら植栽計画する。また、出入口や交差点等、人の往来の多い場所では高木や枝ぶりの広い樹木の植樹は避け、視認性を確保して通行の安全性を確保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536274480"/>
                  </a:ext>
                </a:extLst>
              </a:tr>
              <a:tr h="217301">
                <a:tc vMerge="1">
                  <a:txBody>
                    <a:bodyPr/>
                    <a:lstStyle/>
                    <a:p>
                      <a:endParaRPr kumimoji="1" lang="ja-JP" altLang="en-US"/>
                    </a:p>
                  </a:txBody>
                  <a:tcPr/>
                </a:tc>
                <a:tc>
                  <a:txBody>
                    <a:bodyPr/>
                    <a:lstStyle/>
                    <a:p>
                      <a:pPr algn="l"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適切な維持管理・耐震改修時の外観配慮</a:t>
                      </a:r>
                    </a:p>
                  </a:txBody>
                  <a:tcPr marL="36000" marR="3600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配慮する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1439664631"/>
                  </a:ext>
                </a:extLst>
              </a:tr>
              <a:tr h="325952">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適切な維持管理を行い、外観を美しく保つとともに、耐震改修等の際にも、外観に配慮する。</a:t>
                      </a:r>
                    </a:p>
                  </a:txBody>
                  <a:tcPr marL="36000" marR="36000" marT="0" marB="0">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900" b="0" i="0" u="none" strike="noStrike">
                          <a:solidFill>
                            <a:srgbClr val="000000"/>
                          </a:solidFill>
                          <a:effectLst/>
                          <a:latin typeface="BIZ UDPゴシック" panose="020B0400000000000000" pitchFamily="50" charset="-128"/>
                          <a:ea typeface="BIZ UDPゴシック" panose="020B0400000000000000" pitchFamily="50" charset="-128"/>
                        </a:rPr>
                        <a:t>防草シートの採用や適切なマルチングを行い、剪定や雑草管理の低減を計ることで生物の生息環境を乱さないよう配慮しつつ、成長が緩やかで、病害虫に強い常緑樹等をなるべく計画する。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289991579"/>
                  </a:ext>
                </a:extLst>
              </a:tr>
            </a:tbl>
          </a:graphicData>
        </a:graphic>
      </p:graphicFrame>
      <p:sp>
        <p:nvSpPr>
          <p:cNvPr id="6" name="スライド番号プレースホルダー 2">
            <a:extLst>
              <a:ext uri="{FF2B5EF4-FFF2-40B4-BE49-F238E27FC236}">
                <a16:creationId xmlns:a16="http://schemas.microsoft.com/office/drawing/2014/main" id="{C4BD933E-D98A-4B67-B129-A7798AC9A41E}"/>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18</a:t>
            </a:fld>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0334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図 94">
            <a:extLst>
              <a:ext uri="{FF2B5EF4-FFF2-40B4-BE49-F238E27FC236}">
                <a16:creationId xmlns:a16="http://schemas.microsoft.com/office/drawing/2014/main" id="{66E3AAEE-E218-4F1C-80AB-D9B824192A9E}"/>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a:xfrm>
            <a:off x="676405" y="509627"/>
            <a:ext cx="8081314" cy="6203571"/>
          </a:xfrm>
          <a:custGeom>
            <a:avLst/>
            <a:gdLst>
              <a:gd name="connsiteX0" fmla="*/ 0 w 8081314"/>
              <a:gd name="connsiteY0" fmla="*/ 0 h 6203571"/>
              <a:gd name="connsiteX1" fmla="*/ 8081314 w 8081314"/>
              <a:gd name="connsiteY1" fmla="*/ 0 h 6203571"/>
              <a:gd name="connsiteX2" fmla="*/ 8081314 w 8081314"/>
              <a:gd name="connsiteY2" fmla="*/ 6203571 h 6203571"/>
              <a:gd name="connsiteX3" fmla="*/ 0 w 8081314"/>
              <a:gd name="connsiteY3" fmla="*/ 6203571 h 6203571"/>
              <a:gd name="connsiteX4" fmla="*/ 0 w 8081314"/>
              <a:gd name="connsiteY4" fmla="*/ 0 h 6203571"/>
              <a:gd name="connsiteX5" fmla="*/ 6775955 w 8081314"/>
              <a:gd name="connsiteY5" fmla="*/ 1738273 h 6203571"/>
              <a:gd name="connsiteX6" fmla="*/ 6795005 w 8081314"/>
              <a:gd name="connsiteY6" fmla="*/ 1989733 h 6203571"/>
              <a:gd name="connsiteX7" fmla="*/ 6901685 w 8081314"/>
              <a:gd name="connsiteY7" fmla="*/ 1974493 h 6203571"/>
              <a:gd name="connsiteX8" fmla="*/ 6894065 w 8081314"/>
              <a:gd name="connsiteY8" fmla="*/ 1753513 h 6203571"/>
              <a:gd name="connsiteX9" fmla="*/ 6775955 w 8081314"/>
              <a:gd name="connsiteY9" fmla="*/ 1738273 h 62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1314" h="6203571">
                <a:moveTo>
                  <a:pt x="0" y="0"/>
                </a:moveTo>
                <a:lnTo>
                  <a:pt x="8081314" y="0"/>
                </a:lnTo>
                <a:lnTo>
                  <a:pt x="8081314" y="6203571"/>
                </a:lnTo>
                <a:lnTo>
                  <a:pt x="0" y="6203571"/>
                </a:lnTo>
                <a:lnTo>
                  <a:pt x="0" y="0"/>
                </a:lnTo>
                <a:close/>
                <a:moveTo>
                  <a:pt x="6775955" y="1738273"/>
                </a:moveTo>
                <a:lnTo>
                  <a:pt x="6795005" y="1989733"/>
                </a:lnTo>
                <a:lnTo>
                  <a:pt x="6901685" y="1974493"/>
                </a:lnTo>
                <a:lnTo>
                  <a:pt x="6894065" y="1753513"/>
                </a:lnTo>
                <a:lnTo>
                  <a:pt x="6775955" y="1738273"/>
                </a:lnTo>
                <a:close/>
              </a:path>
            </a:pathLst>
          </a:custGeom>
        </p:spPr>
      </p:pic>
      <p:sp>
        <p:nvSpPr>
          <p:cNvPr id="4" name="正方形/長方形 3">
            <a:extLst>
              <a:ext uri="{FF2B5EF4-FFF2-40B4-BE49-F238E27FC236}">
                <a16:creationId xmlns:a16="http://schemas.microsoft.com/office/drawing/2014/main" id="{7A95D4C0-38B0-4FB9-B67B-F58F434B0400}"/>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pic>
        <p:nvPicPr>
          <p:cNvPr id="94" name="図 93">
            <a:extLst>
              <a:ext uri="{FF2B5EF4-FFF2-40B4-BE49-F238E27FC236}">
                <a16:creationId xmlns:a16="http://schemas.microsoft.com/office/drawing/2014/main" id="{6618C5B1-7103-46F7-B99B-E3F807DE5F1F}"/>
              </a:ext>
            </a:extLst>
          </p:cNvPr>
          <p:cNvPicPr>
            <a:picLocks noChangeAspect="1"/>
          </p:cNvPicPr>
          <p:nvPr/>
        </p:nvPicPr>
        <p:blipFill>
          <a:blip r:embed="rId4">
            <a:extLst>
              <a:ext uri="{28A0092B-C50C-407E-A947-70E740481C1C}">
                <a14:useLocalDpi xmlns:a14="http://schemas.microsoft.com/office/drawing/2010/main" val="0"/>
              </a:ext>
            </a:extLst>
          </a:blip>
          <a:srcRect l="3228" t="8367" r="14361" b="12160"/>
          <a:stretch>
            <a:fillRect/>
          </a:stretch>
        </p:blipFill>
        <p:spPr>
          <a:xfrm>
            <a:off x="937260" y="1028700"/>
            <a:ext cx="6659880" cy="4930140"/>
          </a:xfrm>
          <a:custGeom>
            <a:avLst/>
            <a:gdLst>
              <a:gd name="connsiteX0" fmla="*/ 3440430 w 6659880"/>
              <a:gd name="connsiteY0" fmla="*/ 3863340 h 4930140"/>
              <a:gd name="connsiteX1" fmla="*/ 3390900 w 6659880"/>
              <a:gd name="connsiteY1" fmla="*/ 4480560 h 4930140"/>
              <a:gd name="connsiteX2" fmla="*/ 4686300 w 6659880"/>
              <a:gd name="connsiteY2" fmla="*/ 4579620 h 4930140"/>
              <a:gd name="connsiteX3" fmla="*/ 4712970 w 6659880"/>
              <a:gd name="connsiteY3" fmla="*/ 4274820 h 4930140"/>
              <a:gd name="connsiteX4" fmla="*/ 4781550 w 6659880"/>
              <a:gd name="connsiteY4" fmla="*/ 4133850 h 4930140"/>
              <a:gd name="connsiteX5" fmla="*/ 4754880 w 6659880"/>
              <a:gd name="connsiteY5" fmla="*/ 4130040 h 4930140"/>
              <a:gd name="connsiteX6" fmla="*/ 4674870 w 6659880"/>
              <a:gd name="connsiteY6" fmla="*/ 4084320 h 4930140"/>
              <a:gd name="connsiteX7" fmla="*/ 4636770 w 6659880"/>
              <a:gd name="connsiteY7" fmla="*/ 4019550 h 4930140"/>
              <a:gd name="connsiteX8" fmla="*/ 4629150 w 6659880"/>
              <a:gd name="connsiteY8" fmla="*/ 3950970 h 4930140"/>
              <a:gd name="connsiteX9" fmla="*/ 5337810 w 6659880"/>
              <a:gd name="connsiteY9" fmla="*/ 3371850 h 4930140"/>
              <a:gd name="connsiteX10" fmla="*/ 4575810 w 6659880"/>
              <a:gd name="connsiteY10" fmla="*/ 3379470 h 4930140"/>
              <a:gd name="connsiteX11" fmla="*/ 4572000 w 6659880"/>
              <a:gd name="connsiteY11" fmla="*/ 3718560 h 4930140"/>
              <a:gd name="connsiteX12" fmla="*/ 4815840 w 6659880"/>
              <a:gd name="connsiteY12" fmla="*/ 3737610 h 4930140"/>
              <a:gd name="connsiteX13" fmla="*/ 5356860 w 6659880"/>
              <a:gd name="connsiteY13" fmla="*/ 3733800 h 4930140"/>
              <a:gd name="connsiteX14" fmla="*/ 5600700 w 6659880"/>
              <a:gd name="connsiteY14" fmla="*/ 3368040 h 4930140"/>
              <a:gd name="connsiteX15" fmla="*/ 5615940 w 6659880"/>
              <a:gd name="connsiteY15" fmla="*/ 3897630 h 4930140"/>
              <a:gd name="connsiteX16" fmla="*/ 6290310 w 6659880"/>
              <a:gd name="connsiteY16" fmla="*/ 3901440 h 4930140"/>
              <a:gd name="connsiteX17" fmla="*/ 6294120 w 6659880"/>
              <a:gd name="connsiteY17" fmla="*/ 3562350 h 4930140"/>
              <a:gd name="connsiteX18" fmla="*/ 5970270 w 6659880"/>
              <a:gd name="connsiteY18" fmla="*/ 3573780 h 4930140"/>
              <a:gd name="connsiteX19" fmla="*/ 5966460 w 6659880"/>
              <a:gd name="connsiteY19" fmla="*/ 3383280 h 4930140"/>
              <a:gd name="connsiteX20" fmla="*/ 3436620 w 6659880"/>
              <a:gd name="connsiteY20" fmla="*/ 3268980 h 4930140"/>
              <a:gd name="connsiteX21" fmla="*/ 3451860 w 6659880"/>
              <a:gd name="connsiteY21" fmla="*/ 3779520 h 4930140"/>
              <a:gd name="connsiteX22" fmla="*/ 4232910 w 6659880"/>
              <a:gd name="connsiteY22" fmla="*/ 3859530 h 4930140"/>
              <a:gd name="connsiteX23" fmla="*/ 4240530 w 6659880"/>
              <a:gd name="connsiteY23" fmla="*/ 3284220 h 4930140"/>
              <a:gd name="connsiteX24" fmla="*/ 1870710 w 6659880"/>
              <a:gd name="connsiteY24" fmla="*/ 2868930 h 4930140"/>
              <a:gd name="connsiteX25" fmla="*/ 1653540 w 6659880"/>
              <a:gd name="connsiteY25" fmla="*/ 3314700 h 4930140"/>
              <a:gd name="connsiteX26" fmla="*/ 2297430 w 6659880"/>
              <a:gd name="connsiteY26" fmla="*/ 3611880 h 4930140"/>
              <a:gd name="connsiteX27" fmla="*/ 2964180 w 6659880"/>
              <a:gd name="connsiteY27" fmla="*/ 3787140 h 4930140"/>
              <a:gd name="connsiteX28" fmla="*/ 3124200 w 6659880"/>
              <a:gd name="connsiteY28" fmla="*/ 3798570 h 4930140"/>
              <a:gd name="connsiteX29" fmla="*/ 3124200 w 6659880"/>
              <a:gd name="connsiteY29" fmla="*/ 3284220 h 4930140"/>
              <a:gd name="connsiteX30" fmla="*/ 3036570 w 6659880"/>
              <a:gd name="connsiteY30" fmla="*/ 3276600 h 4930140"/>
              <a:gd name="connsiteX31" fmla="*/ 4560570 w 6659880"/>
              <a:gd name="connsiteY31" fmla="*/ 2426970 h 4930140"/>
              <a:gd name="connsiteX32" fmla="*/ 4560570 w 6659880"/>
              <a:gd name="connsiteY32" fmla="*/ 3188970 h 4930140"/>
              <a:gd name="connsiteX33" fmla="*/ 5798820 w 6659880"/>
              <a:gd name="connsiteY33" fmla="*/ 3208020 h 4930140"/>
              <a:gd name="connsiteX34" fmla="*/ 6012180 w 6659880"/>
              <a:gd name="connsiteY34" fmla="*/ 3181350 h 4930140"/>
              <a:gd name="connsiteX35" fmla="*/ 6031230 w 6659880"/>
              <a:gd name="connsiteY35" fmla="*/ 3101340 h 4930140"/>
              <a:gd name="connsiteX36" fmla="*/ 5966460 w 6659880"/>
              <a:gd name="connsiteY36" fmla="*/ 2426970 h 4930140"/>
              <a:gd name="connsiteX37" fmla="*/ 2895600 w 6659880"/>
              <a:gd name="connsiteY37" fmla="*/ 2061210 h 4930140"/>
              <a:gd name="connsiteX38" fmla="*/ 2872740 w 6659880"/>
              <a:gd name="connsiteY38" fmla="*/ 2118360 h 4930140"/>
              <a:gd name="connsiteX39" fmla="*/ 3181350 w 6659880"/>
              <a:gd name="connsiteY39" fmla="*/ 2247900 h 4930140"/>
              <a:gd name="connsiteX40" fmla="*/ 3215640 w 6659880"/>
              <a:gd name="connsiteY40" fmla="*/ 2247900 h 4930140"/>
              <a:gd name="connsiteX41" fmla="*/ 3208020 w 6659880"/>
              <a:gd name="connsiteY41" fmla="*/ 2072640 h 4930140"/>
              <a:gd name="connsiteX42" fmla="*/ 4225290 w 6659880"/>
              <a:gd name="connsiteY42" fmla="*/ 2057400 h 4930140"/>
              <a:gd name="connsiteX43" fmla="*/ 3307080 w 6659880"/>
              <a:gd name="connsiteY43" fmla="*/ 2065020 h 4930140"/>
              <a:gd name="connsiteX44" fmla="*/ 3318510 w 6659880"/>
              <a:gd name="connsiteY44" fmla="*/ 2236470 h 4930140"/>
              <a:gd name="connsiteX45" fmla="*/ 4232910 w 6659880"/>
              <a:gd name="connsiteY45" fmla="*/ 2244090 h 4930140"/>
              <a:gd name="connsiteX46" fmla="*/ 1870710 w 6659880"/>
              <a:gd name="connsiteY46" fmla="*/ 1733550 h 4930140"/>
              <a:gd name="connsiteX47" fmla="*/ 1428750 w 6659880"/>
              <a:gd name="connsiteY47" fmla="*/ 2388870 h 4930140"/>
              <a:gd name="connsiteX48" fmla="*/ 1775460 w 6659880"/>
              <a:gd name="connsiteY48" fmla="*/ 2632710 h 4930140"/>
              <a:gd name="connsiteX49" fmla="*/ 3032760 w 6659880"/>
              <a:gd name="connsiteY49" fmla="*/ 3086100 h 4930140"/>
              <a:gd name="connsiteX50" fmla="*/ 4236720 w 6659880"/>
              <a:gd name="connsiteY50" fmla="*/ 3108960 h 4930140"/>
              <a:gd name="connsiteX51" fmla="*/ 4221480 w 6659880"/>
              <a:gd name="connsiteY51" fmla="*/ 2308860 h 4930140"/>
              <a:gd name="connsiteX52" fmla="*/ 3181350 w 6659880"/>
              <a:gd name="connsiteY52" fmla="*/ 2305050 h 4930140"/>
              <a:gd name="connsiteX53" fmla="*/ 2221230 w 6659880"/>
              <a:gd name="connsiteY53" fmla="*/ 1973580 h 4930140"/>
              <a:gd name="connsiteX54" fmla="*/ 4552950 w 6659880"/>
              <a:gd name="connsiteY54" fmla="*/ 1695450 h 4930140"/>
              <a:gd name="connsiteX55" fmla="*/ 4552950 w 6659880"/>
              <a:gd name="connsiteY55" fmla="*/ 2346960 h 4930140"/>
              <a:gd name="connsiteX56" fmla="*/ 5962650 w 6659880"/>
              <a:gd name="connsiteY56" fmla="*/ 2343150 h 4930140"/>
              <a:gd name="connsiteX57" fmla="*/ 5913120 w 6659880"/>
              <a:gd name="connsiteY57" fmla="*/ 1703070 h 4930140"/>
              <a:gd name="connsiteX58" fmla="*/ 2628900 w 6659880"/>
              <a:gd name="connsiteY58" fmla="*/ 1588770 h 4930140"/>
              <a:gd name="connsiteX59" fmla="*/ 2567940 w 6659880"/>
              <a:gd name="connsiteY59" fmla="*/ 1653540 h 4930140"/>
              <a:gd name="connsiteX60" fmla="*/ 2678430 w 6659880"/>
              <a:gd name="connsiteY60" fmla="*/ 1744980 h 4930140"/>
              <a:gd name="connsiteX61" fmla="*/ 2884170 w 6659880"/>
              <a:gd name="connsiteY61" fmla="*/ 1889760 h 4930140"/>
              <a:gd name="connsiteX62" fmla="*/ 4236720 w 6659880"/>
              <a:gd name="connsiteY62" fmla="*/ 1893570 h 4930140"/>
              <a:gd name="connsiteX63" fmla="*/ 4240530 w 6659880"/>
              <a:gd name="connsiteY63" fmla="*/ 1596390 h 4930140"/>
              <a:gd name="connsiteX64" fmla="*/ 2038350 w 6659880"/>
              <a:gd name="connsiteY64" fmla="*/ 1527810 h 4930140"/>
              <a:gd name="connsiteX65" fmla="*/ 1943100 w 6659880"/>
              <a:gd name="connsiteY65" fmla="*/ 1664970 h 4930140"/>
              <a:gd name="connsiteX66" fmla="*/ 2228850 w 6659880"/>
              <a:gd name="connsiteY66" fmla="*/ 1897380 h 4930140"/>
              <a:gd name="connsiteX67" fmla="*/ 2720340 w 6659880"/>
              <a:gd name="connsiteY67" fmla="*/ 2072640 h 4930140"/>
              <a:gd name="connsiteX68" fmla="*/ 2727960 w 6659880"/>
              <a:gd name="connsiteY68" fmla="*/ 1996440 h 4930140"/>
              <a:gd name="connsiteX69" fmla="*/ 5600700 w 6659880"/>
              <a:gd name="connsiteY69" fmla="*/ 647700 h 4930140"/>
              <a:gd name="connsiteX70" fmla="*/ 4556760 w 6659880"/>
              <a:gd name="connsiteY70" fmla="*/ 662940 h 4930140"/>
              <a:gd name="connsiteX71" fmla="*/ 4556760 w 6659880"/>
              <a:gd name="connsiteY71" fmla="*/ 1447800 h 4930140"/>
              <a:gd name="connsiteX72" fmla="*/ 6012180 w 6659880"/>
              <a:gd name="connsiteY72" fmla="*/ 1470660 h 4930140"/>
              <a:gd name="connsiteX73" fmla="*/ 6050280 w 6659880"/>
              <a:gd name="connsiteY73" fmla="*/ 1432560 h 4930140"/>
              <a:gd name="connsiteX74" fmla="*/ 6012180 w 6659880"/>
              <a:gd name="connsiteY74" fmla="*/ 1188720 h 4930140"/>
              <a:gd name="connsiteX75" fmla="*/ 5974080 w 6659880"/>
              <a:gd name="connsiteY75" fmla="*/ 922020 h 4930140"/>
              <a:gd name="connsiteX76" fmla="*/ 5814060 w 6659880"/>
              <a:gd name="connsiteY76" fmla="*/ 731520 h 4930140"/>
              <a:gd name="connsiteX77" fmla="*/ 2670810 w 6659880"/>
              <a:gd name="connsiteY77" fmla="*/ 586740 h 4930140"/>
              <a:gd name="connsiteX78" fmla="*/ 2145030 w 6659880"/>
              <a:gd name="connsiteY78" fmla="*/ 1344930 h 4930140"/>
              <a:gd name="connsiteX79" fmla="*/ 2213610 w 6659880"/>
              <a:gd name="connsiteY79" fmla="*/ 1432560 h 4930140"/>
              <a:gd name="connsiteX80" fmla="*/ 2244090 w 6659880"/>
              <a:gd name="connsiteY80" fmla="*/ 1421130 h 4930140"/>
              <a:gd name="connsiteX81" fmla="*/ 4232910 w 6659880"/>
              <a:gd name="connsiteY81" fmla="*/ 1424940 h 4930140"/>
              <a:gd name="connsiteX82" fmla="*/ 4244340 w 6659880"/>
              <a:gd name="connsiteY82" fmla="*/ 647700 h 4930140"/>
              <a:gd name="connsiteX83" fmla="*/ 2777490 w 6659880"/>
              <a:gd name="connsiteY83" fmla="*/ 655320 h 4930140"/>
              <a:gd name="connsiteX84" fmla="*/ 3573780 w 6659880"/>
              <a:gd name="connsiteY84" fmla="*/ 457200 h 4930140"/>
              <a:gd name="connsiteX85" fmla="*/ 3583940 w 6659880"/>
              <a:gd name="connsiteY85" fmla="*/ 581660 h 4930140"/>
              <a:gd name="connsiteX86" fmla="*/ 4236720 w 6659880"/>
              <a:gd name="connsiteY86" fmla="*/ 563880 h 4930140"/>
              <a:gd name="connsiteX87" fmla="*/ 4251960 w 6659880"/>
              <a:gd name="connsiteY87" fmla="*/ 464820 h 4930140"/>
              <a:gd name="connsiteX88" fmla="*/ 2766060 w 6659880"/>
              <a:gd name="connsiteY88" fmla="*/ 441960 h 4930140"/>
              <a:gd name="connsiteX89" fmla="*/ 2727960 w 6659880"/>
              <a:gd name="connsiteY89" fmla="*/ 502920 h 4930140"/>
              <a:gd name="connsiteX90" fmla="*/ 2796540 w 6659880"/>
              <a:gd name="connsiteY90" fmla="*/ 586740 h 4930140"/>
              <a:gd name="connsiteX91" fmla="*/ 3467100 w 6659880"/>
              <a:gd name="connsiteY91" fmla="*/ 586740 h 4930140"/>
              <a:gd name="connsiteX92" fmla="*/ 3467100 w 6659880"/>
              <a:gd name="connsiteY92" fmla="*/ 464820 h 4930140"/>
              <a:gd name="connsiteX93" fmla="*/ 2903220 w 6659880"/>
              <a:gd name="connsiteY93" fmla="*/ 0 h 4930140"/>
              <a:gd name="connsiteX94" fmla="*/ 2903220 w 6659880"/>
              <a:gd name="connsiteY94" fmla="*/ 266700 h 4930140"/>
              <a:gd name="connsiteX95" fmla="*/ 4488180 w 6659880"/>
              <a:gd name="connsiteY95" fmla="*/ 274320 h 4930140"/>
              <a:gd name="connsiteX96" fmla="*/ 4511040 w 6659880"/>
              <a:gd name="connsiteY96" fmla="*/ 579120 h 4930140"/>
              <a:gd name="connsiteX97" fmla="*/ 5577840 w 6659880"/>
              <a:gd name="connsiteY97" fmla="*/ 548640 h 4930140"/>
              <a:gd name="connsiteX98" fmla="*/ 5760720 w 6659880"/>
              <a:gd name="connsiteY98" fmla="*/ 617220 h 4930140"/>
              <a:gd name="connsiteX99" fmla="*/ 5951220 w 6659880"/>
              <a:gd name="connsiteY99" fmla="*/ 754380 h 4930140"/>
              <a:gd name="connsiteX100" fmla="*/ 6057900 w 6659880"/>
              <a:gd name="connsiteY100" fmla="*/ 952500 h 4930140"/>
              <a:gd name="connsiteX101" fmla="*/ 6263640 w 6659880"/>
              <a:gd name="connsiteY101" fmla="*/ 3101340 h 4930140"/>
              <a:gd name="connsiteX102" fmla="*/ 6362700 w 6659880"/>
              <a:gd name="connsiteY102" fmla="*/ 3558540 h 4930140"/>
              <a:gd name="connsiteX103" fmla="*/ 6362700 w 6659880"/>
              <a:gd name="connsiteY103" fmla="*/ 4008120 h 4930140"/>
              <a:gd name="connsiteX104" fmla="*/ 4998720 w 6659880"/>
              <a:gd name="connsiteY104" fmla="*/ 3970020 h 4930140"/>
              <a:gd name="connsiteX105" fmla="*/ 4922520 w 6659880"/>
              <a:gd name="connsiteY105" fmla="*/ 4091940 h 4930140"/>
              <a:gd name="connsiteX106" fmla="*/ 4861560 w 6659880"/>
              <a:gd name="connsiteY106" fmla="*/ 4145280 h 4930140"/>
              <a:gd name="connsiteX107" fmla="*/ 4785360 w 6659880"/>
              <a:gd name="connsiteY107" fmla="*/ 4343400 h 4930140"/>
              <a:gd name="connsiteX108" fmla="*/ 4747260 w 6659880"/>
              <a:gd name="connsiteY108" fmla="*/ 4594860 h 4930140"/>
              <a:gd name="connsiteX109" fmla="*/ 6111240 w 6659880"/>
              <a:gd name="connsiteY109" fmla="*/ 4579620 h 4930140"/>
              <a:gd name="connsiteX110" fmla="*/ 6438900 w 6659880"/>
              <a:gd name="connsiteY110" fmla="*/ 4625340 h 4930140"/>
              <a:gd name="connsiteX111" fmla="*/ 6484620 w 6659880"/>
              <a:gd name="connsiteY111" fmla="*/ 4549140 h 4930140"/>
              <a:gd name="connsiteX112" fmla="*/ 6598920 w 6659880"/>
              <a:gd name="connsiteY112" fmla="*/ 4549140 h 4930140"/>
              <a:gd name="connsiteX113" fmla="*/ 6659880 w 6659880"/>
              <a:gd name="connsiteY113" fmla="*/ 4930140 h 4930140"/>
              <a:gd name="connsiteX114" fmla="*/ 6416040 w 6659880"/>
              <a:gd name="connsiteY114" fmla="*/ 4884420 h 4930140"/>
              <a:gd name="connsiteX115" fmla="*/ 6408420 w 6659880"/>
              <a:gd name="connsiteY115" fmla="*/ 4785360 h 4930140"/>
              <a:gd name="connsiteX116" fmla="*/ 6103620 w 6659880"/>
              <a:gd name="connsiteY116" fmla="*/ 4762500 h 4930140"/>
              <a:gd name="connsiteX117" fmla="*/ 4709160 w 6659880"/>
              <a:gd name="connsiteY117" fmla="*/ 4777740 h 4930140"/>
              <a:gd name="connsiteX118" fmla="*/ 3352800 w 6659880"/>
              <a:gd name="connsiteY118" fmla="*/ 4655820 h 4930140"/>
              <a:gd name="connsiteX119" fmla="*/ 3063240 w 6659880"/>
              <a:gd name="connsiteY119" fmla="*/ 4617720 h 4930140"/>
              <a:gd name="connsiteX120" fmla="*/ 2857500 w 6659880"/>
              <a:gd name="connsiteY120" fmla="*/ 4602480 h 4930140"/>
              <a:gd name="connsiteX121" fmla="*/ 1775460 w 6659880"/>
              <a:gd name="connsiteY121" fmla="*/ 4305300 h 4930140"/>
              <a:gd name="connsiteX122" fmla="*/ 411480 w 6659880"/>
              <a:gd name="connsiteY122" fmla="*/ 3710940 h 4930140"/>
              <a:gd name="connsiteX123" fmla="*/ 297180 w 6659880"/>
              <a:gd name="connsiteY123" fmla="*/ 3680460 h 4930140"/>
              <a:gd name="connsiteX124" fmla="*/ 0 w 6659880"/>
              <a:gd name="connsiteY124" fmla="*/ 3390900 h 4930140"/>
              <a:gd name="connsiteX125" fmla="*/ 167640 w 6659880"/>
              <a:gd name="connsiteY125" fmla="*/ 3276600 h 4930140"/>
              <a:gd name="connsiteX126" fmla="*/ 243840 w 6659880"/>
              <a:gd name="connsiteY126" fmla="*/ 3352800 h 4930140"/>
              <a:gd name="connsiteX127" fmla="*/ 472440 w 6659880"/>
              <a:gd name="connsiteY127" fmla="*/ 3550920 h 4930140"/>
              <a:gd name="connsiteX128" fmla="*/ 1744980 w 6659880"/>
              <a:gd name="connsiteY128" fmla="*/ 4099560 h 4930140"/>
              <a:gd name="connsiteX129" fmla="*/ 2971800 w 6659880"/>
              <a:gd name="connsiteY129" fmla="*/ 4450080 h 4930140"/>
              <a:gd name="connsiteX130" fmla="*/ 3063240 w 6659880"/>
              <a:gd name="connsiteY130" fmla="*/ 4457700 h 4930140"/>
              <a:gd name="connsiteX131" fmla="*/ 3108960 w 6659880"/>
              <a:gd name="connsiteY131" fmla="*/ 3870960 h 4930140"/>
              <a:gd name="connsiteX132" fmla="*/ 2964180 w 6659880"/>
              <a:gd name="connsiteY132" fmla="*/ 3878580 h 4930140"/>
              <a:gd name="connsiteX133" fmla="*/ 2095500 w 6659880"/>
              <a:gd name="connsiteY133" fmla="*/ 3634740 h 4930140"/>
              <a:gd name="connsiteX134" fmla="*/ 2072640 w 6659880"/>
              <a:gd name="connsiteY134" fmla="*/ 3733800 h 4930140"/>
              <a:gd name="connsiteX135" fmla="*/ 1988820 w 6659880"/>
              <a:gd name="connsiteY135" fmla="*/ 3695700 h 4930140"/>
              <a:gd name="connsiteX136" fmla="*/ 2042160 w 6659880"/>
              <a:gd name="connsiteY136" fmla="*/ 3558540 h 4930140"/>
              <a:gd name="connsiteX137" fmla="*/ 1607820 w 6659880"/>
              <a:gd name="connsiteY137" fmla="*/ 3345180 h 4930140"/>
              <a:gd name="connsiteX138" fmla="*/ 1577340 w 6659880"/>
              <a:gd name="connsiteY138" fmla="*/ 3444240 h 4930140"/>
              <a:gd name="connsiteX139" fmla="*/ 960120 w 6659880"/>
              <a:gd name="connsiteY139" fmla="*/ 3154680 h 4930140"/>
              <a:gd name="connsiteX140" fmla="*/ 1002073 w 6659880"/>
              <a:gd name="connsiteY140" fmla="*/ 3004849 h 4930140"/>
              <a:gd name="connsiteX141" fmla="*/ 1029948 w 6659880"/>
              <a:gd name="connsiteY141" fmla="*/ 2968302 h 4930140"/>
              <a:gd name="connsiteX142" fmla="*/ 1074420 w 6659880"/>
              <a:gd name="connsiteY142" fmla="*/ 2979420 h 4930140"/>
              <a:gd name="connsiteX143" fmla="*/ 1043940 w 6659880"/>
              <a:gd name="connsiteY143" fmla="*/ 3078480 h 4930140"/>
              <a:gd name="connsiteX144" fmla="*/ 1470660 w 6659880"/>
              <a:gd name="connsiteY144" fmla="*/ 3307080 h 4930140"/>
              <a:gd name="connsiteX145" fmla="*/ 1684020 w 6659880"/>
              <a:gd name="connsiteY145" fmla="*/ 2804160 h 4930140"/>
              <a:gd name="connsiteX146" fmla="*/ 1341120 w 6659880"/>
              <a:gd name="connsiteY146" fmla="*/ 2560320 h 4930140"/>
              <a:gd name="connsiteX147" fmla="*/ 1029948 w 6659880"/>
              <a:gd name="connsiteY147" fmla="*/ 2968302 h 4930140"/>
              <a:gd name="connsiteX148" fmla="*/ 1013460 w 6659880"/>
              <a:gd name="connsiteY148" fmla="*/ 2964180 h 4930140"/>
              <a:gd name="connsiteX149" fmla="*/ 1002073 w 6659880"/>
              <a:gd name="connsiteY149" fmla="*/ 3004849 h 4930140"/>
              <a:gd name="connsiteX150" fmla="*/ 998220 w 6659880"/>
              <a:gd name="connsiteY150" fmla="*/ 3009900 h 4930140"/>
              <a:gd name="connsiteX151" fmla="*/ 853440 w 6659880"/>
              <a:gd name="connsiteY151" fmla="*/ 2880360 h 4930140"/>
              <a:gd name="connsiteX152" fmla="*/ 2667000 w 6659880"/>
              <a:gd name="connsiteY152" fmla="*/ 266700 h 4930140"/>
              <a:gd name="connsiteX153" fmla="*/ 2651760 w 6659880"/>
              <a:gd name="connsiteY153" fmla="*/ 7620 h 4930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6659880" h="4930140">
                <a:moveTo>
                  <a:pt x="3440430" y="3863340"/>
                </a:moveTo>
                <a:lnTo>
                  <a:pt x="3390900" y="4480560"/>
                </a:lnTo>
                <a:lnTo>
                  <a:pt x="4686300" y="4579620"/>
                </a:lnTo>
                <a:lnTo>
                  <a:pt x="4712970" y="4274820"/>
                </a:lnTo>
                <a:lnTo>
                  <a:pt x="4781550" y="4133850"/>
                </a:lnTo>
                <a:lnTo>
                  <a:pt x="4754880" y="4130040"/>
                </a:lnTo>
                <a:lnTo>
                  <a:pt x="4674870" y="4084320"/>
                </a:lnTo>
                <a:lnTo>
                  <a:pt x="4636770" y="4019550"/>
                </a:lnTo>
                <a:lnTo>
                  <a:pt x="4629150" y="3950970"/>
                </a:lnTo>
                <a:close/>
                <a:moveTo>
                  <a:pt x="5337810" y="3371850"/>
                </a:moveTo>
                <a:lnTo>
                  <a:pt x="4575810" y="3379470"/>
                </a:lnTo>
                <a:lnTo>
                  <a:pt x="4572000" y="3718560"/>
                </a:lnTo>
                <a:lnTo>
                  <a:pt x="4815840" y="3737610"/>
                </a:lnTo>
                <a:lnTo>
                  <a:pt x="5356860" y="3733800"/>
                </a:lnTo>
                <a:close/>
                <a:moveTo>
                  <a:pt x="5600700" y="3368040"/>
                </a:moveTo>
                <a:lnTo>
                  <a:pt x="5615940" y="3897630"/>
                </a:lnTo>
                <a:lnTo>
                  <a:pt x="6290310" y="3901440"/>
                </a:lnTo>
                <a:lnTo>
                  <a:pt x="6294120" y="3562350"/>
                </a:lnTo>
                <a:lnTo>
                  <a:pt x="5970270" y="3573780"/>
                </a:lnTo>
                <a:lnTo>
                  <a:pt x="5966460" y="3383280"/>
                </a:lnTo>
                <a:close/>
                <a:moveTo>
                  <a:pt x="3436620" y="3268980"/>
                </a:moveTo>
                <a:lnTo>
                  <a:pt x="3451860" y="3779520"/>
                </a:lnTo>
                <a:lnTo>
                  <a:pt x="4232910" y="3859530"/>
                </a:lnTo>
                <a:lnTo>
                  <a:pt x="4240530" y="3284220"/>
                </a:lnTo>
                <a:close/>
                <a:moveTo>
                  <a:pt x="1870710" y="2868930"/>
                </a:moveTo>
                <a:lnTo>
                  <a:pt x="1653540" y="3314700"/>
                </a:lnTo>
                <a:lnTo>
                  <a:pt x="2297430" y="3611880"/>
                </a:lnTo>
                <a:lnTo>
                  <a:pt x="2964180" y="3787140"/>
                </a:lnTo>
                <a:lnTo>
                  <a:pt x="3124200" y="3798570"/>
                </a:lnTo>
                <a:lnTo>
                  <a:pt x="3124200" y="3284220"/>
                </a:lnTo>
                <a:lnTo>
                  <a:pt x="3036570" y="3276600"/>
                </a:lnTo>
                <a:close/>
                <a:moveTo>
                  <a:pt x="4560570" y="2426970"/>
                </a:moveTo>
                <a:lnTo>
                  <a:pt x="4560570" y="3188970"/>
                </a:lnTo>
                <a:lnTo>
                  <a:pt x="5798820" y="3208020"/>
                </a:lnTo>
                <a:lnTo>
                  <a:pt x="6012180" y="3181350"/>
                </a:lnTo>
                <a:lnTo>
                  <a:pt x="6031230" y="3101340"/>
                </a:lnTo>
                <a:lnTo>
                  <a:pt x="5966460" y="2426970"/>
                </a:lnTo>
                <a:close/>
                <a:moveTo>
                  <a:pt x="2895600" y="2061210"/>
                </a:moveTo>
                <a:lnTo>
                  <a:pt x="2872740" y="2118360"/>
                </a:lnTo>
                <a:lnTo>
                  <a:pt x="3181350" y="2247900"/>
                </a:lnTo>
                <a:lnTo>
                  <a:pt x="3215640" y="2247900"/>
                </a:lnTo>
                <a:lnTo>
                  <a:pt x="3208020" y="2072640"/>
                </a:lnTo>
                <a:close/>
                <a:moveTo>
                  <a:pt x="4225290" y="2057400"/>
                </a:moveTo>
                <a:lnTo>
                  <a:pt x="3307080" y="2065020"/>
                </a:lnTo>
                <a:lnTo>
                  <a:pt x="3318510" y="2236470"/>
                </a:lnTo>
                <a:lnTo>
                  <a:pt x="4232910" y="2244090"/>
                </a:lnTo>
                <a:close/>
                <a:moveTo>
                  <a:pt x="1870710" y="1733550"/>
                </a:moveTo>
                <a:lnTo>
                  <a:pt x="1428750" y="2388870"/>
                </a:lnTo>
                <a:lnTo>
                  <a:pt x="1775460" y="2632710"/>
                </a:lnTo>
                <a:lnTo>
                  <a:pt x="3032760" y="3086100"/>
                </a:lnTo>
                <a:lnTo>
                  <a:pt x="4236720" y="3108960"/>
                </a:lnTo>
                <a:lnTo>
                  <a:pt x="4221480" y="2308860"/>
                </a:lnTo>
                <a:lnTo>
                  <a:pt x="3181350" y="2305050"/>
                </a:lnTo>
                <a:lnTo>
                  <a:pt x="2221230" y="1973580"/>
                </a:lnTo>
                <a:close/>
                <a:moveTo>
                  <a:pt x="4552950" y="1695450"/>
                </a:moveTo>
                <a:lnTo>
                  <a:pt x="4552950" y="2346960"/>
                </a:lnTo>
                <a:lnTo>
                  <a:pt x="5962650" y="2343150"/>
                </a:lnTo>
                <a:lnTo>
                  <a:pt x="5913120" y="1703070"/>
                </a:lnTo>
                <a:close/>
                <a:moveTo>
                  <a:pt x="2628900" y="1588770"/>
                </a:moveTo>
                <a:lnTo>
                  <a:pt x="2567940" y="1653540"/>
                </a:lnTo>
                <a:lnTo>
                  <a:pt x="2678430" y="1744980"/>
                </a:lnTo>
                <a:lnTo>
                  <a:pt x="2884170" y="1889760"/>
                </a:lnTo>
                <a:lnTo>
                  <a:pt x="4236720" y="1893570"/>
                </a:lnTo>
                <a:lnTo>
                  <a:pt x="4240530" y="1596390"/>
                </a:lnTo>
                <a:close/>
                <a:moveTo>
                  <a:pt x="2038350" y="1527810"/>
                </a:moveTo>
                <a:lnTo>
                  <a:pt x="1943100" y="1664970"/>
                </a:lnTo>
                <a:lnTo>
                  <a:pt x="2228850" y="1897380"/>
                </a:lnTo>
                <a:lnTo>
                  <a:pt x="2720340" y="2072640"/>
                </a:lnTo>
                <a:lnTo>
                  <a:pt x="2727960" y="1996440"/>
                </a:lnTo>
                <a:close/>
                <a:moveTo>
                  <a:pt x="5600700" y="647700"/>
                </a:moveTo>
                <a:lnTo>
                  <a:pt x="4556760" y="662940"/>
                </a:lnTo>
                <a:lnTo>
                  <a:pt x="4556760" y="1447800"/>
                </a:lnTo>
                <a:lnTo>
                  <a:pt x="6012180" y="1470660"/>
                </a:lnTo>
                <a:lnTo>
                  <a:pt x="6050280" y="1432560"/>
                </a:lnTo>
                <a:lnTo>
                  <a:pt x="6012180" y="1188720"/>
                </a:lnTo>
                <a:lnTo>
                  <a:pt x="5974080" y="922020"/>
                </a:lnTo>
                <a:lnTo>
                  <a:pt x="5814060" y="731520"/>
                </a:lnTo>
                <a:close/>
                <a:moveTo>
                  <a:pt x="2670810" y="586740"/>
                </a:moveTo>
                <a:lnTo>
                  <a:pt x="2145030" y="1344930"/>
                </a:lnTo>
                <a:lnTo>
                  <a:pt x="2213610" y="1432560"/>
                </a:lnTo>
                <a:lnTo>
                  <a:pt x="2244090" y="1421130"/>
                </a:lnTo>
                <a:lnTo>
                  <a:pt x="4232910" y="1424940"/>
                </a:lnTo>
                <a:lnTo>
                  <a:pt x="4244340" y="647700"/>
                </a:lnTo>
                <a:lnTo>
                  <a:pt x="2777490" y="655320"/>
                </a:lnTo>
                <a:close/>
                <a:moveTo>
                  <a:pt x="3573780" y="457200"/>
                </a:moveTo>
                <a:lnTo>
                  <a:pt x="3583940" y="581660"/>
                </a:lnTo>
                <a:lnTo>
                  <a:pt x="4236720" y="563880"/>
                </a:lnTo>
                <a:lnTo>
                  <a:pt x="4251960" y="464820"/>
                </a:lnTo>
                <a:close/>
                <a:moveTo>
                  <a:pt x="2766060" y="441960"/>
                </a:moveTo>
                <a:lnTo>
                  <a:pt x="2727960" y="502920"/>
                </a:lnTo>
                <a:lnTo>
                  <a:pt x="2796540" y="586740"/>
                </a:lnTo>
                <a:lnTo>
                  <a:pt x="3467100" y="586740"/>
                </a:lnTo>
                <a:lnTo>
                  <a:pt x="3467100" y="464820"/>
                </a:lnTo>
                <a:close/>
                <a:moveTo>
                  <a:pt x="2903220" y="0"/>
                </a:moveTo>
                <a:lnTo>
                  <a:pt x="2903220" y="266700"/>
                </a:lnTo>
                <a:lnTo>
                  <a:pt x="4488180" y="274320"/>
                </a:lnTo>
                <a:lnTo>
                  <a:pt x="4511040" y="579120"/>
                </a:lnTo>
                <a:lnTo>
                  <a:pt x="5577840" y="548640"/>
                </a:lnTo>
                <a:lnTo>
                  <a:pt x="5760720" y="617220"/>
                </a:lnTo>
                <a:lnTo>
                  <a:pt x="5951220" y="754380"/>
                </a:lnTo>
                <a:lnTo>
                  <a:pt x="6057900" y="952500"/>
                </a:lnTo>
                <a:lnTo>
                  <a:pt x="6263640" y="3101340"/>
                </a:lnTo>
                <a:lnTo>
                  <a:pt x="6362700" y="3558540"/>
                </a:lnTo>
                <a:lnTo>
                  <a:pt x="6362700" y="4008120"/>
                </a:lnTo>
                <a:lnTo>
                  <a:pt x="4998720" y="3970020"/>
                </a:lnTo>
                <a:lnTo>
                  <a:pt x="4922520" y="4091940"/>
                </a:lnTo>
                <a:lnTo>
                  <a:pt x="4861560" y="4145280"/>
                </a:lnTo>
                <a:lnTo>
                  <a:pt x="4785360" y="4343400"/>
                </a:lnTo>
                <a:lnTo>
                  <a:pt x="4747260" y="4594860"/>
                </a:lnTo>
                <a:lnTo>
                  <a:pt x="6111240" y="4579620"/>
                </a:lnTo>
                <a:lnTo>
                  <a:pt x="6438900" y="4625340"/>
                </a:lnTo>
                <a:lnTo>
                  <a:pt x="6484620" y="4549140"/>
                </a:lnTo>
                <a:lnTo>
                  <a:pt x="6598920" y="4549140"/>
                </a:lnTo>
                <a:lnTo>
                  <a:pt x="6659880" y="4930140"/>
                </a:lnTo>
                <a:lnTo>
                  <a:pt x="6416040" y="4884420"/>
                </a:lnTo>
                <a:lnTo>
                  <a:pt x="6408420" y="4785360"/>
                </a:lnTo>
                <a:lnTo>
                  <a:pt x="6103620" y="4762500"/>
                </a:lnTo>
                <a:lnTo>
                  <a:pt x="4709160" y="4777740"/>
                </a:lnTo>
                <a:lnTo>
                  <a:pt x="3352800" y="4655820"/>
                </a:lnTo>
                <a:lnTo>
                  <a:pt x="3063240" y="4617720"/>
                </a:lnTo>
                <a:lnTo>
                  <a:pt x="2857500" y="4602480"/>
                </a:lnTo>
                <a:lnTo>
                  <a:pt x="1775460" y="4305300"/>
                </a:lnTo>
                <a:lnTo>
                  <a:pt x="411480" y="3710940"/>
                </a:lnTo>
                <a:lnTo>
                  <a:pt x="297180" y="3680460"/>
                </a:lnTo>
                <a:lnTo>
                  <a:pt x="0" y="3390900"/>
                </a:lnTo>
                <a:lnTo>
                  <a:pt x="167640" y="3276600"/>
                </a:lnTo>
                <a:lnTo>
                  <a:pt x="243840" y="3352800"/>
                </a:lnTo>
                <a:lnTo>
                  <a:pt x="472440" y="3550920"/>
                </a:lnTo>
                <a:lnTo>
                  <a:pt x="1744980" y="4099560"/>
                </a:lnTo>
                <a:lnTo>
                  <a:pt x="2971800" y="4450080"/>
                </a:lnTo>
                <a:lnTo>
                  <a:pt x="3063240" y="4457700"/>
                </a:lnTo>
                <a:lnTo>
                  <a:pt x="3108960" y="3870960"/>
                </a:lnTo>
                <a:lnTo>
                  <a:pt x="2964180" y="3878580"/>
                </a:lnTo>
                <a:lnTo>
                  <a:pt x="2095500" y="3634740"/>
                </a:lnTo>
                <a:lnTo>
                  <a:pt x="2072640" y="3733800"/>
                </a:lnTo>
                <a:lnTo>
                  <a:pt x="1988820" y="3695700"/>
                </a:lnTo>
                <a:lnTo>
                  <a:pt x="2042160" y="3558540"/>
                </a:lnTo>
                <a:lnTo>
                  <a:pt x="1607820" y="3345180"/>
                </a:lnTo>
                <a:lnTo>
                  <a:pt x="1577340" y="3444240"/>
                </a:lnTo>
                <a:lnTo>
                  <a:pt x="960120" y="3154680"/>
                </a:lnTo>
                <a:lnTo>
                  <a:pt x="1002073" y="3004849"/>
                </a:lnTo>
                <a:lnTo>
                  <a:pt x="1029948" y="2968302"/>
                </a:lnTo>
                <a:lnTo>
                  <a:pt x="1074420" y="2979420"/>
                </a:lnTo>
                <a:lnTo>
                  <a:pt x="1043940" y="3078480"/>
                </a:lnTo>
                <a:lnTo>
                  <a:pt x="1470660" y="3307080"/>
                </a:lnTo>
                <a:lnTo>
                  <a:pt x="1684020" y="2804160"/>
                </a:lnTo>
                <a:lnTo>
                  <a:pt x="1341120" y="2560320"/>
                </a:lnTo>
                <a:lnTo>
                  <a:pt x="1029948" y="2968302"/>
                </a:lnTo>
                <a:lnTo>
                  <a:pt x="1013460" y="2964180"/>
                </a:lnTo>
                <a:lnTo>
                  <a:pt x="1002073" y="3004849"/>
                </a:lnTo>
                <a:lnTo>
                  <a:pt x="998220" y="3009900"/>
                </a:lnTo>
                <a:lnTo>
                  <a:pt x="853440" y="2880360"/>
                </a:lnTo>
                <a:lnTo>
                  <a:pt x="2667000" y="266700"/>
                </a:lnTo>
                <a:lnTo>
                  <a:pt x="2651760" y="7620"/>
                </a:lnTo>
                <a:close/>
              </a:path>
            </a:pathLst>
          </a:custGeom>
        </p:spPr>
      </p:pic>
      <p:graphicFrame>
        <p:nvGraphicFramePr>
          <p:cNvPr id="5" name="表 4">
            <a:extLst>
              <a:ext uri="{FF2B5EF4-FFF2-40B4-BE49-F238E27FC236}">
                <a16:creationId xmlns:a16="http://schemas.microsoft.com/office/drawing/2014/main" id="{47466C68-FA87-411A-863C-51E72F8C898D}"/>
              </a:ext>
            </a:extLst>
          </p:cNvPr>
          <p:cNvGraphicFramePr>
            <a:graphicFrameLocks noGrp="1"/>
          </p:cNvGraphicFramePr>
          <p:nvPr>
            <p:extLst>
              <p:ext uri="{D42A27DB-BD31-4B8C-83A1-F6EECF244321}">
                <p14:modId xmlns:p14="http://schemas.microsoft.com/office/powerpoint/2010/main" val="3240148449"/>
              </p:ext>
            </p:extLst>
          </p:nvPr>
        </p:nvGraphicFramePr>
        <p:xfrm>
          <a:off x="232997" y="509627"/>
          <a:ext cx="3699131" cy="1371600"/>
        </p:xfrm>
        <a:graphic>
          <a:graphicData uri="http://schemas.openxmlformats.org/drawingml/2006/table">
            <a:tbl>
              <a:tblPr/>
              <a:tblGrid>
                <a:gridCol w="360000">
                  <a:extLst>
                    <a:ext uri="{9D8B030D-6E8A-4147-A177-3AD203B41FA5}">
                      <a16:colId xmlns:a16="http://schemas.microsoft.com/office/drawing/2014/main" val="3323862342"/>
                    </a:ext>
                  </a:extLst>
                </a:gridCol>
                <a:gridCol w="1265633">
                  <a:extLst>
                    <a:ext uri="{9D8B030D-6E8A-4147-A177-3AD203B41FA5}">
                      <a16:colId xmlns:a16="http://schemas.microsoft.com/office/drawing/2014/main" val="3199167269"/>
                    </a:ext>
                  </a:extLst>
                </a:gridCol>
                <a:gridCol w="2073498">
                  <a:extLst>
                    <a:ext uri="{9D8B030D-6E8A-4147-A177-3AD203B41FA5}">
                      <a16:colId xmlns:a16="http://schemas.microsoft.com/office/drawing/2014/main" val="329118631"/>
                    </a:ext>
                  </a:extLst>
                </a:gridCol>
              </a:tblGrid>
              <a:tr h="261680">
                <a:tc rowSpan="2">
                  <a:txBody>
                    <a:bodyPr/>
                    <a:lstStyle/>
                    <a:p>
                      <a:pPr algn="ctr" fontAlgn="ctr"/>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舗装</a:t>
                      </a:r>
                    </a:p>
                  </a:txBody>
                  <a:tcPr marL="0" marR="0" marT="0" marB="0" vert="eaVert"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地域の特性に応じたデザインや素材</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just" fontAlgn="ctr"/>
                      <a:r>
                        <a:rPr lang="ja-JP" altLang="en-US" sz="1000" b="1" i="0" u="none" strike="noStrike">
                          <a:solidFill>
                            <a:srgbClr val="000000"/>
                          </a:solidFill>
                          <a:effectLst/>
                          <a:latin typeface="BIZ UDPゴシック" panose="020B0400000000000000" pitchFamily="50" charset="-128"/>
                          <a:ea typeface="BIZ UDPゴシック" panose="020B0400000000000000" pitchFamily="50" charset="-128"/>
                        </a:rPr>
                        <a:t>努める</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2CC"/>
                    </a:solidFill>
                  </a:tcPr>
                </a:tc>
                <a:extLst>
                  <a:ext uri="{0D108BD9-81ED-4DB2-BD59-A6C34878D82A}">
                    <a16:rowId xmlns:a16="http://schemas.microsoft.com/office/drawing/2014/main" val="14309750"/>
                  </a:ext>
                </a:extLst>
              </a:tr>
              <a:tr h="392520">
                <a:tc vMerge="1">
                  <a:txBody>
                    <a:bodyPr/>
                    <a:lstStyle/>
                    <a:p>
                      <a:endParaRPr kumimoji="1" lang="ja-JP" altLang="en-US"/>
                    </a:p>
                  </a:txBody>
                  <a:tcPr/>
                </a:tc>
                <a:tc>
                  <a:txBody>
                    <a:bodyPr/>
                    <a:lstStyle/>
                    <a:p>
                      <a:pPr algn="just" fontAlgn="t"/>
                      <a:r>
                        <a:rPr lang="ja-JP" altLang="en-US" sz="1000" b="0" i="0" u="none" strike="noStrike">
                          <a:solidFill>
                            <a:srgbClr val="000000"/>
                          </a:solidFill>
                          <a:effectLst/>
                          <a:latin typeface="BIZ UDPゴシック" panose="020B0400000000000000" pitchFamily="50" charset="-128"/>
                          <a:ea typeface="BIZ UDPゴシック" panose="020B0400000000000000" pitchFamily="50" charset="-128"/>
                        </a:rPr>
                        <a:t>安全面、機能面や環境面の配慮とともに、地域の特性に応じたデザインや素材の工夫に努める。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just" fontAlgn="t"/>
                      <a:r>
                        <a:rPr lang="ja-JP" altLang="en-US" sz="1000" b="0" i="0" u="none" strike="noStrike" dirty="0">
                          <a:solidFill>
                            <a:srgbClr val="000000"/>
                          </a:solidFill>
                          <a:effectLst/>
                          <a:latin typeface="BIZ UDPゴシック" panose="020B0400000000000000" pitchFamily="50" charset="-128"/>
                          <a:ea typeface="BIZ UDPゴシック" panose="020B0400000000000000" pitchFamily="50" charset="-128"/>
                        </a:rPr>
                        <a:t>歩道部分はインターロッキング等滑りにくく色調の落ち着いた素材を採用し、周辺修景との調和を図るデザインとする。また、沿道側の緊急車両専用通路については緑化ブロック等を採用する等、周辺環境に配慮した計画とする。</a:t>
                      </a:r>
                    </a:p>
                  </a:txBody>
                  <a:tcPr marL="36000" marR="3600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143281371"/>
                  </a:ext>
                </a:extLst>
              </a:tr>
            </a:tbl>
          </a:graphicData>
        </a:graphic>
      </p:graphicFrame>
      <p:sp>
        <p:nvSpPr>
          <p:cNvPr id="6" name="スライド番号プレースホルダー 2">
            <a:extLst>
              <a:ext uri="{FF2B5EF4-FFF2-40B4-BE49-F238E27FC236}">
                <a16:creationId xmlns:a16="http://schemas.microsoft.com/office/drawing/2014/main" id="{43337AE7-BDE0-4252-9F34-A656CDDBF28D}"/>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19</a:t>
            </a:fld>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79912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40715D7E-B064-4716-8E0C-3D6E33AD660A}"/>
              </a:ext>
            </a:extLst>
          </p:cNvPr>
          <p:cNvPicPr>
            <a:picLocks noChangeAspect="1"/>
          </p:cNvPicPr>
          <p:nvPr/>
        </p:nvPicPr>
        <p:blipFill rotWithShape="1">
          <a:blip r:embed="rId3"/>
          <a:srcRect l="2128" t="12157" r="965" b="14606"/>
          <a:stretch/>
        </p:blipFill>
        <p:spPr>
          <a:xfrm>
            <a:off x="141383" y="1961776"/>
            <a:ext cx="8861234" cy="4807503"/>
          </a:xfrm>
          <a:prstGeom prst="rect">
            <a:avLst/>
          </a:prstGeom>
        </p:spPr>
      </p:pic>
      <p:sp>
        <p:nvSpPr>
          <p:cNvPr id="4" name="テキスト ボックス 3">
            <a:extLst>
              <a:ext uri="{FF2B5EF4-FFF2-40B4-BE49-F238E27FC236}">
                <a16:creationId xmlns:a16="http://schemas.microsoft.com/office/drawing/2014/main" id="{670D2A03-C96A-49D4-8D8A-5753AB21839B}"/>
              </a:ext>
            </a:extLst>
          </p:cNvPr>
          <p:cNvSpPr txBox="1"/>
          <p:nvPr/>
        </p:nvSpPr>
        <p:spPr>
          <a:xfrm>
            <a:off x="0" y="-13603"/>
            <a:ext cx="4883971" cy="338554"/>
          </a:xfrm>
          <a:prstGeom prst="rect">
            <a:avLst/>
          </a:prstGeom>
          <a:noFill/>
        </p:spPr>
        <p:txBody>
          <a:bodyPr wrap="square" rtlCol="0">
            <a:spAutoFit/>
          </a:bodyPr>
          <a:lstStyle/>
          <a:p>
            <a:r>
              <a:rPr kumimoji="1" lang="ja-JP" altLang="en-US" sz="1600">
                <a:latin typeface="BIZ UDゴシック" panose="020B0400000000000000" pitchFamily="49" charset="-128"/>
                <a:ea typeface="BIZ UDゴシック" panose="020B0400000000000000" pitchFamily="49" charset="-128"/>
              </a:rPr>
              <a:t>大阪府営大阪狭山西山台住宅建替事業</a:t>
            </a:r>
            <a:endParaRPr kumimoji="1" lang="en-US" altLang="ja-JP" sz="160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2551CC57-A082-49D0-BA52-543BC4E882E8}"/>
              </a:ext>
            </a:extLst>
          </p:cNvPr>
          <p:cNvSpPr txBox="1"/>
          <p:nvPr/>
        </p:nvSpPr>
        <p:spPr>
          <a:xfrm>
            <a:off x="192005" y="445003"/>
            <a:ext cx="8690385" cy="830997"/>
          </a:xfrm>
          <a:prstGeom prst="rect">
            <a:avLst/>
          </a:prstGeom>
          <a:noFill/>
        </p:spPr>
        <p:txBody>
          <a:bodyPr wrap="square" rtlCol="0">
            <a:spAutoFit/>
          </a:bodyPr>
          <a:lstStyle/>
          <a:p>
            <a:pPr algn="just"/>
            <a:r>
              <a:rPr kumimoji="1" lang="ja-JP" altLang="en-US" sz="1200">
                <a:latin typeface="BIZ UDゴシック" panose="020B0400000000000000" pitchFamily="49" charset="-128"/>
                <a:ea typeface="BIZ UDゴシック" panose="020B0400000000000000" pitchFamily="49" charset="-128"/>
              </a:rPr>
              <a:t>１</a:t>
            </a:r>
            <a:r>
              <a:rPr kumimoji="1" lang="en-US" altLang="ja-JP" sz="1200">
                <a:latin typeface="BIZ UDゴシック" panose="020B0400000000000000" pitchFamily="49" charset="-128"/>
                <a:ea typeface="BIZ UDゴシック" panose="020B0400000000000000" pitchFamily="49" charset="-128"/>
              </a:rPr>
              <a:t>.</a:t>
            </a:r>
            <a:r>
              <a:rPr kumimoji="1" lang="ja-JP" altLang="en-US" sz="1200">
                <a:latin typeface="BIZ UDゴシック" panose="020B0400000000000000" pitchFamily="49" charset="-128"/>
                <a:ea typeface="BIZ UDゴシック" panose="020B0400000000000000" pitchFamily="49" charset="-128"/>
              </a:rPr>
              <a:t>事業概要</a:t>
            </a:r>
            <a:endParaRPr kumimoji="1" lang="en-US" altLang="ja-JP" sz="1200">
              <a:latin typeface="BIZ UDゴシック" panose="020B0400000000000000" pitchFamily="49" charset="-128"/>
              <a:ea typeface="BIZ UDゴシック" panose="020B0400000000000000" pitchFamily="49" charset="-128"/>
            </a:endParaRPr>
          </a:p>
          <a:p>
            <a:pPr algn="just"/>
            <a:r>
              <a:rPr kumimoji="1" lang="ja-JP" altLang="en-US" sz="1200">
                <a:latin typeface="BIZ UDゴシック" panose="020B0400000000000000" pitchFamily="49" charset="-128"/>
                <a:ea typeface="BIZ UDゴシック" panose="020B0400000000000000" pitchFamily="49" charset="-128"/>
              </a:rPr>
              <a:t>　高度経済成長期に建設された大量の府営住宅が一斉に更新時期を迎えることから計画的な対応が必要となっている。</a:t>
            </a:r>
            <a:endParaRPr kumimoji="1" lang="en-US" altLang="ja-JP" sz="1200">
              <a:latin typeface="BIZ UDゴシック" panose="020B0400000000000000" pitchFamily="49" charset="-128"/>
              <a:ea typeface="BIZ UDゴシック" panose="020B0400000000000000" pitchFamily="49" charset="-128"/>
            </a:endParaRPr>
          </a:p>
          <a:p>
            <a:pPr marL="176213" indent="-176213" algn="just"/>
            <a:r>
              <a:rPr kumimoji="1" lang="ja-JP" altLang="en-US" sz="1200">
                <a:latin typeface="BIZ UDゴシック" panose="020B0400000000000000" pitchFamily="49" charset="-128"/>
                <a:ea typeface="BIZ UDゴシック" panose="020B0400000000000000" pitchFamily="49" charset="-128"/>
              </a:rPr>
              <a:t>　本住宅は、大阪府営住宅ストック総合活用計画において「再編・整備」に位置付けており、建替事業により屋内外のバリアフリー化や断熱・省エネ性能の向上、周辺景観への配慮など良好な住宅及び住環境を整備することを目的としている。</a:t>
            </a:r>
            <a:endParaRPr kumimoji="1" lang="en-US" altLang="ja-JP" sz="120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DF947EDB-0EF6-48C6-BF11-9EDDFA5C5D67}"/>
              </a:ext>
            </a:extLst>
          </p:cNvPr>
          <p:cNvSpPr txBox="1"/>
          <p:nvPr/>
        </p:nvSpPr>
        <p:spPr>
          <a:xfrm>
            <a:off x="181840" y="1322007"/>
            <a:ext cx="4255546" cy="1015663"/>
          </a:xfrm>
          <a:prstGeom prst="rect">
            <a:avLst/>
          </a:prstGeom>
          <a:solidFill>
            <a:schemeClr val="bg1"/>
          </a:solidFill>
        </p:spPr>
        <p:txBody>
          <a:bodyPr wrap="square" rtlCol="0">
            <a:spAutoFit/>
          </a:bodyPr>
          <a:lstStyle/>
          <a:p>
            <a:r>
              <a:rPr kumimoji="1" lang="ja-JP" altLang="en-US" sz="1200">
                <a:latin typeface="BIZ UDゴシック" panose="020B0400000000000000" pitchFamily="49" charset="-128"/>
                <a:ea typeface="BIZ UDゴシック" panose="020B0400000000000000" pitchFamily="49" charset="-128"/>
              </a:rPr>
              <a:t>２</a:t>
            </a:r>
            <a:r>
              <a:rPr kumimoji="1" lang="en-US" altLang="ja-JP" sz="1200">
                <a:latin typeface="BIZ UDゴシック" panose="020B0400000000000000" pitchFamily="49" charset="-128"/>
                <a:ea typeface="BIZ UDゴシック" panose="020B0400000000000000" pitchFamily="49" charset="-128"/>
              </a:rPr>
              <a:t>.</a:t>
            </a:r>
            <a:r>
              <a:rPr kumimoji="1" lang="ja-JP" altLang="en-US" sz="1200">
                <a:latin typeface="BIZ UDゴシック" panose="020B0400000000000000" pitchFamily="49" charset="-128"/>
                <a:ea typeface="BIZ UDゴシック" panose="020B0400000000000000" pitchFamily="49" charset="-128"/>
              </a:rPr>
              <a:t>住宅の現況</a:t>
            </a:r>
            <a:endParaRPr kumimoji="1" lang="en-US" altLang="ja-JP" sz="1200">
              <a:latin typeface="BIZ UDゴシック" panose="020B0400000000000000" pitchFamily="49" charset="-128"/>
              <a:ea typeface="BIZ UDゴシック" panose="020B0400000000000000" pitchFamily="49" charset="-128"/>
            </a:endParaRPr>
          </a:p>
          <a:p>
            <a:r>
              <a:rPr kumimoji="1" lang="ja-JP" altLang="en-US" sz="1200">
                <a:latin typeface="BIZ UDゴシック" panose="020B0400000000000000" pitchFamily="49" charset="-128"/>
                <a:ea typeface="BIZ UDゴシック" panose="020B0400000000000000" pitchFamily="49" charset="-128"/>
              </a:rPr>
              <a:t>敷地面積：約</a:t>
            </a:r>
            <a:r>
              <a:rPr lang="en-US" altLang="ja-JP" sz="1200">
                <a:latin typeface="BIZ UDゴシック" panose="020B0400000000000000" pitchFamily="49" charset="-128"/>
                <a:ea typeface="BIZ UDゴシック" panose="020B0400000000000000" pitchFamily="49" charset="-128"/>
              </a:rPr>
              <a:t>11.46</a:t>
            </a:r>
            <a:r>
              <a:rPr kumimoji="1" lang="en-US" altLang="ja-JP" sz="1200">
                <a:latin typeface="BIZ UDゴシック" panose="020B0400000000000000" pitchFamily="49" charset="-128"/>
                <a:ea typeface="BIZ UDゴシック" panose="020B0400000000000000" pitchFamily="49" charset="-128"/>
              </a:rPr>
              <a:t>ha</a:t>
            </a:r>
            <a:r>
              <a:rPr kumimoji="1" lang="ja-JP" altLang="en-US" sz="1200">
                <a:latin typeface="BIZ UDゴシック" panose="020B0400000000000000" pitchFamily="49" charset="-128"/>
                <a:ea typeface="BIZ UDゴシック" panose="020B0400000000000000" pitchFamily="49" charset="-128"/>
              </a:rPr>
              <a:t>（うち建替対象　約</a:t>
            </a:r>
            <a:r>
              <a:rPr kumimoji="1" lang="en-US" altLang="ja-JP" sz="1200">
                <a:latin typeface="BIZ UDゴシック" panose="020B0400000000000000" pitchFamily="49" charset="-128"/>
                <a:ea typeface="BIZ UDゴシック" panose="020B0400000000000000" pitchFamily="49" charset="-128"/>
              </a:rPr>
              <a:t>6.1ha</a:t>
            </a:r>
            <a:r>
              <a:rPr kumimoji="1" lang="ja-JP" altLang="en-US" sz="1200">
                <a:latin typeface="BIZ UDゴシック" panose="020B0400000000000000" pitchFamily="49" charset="-128"/>
                <a:ea typeface="BIZ UDゴシック" panose="020B0400000000000000" pitchFamily="49" charset="-128"/>
              </a:rPr>
              <a:t>）</a:t>
            </a:r>
          </a:p>
          <a:p>
            <a:r>
              <a:rPr kumimoji="1" lang="ja-JP" altLang="en-US" sz="1200">
                <a:latin typeface="BIZ UDゴシック" panose="020B0400000000000000" pitchFamily="49" charset="-128"/>
                <a:ea typeface="BIZ UDゴシック" panose="020B0400000000000000" pitchFamily="49" charset="-128"/>
              </a:rPr>
              <a:t>管理戸数：</a:t>
            </a:r>
            <a:r>
              <a:rPr kumimoji="1" lang="en-US" altLang="ja-JP" sz="1200">
                <a:latin typeface="BIZ UDゴシック" panose="020B0400000000000000" pitchFamily="49" charset="-128"/>
                <a:ea typeface="BIZ UDゴシック" panose="020B0400000000000000" pitchFamily="49" charset="-128"/>
              </a:rPr>
              <a:t>1440</a:t>
            </a:r>
            <a:r>
              <a:rPr kumimoji="1" lang="ja-JP" altLang="en-US" sz="1200">
                <a:latin typeface="BIZ UDゴシック" panose="020B0400000000000000" pitchFamily="49" charset="-128"/>
                <a:ea typeface="BIZ UDゴシック" panose="020B0400000000000000" pitchFamily="49" charset="-128"/>
              </a:rPr>
              <a:t>戸（</a:t>
            </a:r>
            <a:r>
              <a:rPr lang="en-US" altLang="ja-JP" sz="1200">
                <a:latin typeface="BIZ UDゴシック" panose="020B0400000000000000" pitchFamily="49" charset="-128"/>
                <a:ea typeface="BIZ UDゴシック" panose="020B0400000000000000" pitchFamily="49" charset="-128"/>
              </a:rPr>
              <a:t>40</a:t>
            </a:r>
            <a:r>
              <a:rPr kumimoji="1" lang="ja-JP" altLang="en-US" sz="1200">
                <a:latin typeface="BIZ UDゴシック" panose="020B0400000000000000" pitchFamily="49" charset="-128"/>
                <a:ea typeface="BIZ UDゴシック" panose="020B0400000000000000" pitchFamily="49" charset="-128"/>
              </a:rPr>
              <a:t>棟）（うち建替対象</a:t>
            </a:r>
            <a:r>
              <a:rPr lang="en-US" altLang="ja-JP" sz="1200">
                <a:latin typeface="BIZ UDゴシック" panose="020B0400000000000000" pitchFamily="49" charset="-128"/>
                <a:ea typeface="BIZ UDゴシック" panose="020B0400000000000000" pitchFamily="49" charset="-128"/>
              </a:rPr>
              <a:t>760</a:t>
            </a:r>
            <a:r>
              <a:rPr kumimoji="1" lang="ja-JP" altLang="en-US" sz="1200">
                <a:latin typeface="BIZ UDゴシック" panose="020B0400000000000000" pitchFamily="49" charset="-128"/>
                <a:ea typeface="BIZ UDゴシック" panose="020B0400000000000000" pitchFamily="49" charset="-128"/>
              </a:rPr>
              <a:t>戸</a:t>
            </a:r>
            <a:r>
              <a:rPr kumimoji="1" lang="en-US" altLang="ja-JP" sz="1200">
                <a:latin typeface="BIZ UDゴシック" panose="020B0400000000000000" pitchFamily="49" charset="-128"/>
                <a:ea typeface="BIZ UDゴシック" panose="020B0400000000000000" pitchFamily="49" charset="-128"/>
              </a:rPr>
              <a:t>2</a:t>
            </a:r>
            <a:r>
              <a:rPr lang="en-US" altLang="ja-JP" sz="1200">
                <a:latin typeface="BIZ UDゴシック" panose="020B0400000000000000" pitchFamily="49" charset="-128"/>
                <a:ea typeface="BIZ UDゴシック" panose="020B0400000000000000" pitchFamily="49" charset="-128"/>
              </a:rPr>
              <a:t>2</a:t>
            </a:r>
            <a:r>
              <a:rPr kumimoji="1" lang="ja-JP" altLang="en-US" sz="1200">
                <a:latin typeface="BIZ UDゴシック" panose="020B0400000000000000" pitchFamily="49" charset="-128"/>
                <a:ea typeface="BIZ UDゴシック" panose="020B0400000000000000" pitchFamily="49" charset="-128"/>
              </a:rPr>
              <a:t>棟）</a:t>
            </a:r>
          </a:p>
          <a:p>
            <a:r>
              <a:rPr kumimoji="1" lang="ja-JP" altLang="en-US" sz="1200">
                <a:latin typeface="BIZ UDゴシック" panose="020B0400000000000000" pitchFamily="49" charset="-128"/>
                <a:ea typeface="BIZ UDゴシック" panose="020B0400000000000000" pitchFamily="49" charset="-128"/>
              </a:rPr>
              <a:t>構　造　：</a:t>
            </a:r>
            <a:r>
              <a:rPr kumimoji="1" lang="en-US" altLang="ja-JP" sz="1200">
                <a:latin typeface="BIZ UDゴシック" panose="020B0400000000000000" pitchFamily="49" charset="-128"/>
                <a:ea typeface="BIZ UDゴシック" panose="020B0400000000000000" pitchFamily="49" charset="-128"/>
              </a:rPr>
              <a:t>RC</a:t>
            </a:r>
            <a:r>
              <a:rPr kumimoji="1" lang="ja-JP" altLang="en-US" sz="1200">
                <a:latin typeface="BIZ UDゴシック" panose="020B0400000000000000" pitchFamily="49" charset="-128"/>
                <a:ea typeface="BIZ UDゴシック" panose="020B0400000000000000" pitchFamily="49" charset="-128"/>
              </a:rPr>
              <a:t>造　</a:t>
            </a:r>
            <a:r>
              <a:rPr kumimoji="1" lang="en-US" altLang="ja-JP" sz="1200">
                <a:latin typeface="BIZ UDゴシック" panose="020B0400000000000000" pitchFamily="49" charset="-128"/>
                <a:ea typeface="BIZ UDゴシック" panose="020B0400000000000000" pitchFamily="49" charset="-128"/>
              </a:rPr>
              <a:t>5</a:t>
            </a:r>
            <a:r>
              <a:rPr kumimoji="1" lang="ja-JP" altLang="en-US" sz="1200">
                <a:latin typeface="BIZ UDゴシック" panose="020B0400000000000000" pitchFamily="49" charset="-128"/>
                <a:ea typeface="BIZ UDゴシック" panose="020B0400000000000000" pitchFamily="49" charset="-128"/>
              </a:rPr>
              <a:t>階建て</a:t>
            </a:r>
          </a:p>
          <a:p>
            <a:r>
              <a:rPr kumimoji="1" lang="ja-JP" altLang="en-US" sz="1200">
                <a:latin typeface="BIZ UDゴシック" panose="020B0400000000000000" pitchFamily="49" charset="-128"/>
                <a:ea typeface="BIZ UDゴシック" panose="020B0400000000000000" pitchFamily="49" charset="-128"/>
              </a:rPr>
              <a:t>建設年度：昭和</a:t>
            </a:r>
            <a:r>
              <a:rPr kumimoji="1" lang="en-US" altLang="ja-JP" sz="1200">
                <a:latin typeface="BIZ UDゴシック" panose="020B0400000000000000" pitchFamily="49" charset="-128"/>
                <a:ea typeface="BIZ UDゴシック" panose="020B0400000000000000" pitchFamily="49" charset="-128"/>
              </a:rPr>
              <a:t>44</a:t>
            </a:r>
            <a:r>
              <a:rPr kumimoji="1" lang="ja-JP" altLang="en-US" sz="1200">
                <a:latin typeface="BIZ UDゴシック" panose="020B0400000000000000" pitchFamily="49" charset="-128"/>
                <a:ea typeface="BIZ UDゴシック" panose="020B0400000000000000" pitchFamily="49" charset="-128"/>
              </a:rPr>
              <a:t>、</a:t>
            </a:r>
            <a:r>
              <a:rPr kumimoji="1" lang="en-US" altLang="ja-JP" sz="1200">
                <a:latin typeface="BIZ UDゴシック" panose="020B0400000000000000" pitchFamily="49" charset="-128"/>
                <a:ea typeface="BIZ UDゴシック" panose="020B0400000000000000" pitchFamily="49" charset="-128"/>
              </a:rPr>
              <a:t>45</a:t>
            </a:r>
            <a:r>
              <a:rPr kumimoji="1" lang="ja-JP" altLang="en-US" sz="1200">
                <a:latin typeface="BIZ UDゴシック" panose="020B0400000000000000" pitchFamily="49" charset="-128"/>
                <a:ea typeface="BIZ UDゴシック" panose="020B0400000000000000" pitchFamily="49" charset="-128"/>
              </a:rPr>
              <a:t>年度</a:t>
            </a:r>
          </a:p>
        </p:txBody>
      </p:sp>
      <p:sp>
        <p:nvSpPr>
          <p:cNvPr id="7" name="テキスト ボックス 6">
            <a:extLst>
              <a:ext uri="{FF2B5EF4-FFF2-40B4-BE49-F238E27FC236}">
                <a16:creationId xmlns:a16="http://schemas.microsoft.com/office/drawing/2014/main" id="{FD13D01D-FB37-438A-82BD-F5E27381EB32}"/>
              </a:ext>
            </a:extLst>
          </p:cNvPr>
          <p:cNvSpPr txBox="1"/>
          <p:nvPr/>
        </p:nvSpPr>
        <p:spPr>
          <a:xfrm>
            <a:off x="4437386" y="1325077"/>
            <a:ext cx="4716778" cy="1015663"/>
          </a:xfrm>
          <a:prstGeom prst="rect">
            <a:avLst/>
          </a:prstGeom>
          <a:solidFill>
            <a:schemeClr val="bg1"/>
          </a:solidFill>
        </p:spPr>
        <p:txBody>
          <a:bodyPr wrap="square" rtlCol="0">
            <a:spAutoFit/>
          </a:bodyPr>
          <a:lstStyle/>
          <a:p>
            <a:r>
              <a:rPr kumimoji="1" lang="ja-JP" altLang="en-US" sz="1200">
                <a:latin typeface="BIZ UDゴシック" panose="020B0400000000000000" pitchFamily="49" charset="-128"/>
                <a:ea typeface="BIZ UDゴシック" panose="020B0400000000000000" pitchFamily="49" charset="-128"/>
              </a:rPr>
              <a:t>３</a:t>
            </a:r>
            <a:r>
              <a:rPr kumimoji="1" lang="en-US" altLang="ja-JP" sz="1200">
                <a:latin typeface="BIZ UDゴシック" panose="020B0400000000000000" pitchFamily="49" charset="-128"/>
                <a:ea typeface="BIZ UDゴシック" panose="020B0400000000000000" pitchFamily="49" charset="-128"/>
              </a:rPr>
              <a:t>.</a:t>
            </a:r>
            <a:r>
              <a:rPr kumimoji="1" lang="ja-JP" altLang="en-US" sz="1200">
                <a:latin typeface="BIZ UDゴシック" panose="020B0400000000000000" pitchFamily="49" charset="-128"/>
                <a:ea typeface="BIZ UDゴシック" panose="020B0400000000000000" pitchFamily="49" charset="-128"/>
              </a:rPr>
              <a:t>建替計画</a:t>
            </a:r>
            <a:endParaRPr kumimoji="1" lang="en-US" altLang="ja-JP" sz="1200">
              <a:latin typeface="BIZ UDゴシック" panose="020B0400000000000000" pitchFamily="49" charset="-128"/>
              <a:ea typeface="BIZ UDゴシック" panose="020B0400000000000000" pitchFamily="49" charset="-128"/>
            </a:endParaRPr>
          </a:p>
          <a:p>
            <a:r>
              <a:rPr kumimoji="1" lang="ja-JP" altLang="en-US" sz="1200">
                <a:latin typeface="BIZ UDゴシック" panose="020B0400000000000000" pitchFamily="49" charset="-128"/>
                <a:ea typeface="BIZ UDゴシック" panose="020B0400000000000000" pitchFamily="49" charset="-128"/>
              </a:rPr>
              <a:t>敷地面積：約</a:t>
            </a:r>
            <a:r>
              <a:rPr kumimoji="1" lang="en-US" altLang="ja-JP" sz="1200">
                <a:latin typeface="BIZ UDゴシック" panose="020B0400000000000000" pitchFamily="49" charset="-128"/>
                <a:ea typeface="BIZ UDゴシック" panose="020B0400000000000000" pitchFamily="49" charset="-128"/>
              </a:rPr>
              <a:t>6.1ha</a:t>
            </a:r>
          </a:p>
          <a:p>
            <a:pPr marL="684000"/>
            <a:r>
              <a:rPr kumimoji="1" lang="ja-JP" altLang="en-US" sz="1200">
                <a:latin typeface="BIZ UDゴシック" panose="020B0400000000000000" pitchFamily="49" charset="-128"/>
                <a:ea typeface="BIZ UDゴシック" panose="020B0400000000000000" pitchFamily="49" charset="-128"/>
              </a:rPr>
              <a:t>（府営住宅敷地　約</a:t>
            </a:r>
            <a:r>
              <a:rPr kumimoji="1" lang="en-US" altLang="ja-JP" sz="1200">
                <a:latin typeface="BIZ UDゴシック" panose="020B0400000000000000" pitchFamily="49" charset="-128"/>
                <a:ea typeface="BIZ UDゴシック" panose="020B0400000000000000" pitchFamily="49" charset="-128"/>
              </a:rPr>
              <a:t>3.06ha</a:t>
            </a:r>
            <a:r>
              <a:rPr kumimoji="1" lang="ja-JP" altLang="en-US" sz="1200">
                <a:latin typeface="BIZ UDゴシック" panose="020B0400000000000000" pitchFamily="49" charset="-128"/>
                <a:ea typeface="BIZ UDゴシック" panose="020B0400000000000000" pitchFamily="49" charset="-128"/>
              </a:rPr>
              <a:t>、活用地　約</a:t>
            </a:r>
            <a:r>
              <a:rPr kumimoji="1" lang="en-US" altLang="ja-JP" sz="1200">
                <a:latin typeface="BIZ UDゴシック" panose="020B0400000000000000" pitchFamily="49" charset="-128"/>
                <a:ea typeface="BIZ UDゴシック" panose="020B0400000000000000" pitchFamily="49" charset="-128"/>
              </a:rPr>
              <a:t>3.03ha</a:t>
            </a:r>
            <a:r>
              <a:rPr kumimoji="1" lang="ja-JP" altLang="en-US" sz="1200">
                <a:latin typeface="BIZ UDゴシック" panose="020B0400000000000000" pitchFamily="49" charset="-128"/>
                <a:ea typeface="BIZ UDゴシック" panose="020B0400000000000000" pitchFamily="49" charset="-128"/>
              </a:rPr>
              <a:t>）</a:t>
            </a:r>
          </a:p>
          <a:p>
            <a:r>
              <a:rPr kumimoji="1" lang="ja-JP" altLang="en-US" sz="1200">
                <a:latin typeface="BIZ UDゴシック" panose="020B0400000000000000" pitchFamily="49" charset="-128"/>
                <a:ea typeface="BIZ UDゴシック" panose="020B0400000000000000" pitchFamily="49" charset="-128"/>
              </a:rPr>
              <a:t>計画戸数：</a:t>
            </a:r>
            <a:r>
              <a:rPr kumimoji="1" lang="en-US" altLang="ja-JP" sz="1200">
                <a:latin typeface="BIZ UDゴシック" panose="020B0400000000000000" pitchFamily="49" charset="-128"/>
                <a:ea typeface="BIZ UDゴシック" panose="020B0400000000000000" pitchFamily="49" charset="-128"/>
              </a:rPr>
              <a:t>400</a:t>
            </a:r>
            <a:r>
              <a:rPr kumimoji="1" lang="ja-JP" altLang="en-US" sz="1200">
                <a:latin typeface="BIZ UDゴシック" panose="020B0400000000000000" pitchFamily="49" charset="-128"/>
                <a:ea typeface="BIZ UDゴシック" panose="020B0400000000000000" pitchFamily="49" charset="-128"/>
              </a:rPr>
              <a:t>戸（</a:t>
            </a:r>
            <a:r>
              <a:rPr kumimoji="1" lang="en-US" altLang="ja-JP" sz="1200">
                <a:latin typeface="BIZ UDゴシック" panose="020B0400000000000000" pitchFamily="49" charset="-128"/>
                <a:ea typeface="BIZ UDゴシック" panose="020B0400000000000000" pitchFamily="49" charset="-128"/>
              </a:rPr>
              <a:t>7</a:t>
            </a:r>
            <a:r>
              <a:rPr kumimoji="1" lang="ja-JP" altLang="en-US" sz="1200">
                <a:latin typeface="BIZ UDゴシック" panose="020B0400000000000000" pitchFamily="49" charset="-128"/>
                <a:ea typeface="BIZ UDゴシック" panose="020B0400000000000000" pitchFamily="49" charset="-128"/>
              </a:rPr>
              <a:t>棟）</a:t>
            </a:r>
          </a:p>
          <a:p>
            <a:r>
              <a:rPr kumimoji="1" lang="ja-JP" altLang="en-US" sz="1200">
                <a:latin typeface="BIZ UDゴシック" panose="020B0400000000000000" pitchFamily="49" charset="-128"/>
                <a:ea typeface="BIZ UDゴシック" panose="020B0400000000000000" pitchFamily="49" charset="-128"/>
              </a:rPr>
              <a:t>構　造　：</a:t>
            </a:r>
            <a:r>
              <a:rPr kumimoji="1" lang="en-US" altLang="ja-JP" sz="1200">
                <a:latin typeface="BIZ UDゴシック" panose="020B0400000000000000" pitchFamily="49" charset="-128"/>
                <a:ea typeface="BIZ UDゴシック" panose="020B0400000000000000" pitchFamily="49" charset="-128"/>
              </a:rPr>
              <a:t>RC</a:t>
            </a:r>
            <a:r>
              <a:rPr kumimoji="1" lang="ja-JP" altLang="en-US" sz="1200">
                <a:latin typeface="BIZ UDゴシック" panose="020B0400000000000000" pitchFamily="49" charset="-128"/>
                <a:ea typeface="BIZ UDゴシック" panose="020B0400000000000000" pitchFamily="49" charset="-128"/>
              </a:rPr>
              <a:t>造　</a:t>
            </a:r>
            <a:r>
              <a:rPr kumimoji="1" lang="en-US" altLang="ja-JP" sz="1200">
                <a:latin typeface="BIZ UDゴシック" panose="020B0400000000000000" pitchFamily="49" charset="-128"/>
                <a:ea typeface="BIZ UDゴシック" panose="020B0400000000000000" pitchFamily="49" charset="-128"/>
              </a:rPr>
              <a:t>7</a:t>
            </a:r>
            <a:r>
              <a:rPr kumimoji="1" lang="ja-JP" altLang="en-US" sz="1200">
                <a:latin typeface="BIZ UDゴシック" panose="020B0400000000000000" pitchFamily="49" charset="-128"/>
                <a:ea typeface="BIZ UDゴシック" panose="020B0400000000000000" pitchFamily="49" charset="-128"/>
              </a:rPr>
              <a:t>階～</a:t>
            </a:r>
            <a:r>
              <a:rPr kumimoji="1" lang="en-US" altLang="ja-JP" sz="1200">
                <a:latin typeface="BIZ UDゴシック" panose="020B0400000000000000" pitchFamily="49" charset="-128"/>
                <a:ea typeface="BIZ UDゴシック" panose="020B0400000000000000" pitchFamily="49" charset="-128"/>
              </a:rPr>
              <a:t>8</a:t>
            </a:r>
            <a:r>
              <a:rPr kumimoji="1" lang="ja-JP" altLang="en-US" sz="1200">
                <a:latin typeface="BIZ UDゴシック" panose="020B0400000000000000" pitchFamily="49" charset="-128"/>
                <a:ea typeface="BIZ UDゴシック" panose="020B0400000000000000" pitchFamily="49" charset="-128"/>
              </a:rPr>
              <a:t>階建て</a:t>
            </a:r>
          </a:p>
        </p:txBody>
      </p:sp>
      <p:sp>
        <p:nvSpPr>
          <p:cNvPr id="9" name="テキスト ボックス 8">
            <a:extLst>
              <a:ext uri="{FF2B5EF4-FFF2-40B4-BE49-F238E27FC236}">
                <a16:creationId xmlns:a16="http://schemas.microsoft.com/office/drawing/2014/main" id="{18DEB1D4-6CB6-45A9-A46F-50132B613A67}"/>
              </a:ext>
            </a:extLst>
          </p:cNvPr>
          <p:cNvSpPr txBox="1"/>
          <p:nvPr/>
        </p:nvSpPr>
        <p:spPr>
          <a:xfrm>
            <a:off x="4143488" y="4944729"/>
            <a:ext cx="723900" cy="307777"/>
          </a:xfrm>
          <a:prstGeom prst="rect">
            <a:avLst/>
          </a:prstGeom>
          <a:solidFill>
            <a:schemeClr val="bg1"/>
          </a:solidFill>
          <a:ln>
            <a:solidFill>
              <a:schemeClr val="tx1"/>
            </a:solidFill>
          </a:ln>
        </p:spPr>
        <p:txBody>
          <a:bodyPr wrap="square" rtlCol="0">
            <a:spAutoFit/>
          </a:bodyPr>
          <a:lstStyle/>
          <a:p>
            <a:pPr algn="ctr"/>
            <a:r>
              <a:rPr kumimoji="1" lang="ja-JP" altLang="en-US" sz="1400"/>
              <a:t>計画地</a:t>
            </a:r>
          </a:p>
        </p:txBody>
      </p:sp>
      <p:sp>
        <p:nvSpPr>
          <p:cNvPr id="11" name="テキスト ボックス 10">
            <a:extLst>
              <a:ext uri="{FF2B5EF4-FFF2-40B4-BE49-F238E27FC236}">
                <a16:creationId xmlns:a16="http://schemas.microsoft.com/office/drawing/2014/main" id="{7A7ADB24-E320-4C0C-87C0-F4388620717B}"/>
              </a:ext>
            </a:extLst>
          </p:cNvPr>
          <p:cNvSpPr txBox="1"/>
          <p:nvPr/>
        </p:nvSpPr>
        <p:spPr>
          <a:xfrm>
            <a:off x="889478" y="3052161"/>
            <a:ext cx="1862912" cy="307777"/>
          </a:xfrm>
          <a:prstGeom prst="rect">
            <a:avLst/>
          </a:prstGeom>
          <a:solidFill>
            <a:schemeClr val="bg1"/>
          </a:solidFill>
          <a:ln>
            <a:solidFill>
              <a:schemeClr val="tx1"/>
            </a:solidFill>
          </a:ln>
        </p:spPr>
        <p:txBody>
          <a:bodyPr wrap="square" rtlCol="0">
            <a:spAutoFit/>
          </a:bodyPr>
          <a:lstStyle/>
          <a:p>
            <a:pPr algn="ctr"/>
            <a:r>
              <a:rPr kumimoji="1" lang="ja-JP" altLang="en-US" sz="1400"/>
              <a:t>最寄り駅：泉ヶ丘駅</a:t>
            </a:r>
          </a:p>
        </p:txBody>
      </p:sp>
      <p:sp>
        <p:nvSpPr>
          <p:cNvPr id="12" name="テキスト ボックス 11">
            <a:extLst>
              <a:ext uri="{FF2B5EF4-FFF2-40B4-BE49-F238E27FC236}">
                <a16:creationId xmlns:a16="http://schemas.microsoft.com/office/drawing/2014/main" id="{59BC44FC-E4B4-41AB-9CFE-45A3E61406A0}"/>
              </a:ext>
            </a:extLst>
          </p:cNvPr>
          <p:cNvSpPr txBox="1"/>
          <p:nvPr/>
        </p:nvSpPr>
        <p:spPr>
          <a:xfrm>
            <a:off x="6522719" y="3275111"/>
            <a:ext cx="1668379" cy="307777"/>
          </a:xfrm>
          <a:prstGeom prst="rect">
            <a:avLst/>
          </a:prstGeom>
          <a:solidFill>
            <a:schemeClr val="bg1"/>
          </a:solidFill>
          <a:ln>
            <a:solidFill>
              <a:schemeClr val="tx1"/>
            </a:solidFill>
          </a:ln>
        </p:spPr>
        <p:txBody>
          <a:bodyPr wrap="square" rtlCol="0">
            <a:spAutoFit/>
          </a:bodyPr>
          <a:lstStyle/>
          <a:p>
            <a:pPr algn="ctr"/>
            <a:r>
              <a:rPr kumimoji="1" lang="ja-JP" altLang="en-US" sz="1400"/>
              <a:t>最寄り駅：金剛駅</a:t>
            </a:r>
          </a:p>
        </p:txBody>
      </p:sp>
      <p:sp>
        <p:nvSpPr>
          <p:cNvPr id="13" name="テキスト ボックス 12">
            <a:extLst>
              <a:ext uri="{FF2B5EF4-FFF2-40B4-BE49-F238E27FC236}">
                <a16:creationId xmlns:a16="http://schemas.microsoft.com/office/drawing/2014/main" id="{EDDA73E1-8174-475F-A0F5-4CED5D6B5CC9}"/>
              </a:ext>
            </a:extLst>
          </p:cNvPr>
          <p:cNvSpPr txBox="1"/>
          <p:nvPr/>
        </p:nvSpPr>
        <p:spPr>
          <a:xfrm>
            <a:off x="2585375" y="5593993"/>
            <a:ext cx="1668379" cy="307777"/>
          </a:xfrm>
          <a:prstGeom prst="rect">
            <a:avLst/>
          </a:prstGeom>
          <a:solidFill>
            <a:schemeClr val="bg1"/>
          </a:solidFill>
          <a:ln>
            <a:solidFill>
              <a:schemeClr val="tx1"/>
            </a:solidFill>
          </a:ln>
        </p:spPr>
        <p:txBody>
          <a:bodyPr wrap="square" rtlCol="0">
            <a:spAutoFit/>
          </a:bodyPr>
          <a:lstStyle/>
          <a:p>
            <a:pPr algn="ctr"/>
            <a:r>
              <a:rPr kumimoji="1" lang="ja-JP" altLang="en-US" sz="1400"/>
              <a:t>泉ヶ丘駅行バス停</a:t>
            </a:r>
          </a:p>
        </p:txBody>
      </p:sp>
      <p:sp>
        <p:nvSpPr>
          <p:cNvPr id="14" name="テキスト ボックス 13">
            <a:extLst>
              <a:ext uri="{FF2B5EF4-FFF2-40B4-BE49-F238E27FC236}">
                <a16:creationId xmlns:a16="http://schemas.microsoft.com/office/drawing/2014/main" id="{A92D7A45-98D7-4A8F-9F6A-1ADBC5954842}"/>
              </a:ext>
            </a:extLst>
          </p:cNvPr>
          <p:cNvSpPr txBox="1"/>
          <p:nvPr/>
        </p:nvSpPr>
        <p:spPr>
          <a:xfrm>
            <a:off x="6192982" y="4449323"/>
            <a:ext cx="1467283" cy="307777"/>
          </a:xfrm>
          <a:prstGeom prst="rect">
            <a:avLst/>
          </a:prstGeom>
          <a:solidFill>
            <a:schemeClr val="bg1"/>
          </a:solidFill>
          <a:ln>
            <a:solidFill>
              <a:schemeClr val="tx1"/>
            </a:solidFill>
          </a:ln>
        </p:spPr>
        <p:txBody>
          <a:bodyPr wrap="square" rtlCol="0">
            <a:spAutoFit/>
          </a:bodyPr>
          <a:lstStyle/>
          <a:p>
            <a:pPr algn="ctr"/>
            <a:r>
              <a:rPr kumimoji="1" lang="ja-JP" altLang="en-US" sz="1400"/>
              <a:t>金剛駅行バス停</a:t>
            </a:r>
          </a:p>
        </p:txBody>
      </p:sp>
      <p:sp>
        <p:nvSpPr>
          <p:cNvPr id="17" name="フリーフォーム: 図形 16">
            <a:extLst>
              <a:ext uri="{FF2B5EF4-FFF2-40B4-BE49-F238E27FC236}">
                <a16:creationId xmlns:a16="http://schemas.microsoft.com/office/drawing/2014/main" id="{E8ACDF48-5342-4536-B33C-8EAAD0781135}"/>
              </a:ext>
            </a:extLst>
          </p:cNvPr>
          <p:cNvSpPr/>
          <p:nvPr/>
        </p:nvSpPr>
        <p:spPr>
          <a:xfrm>
            <a:off x="4890247" y="5119632"/>
            <a:ext cx="528918" cy="559510"/>
          </a:xfrm>
          <a:custGeom>
            <a:avLst/>
            <a:gdLst>
              <a:gd name="connsiteX0" fmla="*/ 0 w 542365"/>
              <a:gd name="connsiteY0" fmla="*/ 672353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43435 w 542365"/>
              <a:gd name="connsiteY10" fmla="*/ 811306 h 878541"/>
              <a:gd name="connsiteX11" fmla="*/ 0 w 542365"/>
              <a:gd name="connsiteY11" fmla="*/ 672353 h 878541"/>
              <a:gd name="connsiteX0" fmla="*/ 0 w 542365"/>
              <a:gd name="connsiteY0" fmla="*/ 672353 h 878541"/>
              <a:gd name="connsiteX1" fmla="*/ 0 w 542365"/>
              <a:gd name="connsiteY1" fmla="*/ 578224 h 878541"/>
              <a:gd name="connsiteX2" fmla="*/ 35859 w 542365"/>
              <a:gd name="connsiteY2" fmla="*/ 439271 h 878541"/>
              <a:gd name="connsiteX3" fmla="*/ 87742 w 542365"/>
              <a:gd name="connsiteY3" fmla="*/ 319031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43435 w 542365"/>
              <a:gd name="connsiteY10" fmla="*/ 811306 h 878541"/>
              <a:gd name="connsiteX11" fmla="*/ 0 w 542365"/>
              <a:gd name="connsiteY11" fmla="*/ 672353 h 878541"/>
              <a:gd name="connsiteX0" fmla="*/ 0 w 542365"/>
              <a:gd name="connsiteY0" fmla="*/ 672353 h 878541"/>
              <a:gd name="connsiteX1" fmla="*/ 0 w 542365"/>
              <a:gd name="connsiteY1" fmla="*/ 578224 h 878541"/>
              <a:gd name="connsiteX2" fmla="*/ 35859 w 542365"/>
              <a:gd name="connsiteY2" fmla="*/ 439271 h 878541"/>
              <a:gd name="connsiteX3" fmla="*/ 87742 w 542365"/>
              <a:gd name="connsiteY3" fmla="*/ 319031 h 878541"/>
              <a:gd name="connsiteX4" fmla="*/ 282276 w 542365"/>
              <a:gd name="connsiteY4" fmla="*/ 47781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43435 w 542365"/>
              <a:gd name="connsiteY10" fmla="*/ 811306 h 878541"/>
              <a:gd name="connsiteX11" fmla="*/ 0 w 542365"/>
              <a:gd name="connsiteY11" fmla="*/ 672353 h 878541"/>
              <a:gd name="connsiteX0" fmla="*/ 0 w 542365"/>
              <a:gd name="connsiteY0" fmla="*/ 672353 h 878541"/>
              <a:gd name="connsiteX1" fmla="*/ 0 w 542365"/>
              <a:gd name="connsiteY1" fmla="*/ 578224 h 878541"/>
              <a:gd name="connsiteX2" fmla="*/ 35859 w 542365"/>
              <a:gd name="connsiteY2" fmla="*/ 439271 h 878541"/>
              <a:gd name="connsiteX3" fmla="*/ 87742 w 542365"/>
              <a:gd name="connsiteY3" fmla="*/ 319031 h 878541"/>
              <a:gd name="connsiteX4" fmla="*/ 282276 w 542365"/>
              <a:gd name="connsiteY4" fmla="*/ 477819 h 878541"/>
              <a:gd name="connsiteX5" fmla="*/ 276561 w 542365"/>
              <a:gd name="connsiteY5" fmla="*/ 601868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43435 w 542365"/>
              <a:gd name="connsiteY10" fmla="*/ 811306 h 878541"/>
              <a:gd name="connsiteX11" fmla="*/ 0 w 542365"/>
              <a:gd name="connsiteY11" fmla="*/ 672353 h 878541"/>
              <a:gd name="connsiteX0" fmla="*/ 0 w 542365"/>
              <a:gd name="connsiteY0" fmla="*/ 672353 h 878541"/>
              <a:gd name="connsiteX1" fmla="*/ 0 w 542365"/>
              <a:gd name="connsiteY1" fmla="*/ 578224 h 878541"/>
              <a:gd name="connsiteX2" fmla="*/ 35859 w 542365"/>
              <a:gd name="connsiteY2" fmla="*/ 439271 h 878541"/>
              <a:gd name="connsiteX3" fmla="*/ 87742 w 542365"/>
              <a:gd name="connsiteY3" fmla="*/ 319031 h 878541"/>
              <a:gd name="connsiteX4" fmla="*/ 282276 w 542365"/>
              <a:gd name="connsiteY4" fmla="*/ 477819 h 878541"/>
              <a:gd name="connsiteX5" fmla="*/ 276561 w 542365"/>
              <a:gd name="connsiteY5" fmla="*/ 601868 h 878541"/>
              <a:gd name="connsiteX6" fmla="*/ 542365 w 542365"/>
              <a:gd name="connsiteY6" fmla="*/ 0 h 878541"/>
              <a:gd name="connsiteX7" fmla="*/ 528918 w 542365"/>
              <a:gd name="connsiteY7" fmla="*/ 878541 h 878541"/>
              <a:gd name="connsiteX8" fmla="*/ 300318 w 542365"/>
              <a:gd name="connsiteY8" fmla="*/ 869576 h 878541"/>
              <a:gd name="connsiteX9" fmla="*/ 143435 w 542365"/>
              <a:gd name="connsiteY9" fmla="*/ 811306 h 878541"/>
              <a:gd name="connsiteX10" fmla="*/ 0 w 542365"/>
              <a:gd name="connsiteY10" fmla="*/ 672353 h 878541"/>
              <a:gd name="connsiteX0" fmla="*/ 0 w 528918"/>
              <a:gd name="connsiteY0" fmla="*/ 353322 h 559510"/>
              <a:gd name="connsiteX1" fmla="*/ 0 w 528918"/>
              <a:gd name="connsiteY1" fmla="*/ 259193 h 559510"/>
              <a:gd name="connsiteX2" fmla="*/ 35859 w 528918"/>
              <a:gd name="connsiteY2" fmla="*/ 120240 h 559510"/>
              <a:gd name="connsiteX3" fmla="*/ 87742 w 528918"/>
              <a:gd name="connsiteY3" fmla="*/ 0 h 559510"/>
              <a:gd name="connsiteX4" fmla="*/ 282276 w 528918"/>
              <a:gd name="connsiteY4" fmla="*/ 158788 h 559510"/>
              <a:gd name="connsiteX5" fmla="*/ 276561 w 528918"/>
              <a:gd name="connsiteY5" fmla="*/ 282837 h 559510"/>
              <a:gd name="connsiteX6" fmla="*/ 527125 w 528918"/>
              <a:gd name="connsiteY6" fmla="*/ 281044 h 559510"/>
              <a:gd name="connsiteX7" fmla="*/ 528918 w 528918"/>
              <a:gd name="connsiteY7" fmla="*/ 559510 h 559510"/>
              <a:gd name="connsiteX8" fmla="*/ 300318 w 528918"/>
              <a:gd name="connsiteY8" fmla="*/ 550545 h 559510"/>
              <a:gd name="connsiteX9" fmla="*/ 143435 w 528918"/>
              <a:gd name="connsiteY9" fmla="*/ 492275 h 559510"/>
              <a:gd name="connsiteX10" fmla="*/ 0 w 528918"/>
              <a:gd name="connsiteY10" fmla="*/ 353322 h 55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918" h="559510">
                <a:moveTo>
                  <a:pt x="0" y="353322"/>
                </a:moveTo>
                <a:lnTo>
                  <a:pt x="0" y="259193"/>
                </a:lnTo>
                <a:lnTo>
                  <a:pt x="35859" y="120240"/>
                </a:lnTo>
                <a:lnTo>
                  <a:pt x="87742" y="0"/>
                </a:lnTo>
                <a:lnTo>
                  <a:pt x="282276" y="158788"/>
                </a:lnTo>
                <a:lnTo>
                  <a:pt x="276561" y="282837"/>
                </a:lnTo>
                <a:lnTo>
                  <a:pt x="527125" y="281044"/>
                </a:lnTo>
                <a:cubicBezTo>
                  <a:pt x="527723" y="373866"/>
                  <a:pt x="528320" y="466688"/>
                  <a:pt x="528918" y="559510"/>
                </a:cubicBezTo>
                <a:lnTo>
                  <a:pt x="300318" y="550545"/>
                </a:lnTo>
                <a:lnTo>
                  <a:pt x="143435" y="492275"/>
                </a:lnTo>
                <a:lnTo>
                  <a:pt x="0" y="353322"/>
                </a:lnTo>
                <a:close/>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E187EA06-C004-420D-B34E-239E178D9DDC}"/>
              </a:ext>
            </a:extLst>
          </p:cNvPr>
          <p:cNvSpPr/>
          <p:nvPr/>
        </p:nvSpPr>
        <p:spPr>
          <a:xfrm>
            <a:off x="4817470" y="5458445"/>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a:extLst>
              <a:ext uri="{FF2B5EF4-FFF2-40B4-BE49-F238E27FC236}">
                <a16:creationId xmlns:a16="http://schemas.microsoft.com/office/drawing/2014/main" id="{6187BA40-5028-4A08-963B-EC62FF123C4A}"/>
              </a:ext>
            </a:extLst>
          </p:cNvPr>
          <p:cNvCxnSpPr>
            <a:cxnSpLocks/>
            <a:endCxn id="19" idx="2"/>
          </p:cNvCxnSpPr>
          <p:nvPr/>
        </p:nvCxnSpPr>
        <p:spPr>
          <a:xfrm flipV="1">
            <a:off x="4253754" y="5481305"/>
            <a:ext cx="563716" cy="1802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楕円 24">
            <a:extLst>
              <a:ext uri="{FF2B5EF4-FFF2-40B4-BE49-F238E27FC236}">
                <a16:creationId xmlns:a16="http://schemas.microsoft.com/office/drawing/2014/main" id="{313BD0BD-6126-4E34-B4CE-0589441356A3}"/>
              </a:ext>
            </a:extLst>
          </p:cNvPr>
          <p:cNvSpPr/>
          <p:nvPr/>
        </p:nvSpPr>
        <p:spPr>
          <a:xfrm>
            <a:off x="5456634" y="4956187"/>
            <a:ext cx="45719" cy="4571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矢印コネクタ 25">
            <a:extLst>
              <a:ext uri="{FF2B5EF4-FFF2-40B4-BE49-F238E27FC236}">
                <a16:creationId xmlns:a16="http://schemas.microsoft.com/office/drawing/2014/main" id="{55AC23EB-90F4-4E27-BEA2-0D9757194366}"/>
              </a:ext>
            </a:extLst>
          </p:cNvPr>
          <p:cNvCxnSpPr>
            <a:cxnSpLocks/>
          </p:cNvCxnSpPr>
          <p:nvPr/>
        </p:nvCxnSpPr>
        <p:spPr>
          <a:xfrm flipH="1">
            <a:off x="5502353" y="4556077"/>
            <a:ext cx="690629" cy="4001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a:extLst>
              <a:ext uri="{FF2B5EF4-FFF2-40B4-BE49-F238E27FC236}">
                <a16:creationId xmlns:a16="http://schemas.microsoft.com/office/drawing/2014/main" id="{1ACD7F00-E2DD-49F5-8F70-F8C705FAEE6C}"/>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2</a:t>
            </a:fld>
            <a:endParaRPr kumimoji="1" lang="ja-JP" altLang="en-US">
              <a:latin typeface="BIZ UDゴシック" panose="020B0400000000000000" pitchFamily="49" charset="-128"/>
              <a:ea typeface="BIZ UDゴシック" panose="020B0400000000000000" pitchFamily="49" charset="-128"/>
            </a:endParaRPr>
          </a:p>
        </p:txBody>
      </p:sp>
      <p:sp>
        <p:nvSpPr>
          <p:cNvPr id="18" name="正方形/長方形 17">
            <a:extLst>
              <a:ext uri="{FF2B5EF4-FFF2-40B4-BE49-F238E27FC236}">
                <a16:creationId xmlns:a16="http://schemas.microsoft.com/office/drawing/2014/main" id="{8C634E0B-7F5B-4729-BAEB-B1C5E144784F}"/>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spTree>
    <p:extLst>
      <p:ext uri="{BB962C8B-B14F-4D97-AF65-F5344CB8AC3E}">
        <p14:creationId xmlns:p14="http://schemas.microsoft.com/office/powerpoint/2010/main" val="1644701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A95D4C0-38B0-4FB9-B67B-F58F434B0400}"/>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pic>
        <p:nvPicPr>
          <p:cNvPr id="24" name="図 23">
            <a:extLst>
              <a:ext uri="{FF2B5EF4-FFF2-40B4-BE49-F238E27FC236}">
                <a16:creationId xmlns:a16="http://schemas.microsoft.com/office/drawing/2014/main" id="{3DB28BA9-CB15-403D-90DE-2FA83BEAA80F}"/>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676405" y="509627"/>
            <a:ext cx="8081314" cy="6203571"/>
          </a:xfrm>
          <a:custGeom>
            <a:avLst/>
            <a:gdLst>
              <a:gd name="connsiteX0" fmla="*/ 0 w 8081314"/>
              <a:gd name="connsiteY0" fmla="*/ 0 h 6203571"/>
              <a:gd name="connsiteX1" fmla="*/ 8081314 w 8081314"/>
              <a:gd name="connsiteY1" fmla="*/ 0 h 6203571"/>
              <a:gd name="connsiteX2" fmla="*/ 8081314 w 8081314"/>
              <a:gd name="connsiteY2" fmla="*/ 6203571 h 6203571"/>
              <a:gd name="connsiteX3" fmla="*/ 0 w 8081314"/>
              <a:gd name="connsiteY3" fmla="*/ 6203571 h 6203571"/>
              <a:gd name="connsiteX4" fmla="*/ 0 w 8081314"/>
              <a:gd name="connsiteY4" fmla="*/ 0 h 6203571"/>
              <a:gd name="connsiteX5" fmla="*/ 6775955 w 8081314"/>
              <a:gd name="connsiteY5" fmla="*/ 1738273 h 6203571"/>
              <a:gd name="connsiteX6" fmla="*/ 6795005 w 8081314"/>
              <a:gd name="connsiteY6" fmla="*/ 1989733 h 6203571"/>
              <a:gd name="connsiteX7" fmla="*/ 6901685 w 8081314"/>
              <a:gd name="connsiteY7" fmla="*/ 1974493 h 6203571"/>
              <a:gd name="connsiteX8" fmla="*/ 6894065 w 8081314"/>
              <a:gd name="connsiteY8" fmla="*/ 1753513 h 6203571"/>
              <a:gd name="connsiteX9" fmla="*/ 6775955 w 8081314"/>
              <a:gd name="connsiteY9" fmla="*/ 1738273 h 62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1314" h="6203571">
                <a:moveTo>
                  <a:pt x="0" y="0"/>
                </a:moveTo>
                <a:lnTo>
                  <a:pt x="8081314" y="0"/>
                </a:lnTo>
                <a:lnTo>
                  <a:pt x="8081314" y="6203571"/>
                </a:lnTo>
                <a:lnTo>
                  <a:pt x="0" y="6203571"/>
                </a:lnTo>
                <a:lnTo>
                  <a:pt x="0" y="0"/>
                </a:lnTo>
                <a:close/>
                <a:moveTo>
                  <a:pt x="6775955" y="1738273"/>
                </a:moveTo>
                <a:lnTo>
                  <a:pt x="6795005" y="1989733"/>
                </a:lnTo>
                <a:lnTo>
                  <a:pt x="6901685" y="1974493"/>
                </a:lnTo>
                <a:lnTo>
                  <a:pt x="6894065" y="1753513"/>
                </a:lnTo>
                <a:lnTo>
                  <a:pt x="6775955" y="1738273"/>
                </a:lnTo>
                <a:close/>
              </a:path>
            </a:pathLst>
          </a:custGeom>
        </p:spPr>
      </p:pic>
      <p:pic>
        <p:nvPicPr>
          <p:cNvPr id="34" name="図 33">
            <a:extLst>
              <a:ext uri="{FF2B5EF4-FFF2-40B4-BE49-F238E27FC236}">
                <a16:creationId xmlns:a16="http://schemas.microsoft.com/office/drawing/2014/main" id="{9E732728-89F9-4E67-84A3-3A0CE817761A}"/>
              </a:ext>
            </a:extLst>
          </p:cNvPr>
          <p:cNvPicPr>
            <a:picLocks noChangeAspect="1"/>
          </p:cNvPicPr>
          <p:nvPr/>
        </p:nvPicPr>
        <p:blipFill rotWithShape="1">
          <a:blip r:embed="rId3">
            <a:extLst>
              <a:ext uri="{28A0092B-C50C-407E-A947-70E740481C1C}">
                <a14:useLocalDpi xmlns:a14="http://schemas.microsoft.com/office/drawing/2010/main" val="0"/>
              </a:ext>
            </a:extLst>
          </a:blip>
          <a:srcRect l="17250" t="22192" r="25500" b="17125"/>
          <a:stretch/>
        </p:blipFill>
        <p:spPr>
          <a:xfrm>
            <a:off x="236209" y="545103"/>
            <a:ext cx="8251781" cy="6185833"/>
          </a:xfrm>
          <a:prstGeom prst="rect">
            <a:avLst/>
          </a:prstGeom>
        </p:spPr>
      </p:pic>
      <p:sp>
        <p:nvSpPr>
          <p:cNvPr id="9" name="フリーフォーム: 図形 8">
            <a:extLst>
              <a:ext uri="{FF2B5EF4-FFF2-40B4-BE49-F238E27FC236}">
                <a16:creationId xmlns:a16="http://schemas.microsoft.com/office/drawing/2014/main" id="{72D9A83E-4FD7-4AA1-98FD-557807389C8B}"/>
              </a:ext>
            </a:extLst>
          </p:cNvPr>
          <p:cNvSpPr/>
          <p:nvPr/>
        </p:nvSpPr>
        <p:spPr>
          <a:xfrm>
            <a:off x="5913120" y="612000"/>
            <a:ext cx="345440" cy="5862320"/>
          </a:xfrm>
          <a:custGeom>
            <a:avLst/>
            <a:gdLst>
              <a:gd name="connsiteX0" fmla="*/ 0 w 345440"/>
              <a:gd name="connsiteY0" fmla="*/ 0 h 5862320"/>
              <a:gd name="connsiteX1" fmla="*/ 345440 w 345440"/>
              <a:gd name="connsiteY1" fmla="*/ 0 h 5862320"/>
              <a:gd name="connsiteX2" fmla="*/ 345440 w 345440"/>
              <a:gd name="connsiteY2" fmla="*/ 5862320 h 5862320"/>
              <a:gd name="connsiteX3" fmla="*/ 10160 w 345440"/>
              <a:gd name="connsiteY3" fmla="*/ 5862320 h 5862320"/>
            </a:gdLst>
            <a:ahLst/>
            <a:cxnLst>
              <a:cxn ang="0">
                <a:pos x="connsiteX0" y="connsiteY0"/>
              </a:cxn>
              <a:cxn ang="0">
                <a:pos x="connsiteX1" y="connsiteY1"/>
              </a:cxn>
              <a:cxn ang="0">
                <a:pos x="connsiteX2" y="connsiteY2"/>
              </a:cxn>
              <a:cxn ang="0">
                <a:pos x="connsiteX3" y="connsiteY3"/>
              </a:cxn>
            </a:cxnLst>
            <a:rect l="l" t="t" r="r" b="b"/>
            <a:pathLst>
              <a:path w="345440" h="5862320">
                <a:moveTo>
                  <a:pt x="0" y="0"/>
                </a:moveTo>
                <a:lnTo>
                  <a:pt x="345440" y="0"/>
                </a:lnTo>
                <a:lnTo>
                  <a:pt x="345440" y="5862320"/>
                </a:lnTo>
                <a:lnTo>
                  <a:pt x="10160" y="5862320"/>
                </a:lnTo>
              </a:path>
            </a:pathLst>
          </a:custGeom>
          <a:ln w="57150">
            <a:headEnd type="arrow"/>
            <a:tailEnd type="arrow"/>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6" name="フリーフォーム: 図形 15">
            <a:extLst>
              <a:ext uri="{FF2B5EF4-FFF2-40B4-BE49-F238E27FC236}">
                <a16:creationId xmlns:a16="http://schemas.microsoft.com/office/drawing/2014/main" id="{310B7BAF-FA6C-4050-960F-85D25E021047}"/>
              </a:ext>
            </a:extLst>
          </p:cNvPr>
          <p:cNvSpPr/>
          <p:nvPr/>
        </p:nvSpPr>
        <p:spPr>
          <a:xfrm>
            <a:off x="2885441" y="612000"/>
            <a:ext cx="345440" cy="5862320"/>
          </a:xfrm>
          <a:custGeom>
            <a:avLst/>
            <a:gdLst>
              <a:gd name="connsiteX0" fmla="*/ 0 w 345440"/>
              <a:gd name="connsiteY0" fmla="*/ 0 h 5862320"/>
              <a:gd name="connsiteX1" fmla="*/ 345440 w 345440"/>
              <a:gd name="connsiteY1" fmla="*/ 0 h 5862320"/>
              <a:gd name="connsiteX2" fmla="*/ 345440 w 345440"/>
              <a:gd name="connsiteY2" fmla="*/ 5862320 h 5862320"/>
              <a:gd name="connsiteX3" fmla="*/ 10160 w 345440"/>
              <a:gd name="connsiteY3" fmla="*/ 5862320 h 5862320"/>
            </a:gdLst>
            <a:ahLst/>
            <a:cxnLst>
              <a:cxn ang="0">
                <a:pos x="connsiteX0" y="connsiteY0"/>
              </a:cxn>
              <a:cxn ang="0">
                <a:pos x="connsiteX1" y="connsiteY1"/>
              </a:cxn>
              <a:cxn ang="0">
                <a:pos x="connsiteX2" y="connsiteY2"/>
              </a:cxn>
              <a:cxn ang="0">
                <a:pos x="connsiteX3" y="connsiteY3"/>
              </a:cxn>
            </a:cxnLst>
            <a:rect l="l" t="t" r="r" b="b"/>
            <a:pathLst>
              <a:path w="345440" h="5862320">
                <a:moveTo>
                  <a:pt x="0" y="0"/>
                </a:moveTo>
                <a:lnTo>
                  <a:pt x="345440" y="0"/>
                </a:lnTo>
                <a:lnTo>
                  <a:pt x="345440" y="5862320"/>
                </a:lnTo>
                <a:lnTo>
                  <a:pt x="10160" y="5862320"/>
                </a:lnTo>
              </a:path>
            </a:pathLst>
          </a:custGeom>
          <a:ln w="57150">
            <a:headEnd type="arrow"/>
            <a:tailEnd type="arrow"/>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A18407D-29D0-44A0-9D8B-6102548844C6}"/>
              </a:ext>
            </a:extLst>
          </p:cNvPr>
          <p:cNvSpPr txBox="1"/>
          <p:nvPr/>
        </p:nvSpPr>
        <p:spPr>
          <a:xfrm>
            <a:off x="2525064" y="6264000"/>
            <a:ext cx="528320" cy="369332"/>
          </a:xfrm>
          <a:prstGeom prst="rect">
            <a:avLst/>
          </a:prstGeom>
          <a:noFill/>
          <a:ln>
            <a:noFill/>
          </a:ln>
        </p:spPr>
        <p:txBody>
          <a:bodyPr wrap="square" rtlCol="0">
            <a:spAutoFit/>
          </a:bodyPr>
          <a:lstStyle/>
          <a:p>
            <a:r>
              <a:rPr kumimoji="1" lang="en-US" altLang="ja-JP" b="1">
                <a:latin typeface="BIZ UDPゴシック" panose="020B0400000000000000" pitchFamily="50" charset="-128"/>
                <a:ea typeface="BIZ UDPゴシック" panose="020B0400000000000000" pitchFamily="50" charset="-128"/>
              </a:rPr>
              <a:t>B</a:t>
            </a:r>
            <a:endParaRPr kumimoji="1" lang="ja-JP" altLang="en-US" b="1">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E7AD843D-C8D5-4714-9B81-00609E868561}"/>
              </a:ext>
            </a:extLst>
          </p:cNvPr>
          <p:cNvSpPr txBox="1"/>
          <p:nvPr/>
        </p:nvSpPr>
        <p:spPr>
          <a:xfrm>
            <a:off x="2525064" y="432000"/>
            <a:ext cx="627378" cy="369332"/>
          </a:xfrm>
          <a:prstGeom prst="rect">
            <a:avLst/>
          </a:prstGeom>
          <a:noFill/>
          <a:ln>
            <a:noFill/>
          </a:ln>
        </p:spPr>
        <p:txBody>
          <a:bodyPr wrap="square" rtlCol="0">
            <a:spAutoFit/>
          </a:bodyPr>
          <a:lstStyle/>
          <a:p>
            <a:r>
              <a:rPr kumimoji="1" lang="en-US" altLang="ja-JP" b="1">
                <a:latin typeface="BIZ UDPゴシック" panose="020B0400000000000000" pitchFamily="50" charset="-128"/>
                <a:ea typeface="BIZ UDPゴシック" panose="020B0400000000000000" pitchFamily="50" charset="-128"/>
              </a:rPr>
              <a:t>B´</a:t>
            </a:r>
          </a:p>
        </p:txBody>
      </p:sp>
      <p:sp>
        <p:nvSpPr>
          <p:cNvPr id="19" name="テキスト ボックス 18">
            <a:extLst>
              <a:ext uri="{FF2B5EF4-FFF2-40B4-BE49-F238E27FC236}">
                <a16:creationId xmlns:a16="http://schemas.microsoft.com/office/drawing/2014/main" id="{EC824917-8545-4D12-913C-02A719CE07A7}"/>
              </a:ext>
            </a:extLst>
          </p:cNvPr>
          <p:cNvSpPr txBox="1"/>
          <p:nvPr/>
        </p:nvSpPr>
        <p:spPr>
          <a:xfrm>
            <a:off x="5463240" y="6264000"/>
            <a:ext cx="528320" cy="369332"/>
          </a:xfrm>
          <a:prstGeom prst="rect">
            <a:avLst/>
          </a:prstGeom>
          <a:noFill/>
          <a:ln>
            <a:noFill/>
          </a:ln>
        </p:spPr>
        <p:txBody>
          <a:bodyPr wrap="square" rtlCol="0">
            <a:spAutoFit/>
          </a:bodyPr>
          <a:lstStyle/>
          <a:p>
            <a:r>
              <a:rPr lang="en-US" altLang="ja-JP" b="1">
                <a:latin typeface="BIZ UDPゴシック" panose="020B0400000000000000" pitchFamily="50" charset="-128"/>
                <a:ea typeface="BIZ UDPゴシック" panose="020B0400000000000000" pitchFamily="50" charset="-128"/>
              </a:rPr>
              <a:t>C</a:t>
            </a:r>
            <a:endParaRPr kumimoji="1" lang="ja-JP" altLang="en-US" b="1">
              <a:latin typeface="BIZ UDPゴシック" panose="020B0400000000000000" pitchFamily="50" charset="-128"/>
              <a:ea typeface="BIZ UDPゴシック" panose="020B0400000000000000" pitchFamily="50" charset="-128"/>
            </a:endParaRPr>
          </a:p>
        </p:txBody>
      </p:sp>
      <p:sp>
        <p:nvSpPr>
          <p:cNvPr id="20" name="テキスト ボックス 19">
            <a:extLst>
              <a:ext uri="{FF2B5EF4-FFF2-40B4-BE49-F238E27FC236}">
                <a16:creationId xmlns:a16="http://schemas.microsoft.com/office/drawing/2014/main" id="{116357FF-2C53-4AFE-92A3-86123F1D89A2}"/>
              </a:ext>
            </a:extLst>
          </p:cNvPr>
          <p:cNvSpPr txBox="1"/>
          <p:nvPr/>
        </p:nvSpPr>
        <p:spPr>
          <a:xfrm>
            <a:off x="5463240" y="432000"/>
            <a:ext cx="627378" cy="369332"/>
          </a:xfrm>
          <a:prstGeom prst="rect">
            <a:avLst/>
          </a:prstGeom>
          <a:noFill/>
          <a:ln>
            <a:noFill/>
          </a:ln>
        </p:spPr>
        <p:txBody>
          <a:bodyPr wrap="square" rtlCol="0">
            <a:spAutoFit/>
          </a:bodyPr>
          <a:lstStyle/>
          <a:p>
            <a:r>
              <a:rPr lang="en-US" altLang="ja-JP" b="1">
                <a:latin typeface="BIZ UDPゴシック" panose="020B0400000000000000" pitchFamily="50" charset="-128"/>
                <a:ea typeface="BIZ UDPゴシック" panose="020B0400000000000000" pitchFamily="50" charset="-128"/>
              </a:rPr>
              <a:t>C</a:t>
            </a:r>
            <a:r>
              <a:rPr kumimoji="1" lang="en-US" altLang="ja-JP" b="1">
                <a:latin typeface="BIZ UDPゴシック" panose="020B0400000000000000" pitchFamily="50" charset="-128"/>
                <a:ea typeface="BIZ UDPゴシック" panose="020B0400000000000000" pitchFamily="50" charset="-128"/>
              </a:rPr>
              <a:t>´</a:t>
            </a:r>
          </a:p>
        </p:txBody>
      </p:sp>
      <p:sp>
        <p:nvSpPr>
          <p:cNvPr id="29" name="フリーフォーム: 図形 28">
            <a:extLst>
              <a:ext uri="{FF2B5EF4-FFF2-40B4-BE49-F238E27FC236}">
                <a16:creationId xmlns:a16="http://schemas.microsoft.com/office/drawing/2014/main" id="{7717D86E-11D0-43DC-B8B3-8D27298C3628}"/>
              </a:ext>
            </a:extLst>
          </p:cNvPr>
          <p:cNvSpPr/>
          <p:nvPr/>
        </p:nvSpPr>
        <p:spPr>
          <a:xfrm>
            <a:off x="4498290" y="612000"/>
            <a:ext cx="345440" cy="5862320"/>
          </a:xfrm>
          <a:custGeom>
            <a:avLst/>
            <a:gdLst>
              <a:gd name="connsiteX0" fmla="*/ 0 w 345440"/>
              <a:gd name="connsiteY0" fmla="*/ 0 h 5862320"/>
              <a:gd name="connsiteX1" fmla="*/ 345440 w 345440"/>
              <a:gd name="connsiteY1" fmla="*/ 0 h 5862320"/>
              <a:gd name="connsiteX2" fmla="*/ 345440 w 345440"/>
              <a:gd name="connsiteY2" fmla="*/ 5862320 h 5862320"/>
              <a:gd name="connsiteX3" fmla="*/ 10160 w 345440"/>
              <a:gd name="connsiteY3" fmla="*/ 5862320 h 5862320"/>
            </a:gdLst>
            <a:ahLst/>
            <a:cxnLst>
              <a:cxn ang="0">
                <a:pos x="connsiteX0" y="connsiteY0"/>
              </a:cxn>
              <a:cxn ang="0">
                <a:pos x="connsiteX1" y="connsiteY1"/>
              </a:cxn>
              <a:cxn ang="0">
                <a:pos x="connsiteX2" y="connsiteY2"/>
              </a:cxn>
              <a:cxn ang="0">
                <a:pos x="connsiteX3" y="connsiteY3"/>
              </a:cxn>
            </a:cxnLst>
            <a:rect l="l" t="t" r="r" b="b"/>
            <a:pathLst>
              <a:path w="345440" h="5862320">
                <a:moveTo>
                  <a:pt x="0" y="0"/>
                </a:moveTo>
                <a:lnTo>
                  <a:pt x="345440" y="0"/>
                </a:lnTo>
                <a:lnTo>
                  <a:pt x="345440" y="5862320"/>
                </a:lnTo>
                <a:lnTo>
                  <a:pt x="10160" y="5862320"/>
                </a:lnTo>
              </a:path>
            </a:pathLst>
          </a:custGeom>
          <a:ln w="57150">
            <a:headEnd type="arrow"/>
            <a:tailEnd type="arrow"/>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81D05367-ADFD-4721-B10B-0C4CAE7161C9}"/>
              </a:ext>
            </a:extLst>
          </p:cNvPr>
          <p:cNvSpPr txBox="1"/>
          <p:nvPr/>
        </p:nvSpPr>
        <p:spPr>
          <a:xfrm>
            <a:off x="3975353" y="6264000"/>
            <a:ext cx="528320" cy="369332"/>
          </a:xfrm>
          <a:prstGeom prst="rect">
            <a:avLst/>
          </a:prstGeom>
          <a:noFill/>
          <a:ln>
            <a:noFill/>
          </a:ln>
        </p:spPr>
        <p:txBody>
          <a:bodyPr wrap="square" rtlCol="0">
            <a:spAutoFit/>
          </a:bodyPr>
          <a:lstStyle/>
          <a:p>
            <a:r>
              <a:rPr kumimoji="1" lang="en-US" altLang="ja-JP" b="1">
                <a:latin typeface="BIZ UDPゴシック" panose="020B0400000000000000" pitchFamily="50" charset="-128"/>
                <a:ea typeface="BIZ UDPゴシック" panose="020B0400000000000000" pitchFamily="50" charset="-128"/>
              </a:rPr>
              <a:t>Ba</a:t>
            </a:r>
            <a:endParaRPr kumimoji="1" lang="ja-JP" altLang="en-US" b="1">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B2F2F290-0E63-4ED1-B5F6-5ACE5F83884C}"/>
              </a:ext>
            </a:extLst>
          </p:cNvPr>
          <p:cNvSpPr txBox="1"/>
          <p:nvPr/>
        </p:nvSpPr>
        <p:spPr>
          <a:xfrm>
            <a:off x="3975353" y="432000"/>
            <a:ext cx="627378" cy="369332"/>
          </a:xfrm>
          <a:prstGeom prst="rect">
            <a:avLst/>
          </a:prstGeom>
          <a:noFill/>
          <a:ln>
            <a:noFill/>
          </a:ln>
        </p:spPr>
        <p:txBody>
          <a:bodyPr wrap="square" rtlCol="0">
            <a:spAutoFit/>
          </a:bodyPr>
          <a:lstStyle/>
          <a:p>
            <a:r>
              <a:rPr kumimoji="1" lang="en-US" altLang="ja-JP" b="1">
                <a:latin typeface="BIZ UDPゴシック" panose="020B0400000000000000" pitchFamily="50" charset="-128"/>
                <a:ea typeface="BIZ UDPゴシック" panose="020B0400000000000000" pitchFamily="50" charset="-128"/>
              </a:rPr>
              <a:t>Ba´</a:t>
            </a:r>
          </a:p>
        </p:txBody>
      </p:sp>
      <p:pic>
        <p:nvPicPr>
          <p:cNvPr id="15" name="Picture 2" descr="方位 に対する画像結果">
            <a:extLst>
              <a:ext uri="{FF2B5EF4-FFF2-40B4-BE49-F238E27FC236}">
                <a16:creationId xmlns:a16="http://schemas.microsoft.com/office/drawing/2014/main" id="{33EAE9E0-9B83-48F4-960A-8E64127EF8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114" t="10071" r="33191" b="4787"/>
          <a:stretch/>
        </p:blipFill>
        <p:spPr bwMode="auto">
          <a:xfrm>
            <a:off x="235347" y="441157"/>
            <a:ext cx="441920" cy="11871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表 4">
            <a:extLst>
              <a:ext uri="{FF2B5EF4-FFF2-40B4-BE49-F238E27FC236}">
                <a16:creationId xmlns:a16="http://schemas.microsoft.com/office/drawing/2014/main" id="{CE0D0797-7D02-40B7-B5E4-99376B8D293B}"/>
              </a:ext>
            </a:extLst>
          </p:cNvPr>
          <p:cNvGraphicFramePr>
            <a:graphicFrameLocks noGrp="1"/>
          </p:cNvGraphicFramePr>
          <p:nvPr>
            <p:extLst>
              <p:ext uri="{D42A27DB-BD31-4B8C-83A1-F6EECF244321}">
                <p14:modId xmlns:p14="http://schemas.microsoft.com/office/powerpoint/2010/main" val="3890012588"/>
              </p:ext>
            </p:extLst>
          </p:nvPr>
        </p:nvGraphicFramePr>
        <p:xfrm>
          <a:off x="1328468" y="826932"/>
          <a:ext cx="7802561" cy="1751409"/>
        </p:xfrm>
        <a:graphic>
          <a:graphicData uri="http://schemas.openxmlformats.org/drawingml/2006/table">
            <a:tbl>
              <a:tblPr firstRow="1" bandRow="1">
                <a:tableStyleId>{5C22544A-7EE6-4342-B048-85BDC9FD1C3A}</a:tableStyleId>
              </a:tblPr>
              <a:tblGrid>
                <a:gridCol w="1566665">
                  <a:extLst>
                    <a:ext uri="{9D8B030D-6E8A-4147-A177-3AD203B41FA5}">
                      <a16:colId xmlns:a16="http://schemas.microsoft.com/office/drawing/2014/main" val="3314305844"/>
                    </a:ext>
                  </a:extLst>
                </a:gridCol>
                <a:gridCol w="1566665">
                  <a:extLst>
                    <a:ext uri="{9D8B030D-6E8A-4147-A177-3AD203B41FA5}">
                      <a16:colId xmlns:a16="http://schemas.microsoft.com/office/drawing/2014/main" val="2732993674"/>
                    </a:ext>
                  </a:extLst>
                </a:gridCol>
                <a:gridCol w="2614374">
                  <a:extLst>
                    <a:ext uri="{9D8B030D-6E8A-4147-A177-3AD203B41FA5}">
                      <a16:colId xmlns:a16="http://schemas.microsoft.com/office/drawing/2014/main" val="4185600503"/>
                    </a:ext>
                  </a:extLst>
                </a:gridCol>
                <a:gridCol w="2054857">
                  <a:extLst>
                    <a:ext uri="{9D8B030D-6E8A-4147-A177-3AD203B41FA5}">
                      <a16:colId xmlns:a16="http://schemas.microsoft.com/office/drawing/2014/main" val="324424567"/>
                    </a:ext>
                  </a:extLst>
                </a:gridCol>
              </a:tblGrid>
              <a:tr h="379809">
                <a:tc rowSpan="2">
                  <a:txBody>
                    <a:bodyPr/>
                    <a:lstStyle/>
                    <a:p>
                      <a:pPr algn="just"/>
                      <a:r>
                        <a:rPr kumimoji="1" lang="ja-JP" altLang="en-US" sz="1050" b="0" dirty="0">
                          <a:solidFill>
                            <a:schemeClr val="tx1"/>
                          </a:solidFill>
                          <a:latin typeface="BIZ UDPゴシック" panose="020B0400000000000000" pitchFamily="50" charset="-128"/>
                          <a:ea typeface="BIZ UDPゴシック" panose="020B0400000000000000" pitchFamily="50" charset="-128"/>
                        </a:rPr>
                        <a:t>高低差を活かした配置計画について</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p>
                      <a:pPr algn="just"/>
                      <a:r>
                        <a:rPr kumimoji="1" lang="ja-JP" altLang="en-US" sz="1050" b="0" dirty="0">
                          <a:solidFill>
                            <a:schemeClr val="tx1"/>
                          </a:solidFill>
                          <a:latin typeface="BIZ UDPゴシック" panose="020B0400000000000000" pitchFamily="50" charset="-128"/>
                          <a:ea typeface="BIZ UDPゴシック" panose="020B0400000000000000" pitchFamily="50" charset="-128"/>
                        </a:rPr>
                        <a:t>（南北方向）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r>
                        <a:rPr kumimoji="1" lang="ja-JP" altLang="en-US" sz="1050" b="0" dirty="0">
                          <a:solidFill>
                            <a:schemeClr val="tx1"/>
                          </a:solidFill>
                          <a:latin typeface="BIZ UDPゴシック" panose="020B0400000000000000" pitchFamily="50" charset="-128"/>
                          <a:ea typeface="BIZ UDPゴシック" panose="020B0400000000000000" pitchFamily="50" charset="-128"/>
                        </a:rPr>
                        <a:t>高低差は、</a:t>
                      </a:r>
                      <a:r>
                        <a:rPr kumimoji="1" lang="en-US" altLang="ja-JP" sz="1050" b="0" dirty="0">
                          <a:solidFill>
                            <a:schemeClr val="tx1"/>
                          </a:solidFill>
                          <a:latin typeface="BIZ UDPゴシック" panose="020B0400000000000000" pitchFamily="50" charset="-128"/>
                          <a:ea typeface="BIZ UDPゴシック" panose="020B0400000000000000" pitchFamily="50" charset="-128"/>
                        </a:rPr>
                        <a:t>BF</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の観点からはない方が良いが、許容される範囲で、この地域の風景を維持するなど新しく良さを引き出す要素も必要。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0">
                          <a:solidFill>
                            <a:schemeClr val="tx1"/>
                          </a:solidFill>
                          <a:latin typeface="BIZ UDPゴシック" panose="020B0400000000000000" pitchFamily="50" charset="-128"/>
                          <a:ea typeface="BIZ UDPゴシック" panose="020B0400000000000000" pitchFamily="50" charset="-128"/>
                        </a:rPr>
                        <a:t>対応状況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0" dirty="0">
                          <a:solidFill>
                            <a:schemeClr val="tx1"/>
                          </a:solidFill>
                          <a:latin typeface="BIZ UDPゴシック" panose="020B0400000000000000" pitchFamily="50" charset="-128"/>
                          <a:ea typeface="BIZ UDPゴシック" panose="020B0400000000000000" pitchFamily="50" charset="-128"/>
                        </a:rPr>
                        <a:t>対応済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96674006"/>
                  </a:ext>
                </a:extLst>
              </a:tr>
              <a:tr h="965741">
                <a:tc vMerge="1">
                  <a:txBody>
                    <a:bodyPr/>
                    <a:lstStyle/>
                    <a:p>
                      <a:endParaRPr kumimoji="1" lang="ja-JP" altLang="en-US"/>
                    </a:p>
                  </a:txBody>
                  <a:tcPr/>
                </a:tc>
                <a:tc vMerge="1">
                  <a:txBody>
                    <a:bodyPr/>
                    <a:lstStyle/>
                    <a:p>
                      <a:endParaRPr kumimoji="1" lang="ja-JP" altLang="en-US"/>
                    </a:p>
                  </a:txBody>
                  <a:tcPr/>
                </a:tc>
                <a:tc gridSpan="2">
                  <a:txBody>
                    <a:bodyPr/>
                    <a:lstStyle/>
                    <a:p>
                      <a:pPr algn="just"/>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府営住宅敷地内は出来る限り高低差を少なくすることで</a:t>
                      </a:r>
                      <a:r>
                        <a:rPr kumimoji="1" lang="en-US" altLang="ja-JP" sz="1050" b="0" u="none" dirty="0">
                          <a:solidFill>
                            <a:schemeClr val="tx1"/>
                          </a:solidFill>
                          <a:latin typeface="BIZ UDPゴシック" panose="020B0400000000000000" pitchFamily="50" charset="-128"/>
                          <a:ea typeface="BIZ UDPゴシック" panose="020B0400000000000000" pitchFamily="50" charset="-128"/>
                        </a:rPr>
                        <a:t>BF</a:t>
                      </a:r>
                      <a:r>
                        <a:rPr kumimoji="1" lang="ja-JP" altLang="en-US" sz="1050" b="0" u="none" dirty="0">
                          <a:solidFill>
                            <a:schemeClr val="tx1"/>
                          </a:solidFill>
                          <a:latin typeface="BIZ UDPゴシック" panose="020B0400000000000000" pitchFamily="50" charset="-128"/>
                          <a:ea typeface="BIZ UDPゴシック" panose="020B0400000000000000" pitchFamily="50" charset="-128"/>
                        </a:rPr>
                        <a:t>に配慮する一方、法面の勾配を緩やかにしつつ、府営住宅敷地と周辺地域との高低差が残す最低限の造成とする。</a:t>
                      </a:r>
                      <a:endParaRPr kumimoji="1" lang="en-US" altLang="ja-JP" sz="1050" b="1" u="sng" dirty="0">
                        <a:solidFill>
                          <a:schemeClr val="tx1"/>
                        </a:solidFill>
                        <a:latin typeface="BIZ UDPゴシック" panose="020B0400000000000000" pitchFamily="50" charset="-128"/>
                        <a:ea typeface="BIZ UDPゴシック" panose="020B0400000000000000" pitchFamily="50" charset="-128"/>
                      </a:endParaRPr>
                    </a:p>
                    <a:p>
                      <a:pPr algn="just"/>
                      <a:endParaRPr kumimoji="1" lang="en-US" altLang="ja-JP" sz="1050" b="1" u="sng" dirty="0">
                        <a:solidFill>
                          <a:schemeClr val="tx1"/>
                        </a:solidFill>
                        <a:latin typeface="BIZ UDPゴシック" panose="020B0400000000000000" pitchFamily="50" charset="-128"/>
                        <a:ea typeface="BIZ UDPゴシック" panose="020B0400000000000000" pitchFamily="50" charset="-128"/>
                      </a:endParaRPr>
                    </a:p>
                    <a:p>
                      <a:pPr algn="just"/>
                      <a:r>
                        <a:rPr kumimoji="1" lang="ja-JP" altLang="en-US" sz="1050" b="1" u="sng" dirty="0">
                          <a:solidFill>
                            <a:schemeClr val="tx1"/>
                          </a:solidFill>
                          <a:latin typeface="BIZ UDPゴシック" panose="020B0400000000000000" pitchFamily="50" charset="-128"/>
                          <a:ea typeface="BIZ UDPゴシック" panose="020B0400000000000000" pitchFamily="50" charset="-128"/>
                        </a:rPr>
                        <a:t>１期計画では南北方向の高低差</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を意識。南側道路との擁壁について、撤去を行い、緩やかな出入口とすることで、周辺地域との空間連続性を確保。また、現状敷地についても切土を行い、レベルを下げて建設することで中層から高層となった府営住宅による圧迫感を少なくなるよう配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140081738"/>
                  </a:ext>
                </a:extLst>
              </a:tr>
            </a:tbl>
          </a:graphicData>
        </a:graphic>
      </p:graphicFrame>
      <p:sp>
        <p:nvSpPr>
          <p:cNvPr id="17" name="スライド番号プレースホルダー 2">
            <a:extLst>
              <a:ext uri="{FF2B5EF4-FFF2-40B4-BE49-F238E27FC236}">
                <a16:creationId xmlns:a16="http://schemas.microsoft.com/office/drawing/2014/main" id="{3015DC9B-B29E-4CE6-9520-D127A84E4AE9}"/>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20</a:t>
            </a:fld>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027401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D52D7AD6-AB05-4497-BD7C-112B1E0E41EC}"/>
              </a:ext>
            </a:extLst>
          </p:cNvPr>
          <p:cNvPicPr>
            <a:picLocks noChangeAspect="1"/>
          </p:cNvPicPr>
          <p:nvPr/>
        </p:nvPicPr>
        <p:blipFill rotWithShape="1">
          <a:blip r:embed="rId3">
            <a:clrChange>
              <a:clrFrom>
                <a:srgbClr val="00FFFF"/>
              </a:clrFrom>
              <a:clrTo>
                <a:srgbClr val="00FFFF">
                  <a:alpha val="0"/>
                </a:srgbClr>
              </a:clrTo>
            </a:clrChange>
            <a:extLst>
              <a:ext uri="{28A0092B-C50C-407E-A947-70E740481C1C}">
                <a14:useLocalDpi xmlns:a14="http://schemas.microsoft.com/office/drawing/2010/main" val="0"/>
              </a:ext>
            </a:extLst>
          </a:blip>
          <a:srcRect l="5999" t="22427" r="26001" b="6359"/>
          <a:stretch/>
        </p:blipFill>
        <p:spPr>
          <a:xfrm>
            <a:off x="316524" y="587037"/>
            <a:ext cx="8410916" cy="6229655"/>
          </a:xfrm>
          <a:prstGeom prst="rect">
            <a:avLst/>
          </a:prstGeom>
        </p:spPr>
      </p:pic>
      <p:sp>
        <p:nvSpPr>
          <p:cNvPr id="4" name="正方形/長方形 3">
            <a:extLst>
              <a:ext uri="{FF2B5EF4-FFF2-40B4-BE49-F238E27FC236}">
                <a16:creationId xmlns:a16="http://schemas.microsoft.com/office/drawing/2014/main" id="{7A95D4C0-38B0-4FB9-B67B-F58F434B0400}"/>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pic>
        <p:nvPicPr>
          <p:cNvPr id="18" name="図 17">
            <a:extLst>
              <a:ext uri="{FF2B5EF4-FFF2-40B4-BE49-F238E27FC236}">
                <a16:creationId xmlns:a16="http://schemas.microsoft.com/office/drawing/2014/main" id="{58E4413E-4A90-458F-9F9A-DEB0807E5936}"/>
              </a:ext>
            </a:extLst>
          </p:cNvPr>
          <p:cNvPicPr>
            <a:picLocks noChangeAspect="1"/>
          </p:cNvPicPr>
          <p:nvPr/>
        </p:nvPicPr>
        <p:blipFill>
          <a:blip r:embed="rId3">
            <a:extLst>
              <a:ext uri="{28A0092B-C50C-407E-A947-70E740481C1C}">
                <a14:useLocalDpi xmlns:a14="http://schemas.microsoft.com/office/drawing/2010/main" val="0"/>
              </a:ext>
            </a:extLst>
          </a:blip>
          <a:srcRect l="-6058" t="39259" r="100000" b="35045"/>
          <a:stretch>
            <a:fillRect/>
          </a:stretch>
        </p:blipFill>
        <p:spPr>
          <a:xfrm>
            <a:off x="-553914" y="2734408"/>
            <a:ext cx="553915" cy="1661746"/>
          </a:xfrm>
          <a:custGeom>
            <a:avLst/>
            <a:gdLst>
              <a:gd name="connsiteX0" fmla="*/ 0 w 553915"/>
              <a:gd name="connsiteY0" fmla="*/ 0 h 1661746"/>
              <a:gd name="connsiteX1" fmla="*/ 553915 w 553915"/>
              <a:gd name="connsiteY1" fmla="*/ 0 h 1661746"/>
              <a:gd name="connsiteX2" fmla="*/ 553915 w 553915"/>
              <a:gd name="connsiteY2" fmla="*/ 1661746 h 1661746"/>
              <a:gd name="connsiteX3" fmla="*/ 0 w 553915"/>
              <a:gd name="connsiteY3" fmla="*/ 1661746 h 1661746"/>
              <a:gd name="connsiteX4" fmla="*/ 0 w 553915"/>
              <a:gd name="connsiteY4" fmla="*/ 0 h 16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915" h="1661746">
                <a:moveTo>
                  <a:pt x="0" y="0"/>
                </a:moveTo>
                <a:lnTo>
                  <a:pt x="553915" y="0"/>
                </a:lnTo>
                <a:lnTo>
                  <a:pt x="553915" y="1661746"/>
                </a:lnTo>
                <a:lnTo>
                  <a:pt x="0" y="1661746"/>
                </a:lnTo>
                <a:lnTo>
                  <a:pt x="0" y="0"/>
                </a:lnTo>
                <a:close/>
              </a:path>
            </a:pathLst>
          </a:custGeom>
        </p:spPr>
      </p:pic>
      <p:pic>
        <p:nvPicPr>
          <p:cNvPr id="17" name="図 16">
            <a:extLst>
              <a:ext uri="{FF2B5EF4-FFF2-40B4-BE49-F238E27FC236}">
                <a16:creationId xmlns:a16="http://schemas.microsoft.com/office/drawing/2014/main" id="{8210965F-E904-413A-B299-F1C1C96506FC}"/>
              </a:ext>
            </a:extLst>
          </p:cNvPr>
          <p:cNvPicPr>
            <a:picLocks noChangeAspect="1"/>
          </p:cNvPicPr>
          <p:nvPr/>
        </p:nvPicPr>
        <p:blipFill>
          <a:blip r:embed="rId3">
            <a:extLst>
              <a:ext uri="{28A0092B-C50C-407E-A947-70E740481C1C}">
                <a14:useLocalDpi xmlns:a14="http://schemas.microsoft.com/office/drawing/2010/main" val="0"/>
              </a:ext>
            </a:extLst>
          </a:blip>
          <a:srcRect l="100000" t="39259" r="-4327" b="35045"/>
          <a:stretch>
            <a:fillRect/>
          </a:stretch>
        </p:blipFill>
        <p:spPr>
          <a:xfrm>
            <a:off x="9144000" y="2734408"/>
            <a:ext cx="395654" cy="1661746"/>
          </a:xfrm>
          <a:custGeom>
            <a:avLst/>
            <a:gdLst>
              <a:gd name="connsiteX0" fmla="*/ 0 w 395654"/>
              <a:gd name="connsiteY0" fmla="*/ 0 h 1661746"/>
              <a:gd name="connsiteX1" fmla="*/ 395654 w 395654"/>
              <a:gd name="connsiteY1" fmla="*/ 0 h 1661746"/>
              <a:gd name="connsiteX2" fmla="*/ 395654 w 395654"/>
              <a:gd name="connsiteY2" fmla="*/ 1661746 h 1661746"/>
              <a:gd name="connsiteX3" fmla="*/ 0 w 395654"/>
              <a:gd name="connsiteY3" fmla="*/ 1661746 h 1661746"/>
              <a:gd name="connsiteX4" fmla="*/ 0 w 395654"/>
              <a:gd name="connsiteY4" fmla="*/ 0 h 16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54" h="1661746">
                <a:moveTo>
                  <a:pt x="0" y="0"/>
                </a:moveTo>
                <a:lnTo>
                  <a:pt x="395654" y="0"/>
                </a:lnTo>
                <a:lnTo>
                  <a:pt x="395654" y="1661746"/>
                </a:lnTo>
                <a:lnTo>
                  <a:pt x="0" y="1661746"/>
                </a:lnTo>
                <a:lnTo>
                  <a:pt x="0" y="0"/>
                </a:lnTo>
                <a:close/>
              </a:path>
            </a:pathLst>
          </a:custGeom>
        </p:spPr>
      </p:pic>
      <p:sp>
        <p:nvSpPr>
          <p:cNvPr id="21" name="テキスト ボックス 20">
            <a:extLst>
              <a:ext uri="{FF2B5EF4-FFF2-40B4-BE49-F238E27FC236}">
                <a16:creationId xmlns:a16="http://schemas.microsoft.com/office/drawing/2014/main" id="{8FB72802-B1F7-4345-BBCB-D26901AF5D67}"/>
              </a:ext>
            </a:extLst>
          </p:cNvPr>
          <p:cNvSpPr txBox="1"/>
          <p:nvPr/>
        </p:nvSpPr>
        <p:spPr>
          <a:xfrm>
            <a:off x="316524" y="606696"/>
            <a:ext cx="1143000" cy="369332"/>
          </a:xfrm>
          <a:prstGeom prst="rect">
            <a:avLst/>
          </a:prstGeom>
          <a:noFill/>
          <a:ln>
            <a:solidFill>
              <a:schemeClr val="tx1"/>
            </a:solidFill>
          </a:ln>
        </p:spPr>
        <p:txBody>
          <a:bodyPr wrap="square" rtlCol="0">
            <a:spAutoFit/>
          </a:bodyPr>
          <a:lstStyle/>
          <a:p>
            <a:pPr algn="ctr"/>
            <a:r>
              <a:rPr kumimoji="1" lang="ja-JP" altLang="en-US">
                <a:latin typeface="BIZ UDPゴシック" panose="020B0400000000000000" pitchFamily="50" charset="-128"/>
                <a:ea typeface="BIZ UDPゴシック" panose="020B0400000000000000" pitchFamily="50" charset="-128"/>
              </a:rPr>
              <a:t>断面図</a:t>
            </a:r>
          </a:p>
        </p:txBody>
      </p:sp>
      <p:sp>
        <p:nvSpPr>
          <p:cNvPr id="26" name="テキスト ボックス 25">
            <a:extLst>
              <a:ext uri="{FF2B5EF4-FFF2-40B4-BE49-F238E27FC236}">
                <a16:creationId xmlns:a16="http://schemas.microsoft.com/office/drawing/2014/main" id="{C7D8219E-0D4D-442F-9F22-B69CB5003C7B}"/>
              </a:ext>
            </a:extLst>
          </p:cNvPr>
          <p:cNvSpPr txBox="1"/>
          <p:nvPr/>
        </p:nvSpPr>
        <p:spPr>
          <a:xfrm>
            <a:off x="7271040" y="2078349"/>
            <a:ext cx="1756116" cy="369332"/>
          </a:xfrm>
          <a:prstGeom prst="rect">
            <a:avLst/>
          </a:prstGeom>
          <a:solidFill>
            <a:schemeClr val="bg1"/>
          </a:solidFill>
          <a:ln>
            <a:solidFill>
              <a:schemeClr val="tx1"/>
            </a:solidFill>
          </a:ln>
        </p:spPr>
        <p:txBody>
          <a:bodyPr wrap="square" rtlCol="0">
            <a:spAutoFit/>
          </a:bodyPr>
          <a:lstStyle/>
          <a:p>
            <a:pPr algn="ctr"/>
            <a:r>
              <a:rPr lang="en-US" altLang="ja-JP">
                <a:latin typeface="BIZ UDPゴシック" panose="020B0400000000000000" pitchFamily="50" charset="-128"/>
                <a:ea typeface="BIZ UDPゴシック" panose="020B0400000000000000" pitchFamily="50" charset="-128"/>
              </a:rPr>
              <a:t>B-B´</a:t>
            </a:r>
            <a:r>
              <a:rPr lang="ja-JP" altLang="en-US">
                <a:latin typeface="BIZ UDPゴシック" panose="020B0400000000000000" pitchFamily="50" charset="-128"/>
                <a:ea typeface="BIZ UDPゴシック" panose="020B0400000000000000" pitchFamily="50" charset="-128"/>
              </a:rPr>
              <a:t>断面図</a:t>
            </a:r>
            <a:endParaRPr kumimoji="1" lang="ja-JP" altLang="en-US">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16D4F2FD-6DF8-4F57-9772-179111AFF5CB}"/>
              </a:ext>
            </a:extLst>
          </p:cNvPr>
          <p:cNvSpPr txBox="1"/>
          <p:nvPr/>
        </p:nvSpPr>
        <p:spPr>
          <a:xfrm>
            <a:off x="7271040" y="5766647"/>
            <a:ext cx="1756116" cy="369332"/>
          </a:xfrm>
          <a:prstGeom prst="rect">
            <a:avLst/>
          </a:prstGeom>
          <a:solidFill>
            <a:schemeClr val="bg1"/>
          </a:solidFill>
          <a:ln>
            <a:solidFill>
              <a:schemeClr val="tx1"/>
            </a:solidFill>
          </a:ln>
        </p:spPr>
        <p:txBody>
          <a:bodyPr wrap="square" rtlCol="0">
            <a:spAutoFit/>
          </a:bodyPr>
          <a:lstStyle/>
          <a:p>
            <a:pPr algn="ctr"/>
            <a:r>
              <a:rPr lang="en-US" altLang="ja-JP">
                <a:latin typeface="BIZ UDPゴシック" panose="020B0400000000000000" pitchFamily="50" charset="-128"/>
                <a:ea typeface="BIZ UDPゴシック" panose="020B0400000000000000" pitchFamily="50" charset="-128"/>
              </a:rPr>
              <a:t>C-C´</a:t>
            </a:r>
            <a:r>
              <a:rPr lang="ja-JP" altLang="en-US">
                <a:latin typeface="BIZ UDPゴシック" panose="020B0400000000000000" pitchFamily="50" charset="-128"/>
                <a:ea typeface="BIZ UDPゴシック" panose="020B0400000000000000" pitchFamily="50" charset="-128"/>
              </a:rPr>
              <a:t>断面図</a:t>
            </a:r>
            <a:endParaRPr kumimoji="1" lang="ja-JP" altLang="en-US">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81F14E64-B5A1-4C31-A770-D6DBBB57D17E}"/>
              </a:ext>
            </a:extLst>
          </p:cNvPr>
          <p:cNvSpPr txBox="1"/>
          <p:nvPr/>
        </p:nvSpPr>
        <p:spPr>
          <a:xfrm>
            <a:off x="7271040" y="3863162"/>
            <a:ext cx="1756116" cy="369332"/>
          </a:xfrm>
          <a:prstGeom prst="rect">
            <a:avLst/>
          </a:prstGeom>
          <a:solidFill>
            <a:schemeClr val="bg1"/>
          </a:solidFill>
          <a:ln>
            <a:solidFill>
              <a:schemeClr val="tx1"/>
            </a:solidFill>
          </a:ln>
        </p:spPr>
        <p:txBody>
          <a:bodyPr wrap="square" rtlCol="0">
            <a:spAutoFit/>
          </a:bodyPr>
          <a:lstStyle/>
          <a:p>
            <a:pPr algn="ctr"/>
            <a:r>
              <a:rPr lang="en-US" altLang="ja-JP">
                <a:latin typeface="BIZ UDPゴシック" panose="020B0400000000000000" pitchFamily="50" charset="-128"/>
                <a:ea typeface="BIZ UDPゴシック" panose="020B0400000000000000" pitchFamily="50" charset="-128"/>
              </a:rPr>
              <a:t>Ba-Ba´</a:t>
            </a:r>
            <a:r>
              <a:rPr lang="ja-JP" altLang="en-US">
                <a:latin typeface="BIZ UDPゴシック" panose="020B0400000000000000" pitchFamily="50" charset="-128"/>
                <a:ea typeface="BIZ UDPゴシック" panose="020B0400000000000000" pitchFamily="50" charset="-128"/>
              </a:rPr>
              <a:t>断面図</a:t>
            </a:r>
            <a:endParaRPr kumimoji="1" lang="ja-JP" altLang="en-US">
              <a:latin typeface="BIZ UDPゴシック" panose="020B0400000000000000" pitchFamily="50" charset="-128"/>
              <a:ea typeface="BIZ UDPゴシック" panose="020B0400000000000000" pitchFamily="50" charset="-128"/>
            </a:endParaRPr>
          </a:p>
        </p:txBody>
      </p:sp>
      <p:sp>
        <p:nvSpPr>
          <p:cNvPr id="3" name="フリーフォーム: 図形 2">
            <a:extLst>
              <a:ext uri="{FF2B5EF4-FFF2-40B4-BE49-F238E27FC236}">
                <a16:creationId xmlns:a16="http://schemas.microsoft.com/office/drawing/2014/main" id="{DF490330-E570-4CB3-8530-16095D18BCD6}"/>
              </a:ext>
            </a:extLst>
          </p:cNvPr>
          <p:cNvSpPr/>
          <p:nvPr/>
        </p:nvSpPr>
        <p:spPr>
          <a:xfrm>
            <a:off x="1809750" y="3164205"/>
            <a:ext cx="354330" cy="584835"/>
          </a:xfrm>
          <a:custGeom>
            <a:avLst/>
            <a:gdLst>
              <a:gd name="connsiteX0" fmla="*/ 0 w 354330"/>
              <a:gd name="connsiteY0" fmla="*/ 579120 h 584835"/>
              <a:gd name="connsiteX1" fmla="*/ 0 w 354330"/>
              <a:gd name="connsiteY1" fmla="*/ 3810 h 584835"/>
              <a:gd name="connsiteX2" fmla="*/ 354330 w 354330"/>
              <a:gd name="connsiteY2" fmla="*/ 0 h 584835"/>
              <a:gd name="connsiteX3" fmla="*/ 354330 w 354330"/>
              <a:gd name="connsiteY3" fmla="*/ 584835 h 584835"/>
              <a:gd name="connsiteX4" fmla="*/ 0 w 354330"/>
              <a:gd name="connsiteY4" fmla="*/ 579120 h 58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330" h="584835">
                <a:moveTo>
                  <a:pt x="0" y="579120"/>
                </a:moveTo>
                <a:lnTo>
                  <a:pt x="0" y="3810"/>
                </a:lnTo>
                <a:lnTo>
                  <a:pt x="354330" y="0"/>
                </a:lnTo>
                <a:lnTo>
                  <a:pt x="354330" y="584835"/>
                </a:lnTo>
                <a:lnTo>
                  <a:pt x="0" y="579120"/>
                </a:lnTo>
                <a:close/>
              </a:path>
            </a:pathLst>
          </a:cu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図形 4">
            <a:extLst>
              <a:ext uri="{FF2B5EF4-FFF2-40B4-BE49-F238E27FC236}">
                <a16:creationId xmlns:a16="http://schemas.microsoft.com/office/drawing/2014/main" id="{8B9063B8-233C-417B-A01F-79B783B3577D}"/>
              </a:ext>
            </a:extLst>
          </p:cNvPr>
          <p:cNvSpPr/>
          <p:nvPr/>
        </p:nvSpPr>
        <p:spPr>
          <a:xfrm>
            <a:off x="2571750" y="3625215"/>
            <a:ext cx="205740" cy="102870"/>
          </a:xfrm>
          <a:custGeom>
            <a:avLst/>
            <a:gdLst>
              <a:gd name="connsiteX0" fmla="*/ 3810 w 205740"/>
              <a:gd name="connsiteY0" fmla="*/ 102870 h 102870"/>
              <a:gd name="connsiteX1" fmla="*/ 0 w 205740"/>
              <a:gd name="connsiteY1" fmla="*/ 0 h 102870"/>
              <a:gd name="connsiteX2" fmla="*/ 201930 w 205740"/>
              <a:gd name="connsiteY2" fmla="*/ 0 h 102870"/>
              <a:gd name="connsiteX3" fmla="*/ 205740 w 205740"/>
              <a:gd name="connsiteY3" fmla="*/ 100965 h 102870"/>
              <a:gd name="connsiteX4" fmla="*/ 3810 w 205740"/>
              <a:gd name="connsiteY4" fmla="*/ 102870 h 10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0" h="102870">
                <a:moveTo>
                  <a:pt x="3810" y="102870"/>
                </a:moveTo>
                <a:lnTo>
                  <a:pt x="0" y="0"/>
                </a:lnTo>
                <a:lnTo>
                  <a:pt x="201930" y="0"/>
                </a:lnTo>
                <a:lnTo>
                  <a:pt x="205740" y="100965"/>
                </a:lnTo>
                <a:lnTo>
                  <a:pt x="3810" y="102870"/>
                </a:lnTo>
                <a:close/>
              </a:path>
            </a:pathLst>
          </a:cu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1DB5ADCE-06FD-435A-A886-7EC7AD71A418}"/>
              </a:ext>
            </a:extLst>
          </p:cNvPr>
          <p:cNvSpPr/>
          <p:nvPr/>
        </p:nvSpPr>
        <p:spPr>
          <a:xfrm>
            <a:off x="3309620" y="3040380"/>
            <a:ext cx="360680" cy="665480"/>
          </a:xfrm>
          <a:custGeom>
            <a:avLst/>
            <a:gdLst>
              <a:gd name="connsiteX0" fmla="*/ 0 w 360680"/>
              <a:gd name="connsiteY0" fmla="*/ 0 h 665480"/>
              <a:gd name="connsiteX1" fmla="*/ 360680 w 360680"/>
              <a:gd name="connsiteY1" fmla="*/ 0 h 665480"/>
              <a:gd name="connsiteX2" fmla="*/ 353060 w 360680"/>
              <a:gd name="connsiteY2" fmla="*/ 665480 h 665480"/>
              <a:gd name="connsiteX3" fmla="*/ 7620 w 360680"/>
              <a:gd name="connsiteY3" fmla="*/ 665480 h 665480"/>
              <a:gd name="connsiteX4" fmla="*/ 0 w 360680"/>
              <a:gd name="connsiteY4" fmla="*/ 0 h 665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680" h="665480">
                <a:moveTo>
                  <a:pt x="0" y="0"/>
                </a:moveTo>
                <a:lnTo>
                  <a:pt x="360680" y="0"/>
                </a:lnTo>
                <a:lnTo>
                  <a:pt x="353060" y="665480"/>
                </a:lnTo>
                <a:lnTo>
                  <a:pt x="7620" y="665480"/>
                </a:lnTo>
                <a:lnTo>
                  <a:pt x="0" y="0"/>
                </a:lnTo>
                <a:close/>
              </a:path>
            </a:pathLst>
          </a:cu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7AA581B1-8084-4C18-92BC-4D1ED778ADB3}"/>
              </a:ext>
            </a:extLst>
          </p:cNvPr>
          <p:cNvSpPr/>
          <p:nvPr/>
        </p:nvSpPr>
        <p:spPr>
          <a:xfrm>
            <a:off x="3752850" y="3623310"/>
            <a:ext cx="72390" cy="81915"/>
          </a:xfrm>
          <a:custGeom>
            <a:avLst/>
            <a:gdLst>
              <a:gd name="connsiteX0" fmla="*/ 1905 w 72390"/>
              <a:gd name="connsiteY0" fmla="*/ 1905 h 81915"/>
              <a:gd name="connsiteX1" fmla="*/ 72390 w 72390"/>
              <a:gd name="connsiteY1" fmla="*/ 0 h 81915"/>
              <a:gd name="connsiteX2" fmla="*/ 70485 w 72390"/>
              <a:gd name="connsiteY2" fmla="*/ 76200 h 81915"/>
              <a:gd name="connsiteX3" fmla="*/ 0 w 72390"/>
              <a:gd name="connsiteY3" fmla="*/ 81915 h 81915"/>
              <a:gd name="connsiteX4" fmla="*/ 1905 w 72390"/>
              <a:gd name="connsiteY4" fmla="*/ 1905 h 8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81915">
                <a:moveTo>
                  <a:pt x="1905" y="1905"/>
                </a:moveTo>
                <a:lnTo>
                  <a:pt x="72390" y="0"/>
                </a:lnTo>
                <a:lnTo>
                  <a:pt x="70485" y="76200"/>
                </a:lnTo>
                <a:lnTo>
                  <a:pt x="0" y="81915"/>
                </a:lnTo>
                <a:lnTo>
                  <a:pt x="1905" y="1905"/>
                </a:lnTo>
                <a:close/>
              </a:path>
            </a:pathLst>
          </a:cu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D7A31A7A-C1B8-4F16-84D6-D9C5769D72CC}"/>
              </a:ext>
            </a:extLst>
          </p:cNvPr>
          <p:cNvSpPr/>
          <p:nvPr/>
        </p:nvSpPr>
        <p:spPr>
          <a:xfrm>
            <a:off x="3575685" y="1196340"/>
            <a:ext cx="373380" cy="670560"/>
          </a:xfrm>
          <a:custGeom>
            <a:avLst/>
            <a:gdLst>
              <a:gd name="connsiteX0" fmla="*/ 0 w 373380"/>
              <a:gd name="connsiteY0" fmla="*/ 0 h 670560"/>
              <a:gd name="connsiteX1" fmla="*/ 373380 w 373380"/>
              <a:gd name="connsiteY1" fmla="*/ 3810 h 670560"/>
              <a:gd name="connsiteX2" fmla="*/ 369570 w 373380"/>
              <a:gd name="connsiteY2" fmla="*/ 670560 h 670560"/>
              <a:gd name="connsiteX3" fmla="*/ 5715 w 373380"/>
              <a:gd name="connsiteY3" fmla="*/ 662940 h 670560"/>
              <a:gd name="connsiteX4" fmla="*/ 0 w 373380"/>
              <a:gd name="connsiteY4" fmla="*/ 0 h 670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380" h="670560">
                <a:moveTo>
                  <a:pt x="0" y="0"/>
                </a:moveTo>
                <a:lnTo>
                  <a:pt x="373380" y="3810"/>
                </a:lnTo>
                <a:lnTo>
                  <a:pt x="369570" y="670560"/>
                </a:lnTo>
                <a:lnTo>
                  <a:pt x="5715" y="662940"/>
                </a:lnTo>
                <a:lnTo>
                  <a:pt x="0" y="0"/>
                </a:lnTo>
                <a:close/>
              </a:path>
            </a:pathLst>
          </a:cu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812767CC-A8EB-429A-862D-8247EF272A0E}"/>
              </a:ext>
            </a:extLst>
          </p:cNvPr>
          <p:cNvSpPr/>
          <p:nvPr/>
        </p:nvSpPr>
        <p:spPr>
          <a:xfrm>
            <a:off x="3973830" y="1783080"/>
            <a:ext cx="175260" cy="81915"/>
          </a:xfrm>
          <a:custGeom>
            <a:avLst/>
            <a:gdLst>
              <a:gd name="connsiteX0" fmla="*/ 0 w 175260"/>
              <a:gd name="connsiteY0" fmla="*/ 3810 h 81915"/>
              <a:gd name="connsiteX1" fmla="*/ 175260 w 175260"/>
              <a:gd name="connsiteY1" fmla="*/ 0 h 81915"/>
              <a:gd name="connsiteX2" fmla="*/ 173355 w 175260"/>
              <a:gd name="connsiteY2" fmla="*/ 78105 h 81915"/>
              <a:gd name="connsiteX3" fmla="*/ 7620 w 175260"/>
              <a:gd name="connsiteY3" fmla="*/ 81915 h 81915"/>
              <a:gd name="connsiteX4" fmla="*/ 0 w 175260"/>
              <a:gd name="connsiteY4" fmla="*/ 3810 h 81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 h="81915">
                <a:moveTo>
                  <a:pt x="0" y="3810"/>
                </a:moveTo>
                <a:lnTo>
                  <a:pt x="175260" y="0"/>
                </a:lnTo>
                <a:lnTo>
                  <a:pt x="173355" y="78105"/>
                </a:lnTo>
                <a:lnTo>
                  <a:pt x="7620" y="81915"/>
                </a:lnTo>
                <a:lnTo>
                  <a:pt x="0" y="3810"/>
                </a:lnTo>
                <a:close/>
              </a:path>
            </a:pathLst>
          </a:cu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F2042D18-CE1C-49E9-BF98-BC0CD43DDD80}"/>
              </a:ext>
            </a:extLst>
          </p:cNvPr>
          <p:cNvSpPr/>
          <p:nvPr/>
        </p:nvSpPr>
        <p:spPr>
          <a:xfrm>
            <a:off x="2025015" y="1219200"/>
            <a:ext cx="361950" cy="664845"/>
          </a:xfrm>
          <a:custGeom>
            <a:avLst/>
            <a:gdLst>
              <a:gd name="connsiteX0" fmla="*/ 0 w 361950"/>
              <a:gd name="connsiteY0" fmla="*/ 0 h 664845"/>
              <a:gd name="connsiteX1" fmla="*/ 361950 w 361950"/>
              <a:gd name="connsiteY1" fmla="*/ 1905 h 664845"/>
              <a:gd name="connsiteX2" fmla="*/ 361950 w 361950"/>
              <a:gd name="connsiteY2" fmla="*/ 664845 h 664845"/>
              <a:gd name="connsiteX3" fmla="*/ 5715 w 361950"/>
              <a:gd name="connsiteY3" fmla="*/ 653415 h 664845"/>
              <a:gd name="connsiteX4" fmla="*/ 0 w 361950"/>
              <a:gd name="connsiteY4" fmla="*/ 0 h 664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50" h="664845">
                <a:moveTo>
                  <a:pt x="0" y="0"/>
                </a:moveTo>
                <a:lnTo>
                  <a:pt x="361950" y="1905"/>
                </a:lnTo>
                <a:lnTo>
                  <a:pt x="361950" y="664845"/>
                </a:lnTo>
                <a:lnTo>
                  <a:pt x="5715" y="653415"/>
                </a:lnTo>
                <a:lnTo>
                  <a:pt x="0" y="0"/>
                </a:lnTo>
                <a:close/>
              </a:path>
            </a:pathLst>
          </a:cu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B050B2B3-1405-4F60-AE1C-F47925D1DE19}"/>
              </a:ext>
            </a:extLst>
          </p:cNvPr>
          <p:cNvSpPr/>
          <p:nvPr/>
        </p:nvSpPr>
        <p:spPr>
          <a:xfrm>
            <a:off x="489585" y="6513195"/>
            <a:ext cx="270510" cy="171450"/>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2">
            <a:extLst>
              <a:ext uri="{FF2B5EF4-FFF2-40B4-BE49-F238E27FC236}">
                <a16:creationId xmlns:a16="http://schemas.microsoft.com/office/drawing/2014/main" id="{B58CE044-8E5C-42B3-ABB1-211C895CE5F7}"/>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21</a:t>
            </a:fld>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11490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A95D4C0-38B0-4FB9-B67B-F58F434B0400}"/>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pic>
        <p:nvPicPr>
          <p:cNvPr id="24" name="図 23" hidden="1">
            <a:extLst>
              <a:ext uri="{FF2B5EF4-FFF2-40B4-BE49-F238E27FC236}">
                <a16:creationId xmlns:a16="http://schemas.microsoft.com/office/drawing/2014/main" id="{3DB28BA9-CB15-403D-90DE-2FA83BEAA80F}"/>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676405" y="509627"/>
            <a:ext cx="8081314" cy="6203571"/>
          </a:xfrm>
          <a:custGeom>
            <a:avLst/>
            <a:gdLst>
              <a:gd name="connsiteX0" fmla="*/ 0 w 8081314"/>
              <a:gd name="connsiteY0" fmla="*/ 0 h 6203571"/>
              <a:gd name="connsiteX1" fmla="*/ 8081314 w 8081314"/>
              <a:gd name="connsiteY1" fmla="*/ 0 h 6203571"/>
              <a:gd name="connsiteX2" fmla="*/ 8081314 w 8081314"/>
              <a:gd name="connsiteY2" fmla="*/ 6203571 h 6203571"/>
              <a:gd name="connsiteX3" fmla="*/ 0 w 8081314"/>
              <a:gd name="connsiteY3" fmla="*/ 6203571 h 6203571"/>
              <a:gd name="connsiteX4" fmla="*/ 0 w 8081314"/>
              <a:gd name="connsiteY4" fmla="*/ 0 h 6203571"/>
              <a:gd name="connsiteX5" fmla="*/ 6775955 w 8081314"/>
              <a:gd name="connsiteY5" fmla="*/ 1738273 h 6203571"/>
              <a:gd name="connsiteX6" fmla="*/ 6795005 w 8081314"/>
              <a:gd name="connsiteY6" fmla="*/ 1989733 h 6203571"/>
              <a:gd name="connsiteX7" fmla="*/ 6901685 w 8081314"/>
              <a:gd name="connsiteY7" fmla="*/ 1974493 h 6203571"/>
              <a:gd name="connsiteX8" fmla="*/ 6894065 w 8081314"/>
              <a:gd name="connsiteY8" fmla="*/ 1753513 h 6203571"/>
              <a:gd name="connsiteX9" fmla="*/ 6775955 w 8081314"/>
              <a:gd name="connsiteY9" fmla="*/ 1738273 h 62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1314" h="6203571">
                <a:moveTo>
                  <a:pt x="0" y="0"/>
                </a:moveTo>
                <a:lnTo>
                  <a:pt x="8081314" y="0"/>
                </a:lnTo>
                <a:lnTo>
                  <a:pt x="8081314" y="6203571"/>
                </a:lnTo>
                <a:lnTo>
                  <a:pt x="0" y="6203571"/>
                </a:lnTo>
                <a:lnTo>
                  <a:pt x="0" y="0"/>
                </a:lnTo>
                <a:close/>
                <a:moveTo>
                  <a:pt x="6775955" y="1738273"/>
                </a:moveTo>
                <a:lnTo>
                  <a:pt x="6795005" y="1989733"/>
                </a:lnTo>
                <a:lnTo>
                  <a:pt x="6901685" y="1974493"/>
                </a:lnTo>
                <a:lnTo>
                  <a:pt x="6894065" y="1753513"/>
                </a:lnTo>
                <a:lnTo>
                  <a:pt x="6775955" y="1738273"/>
                </a:lnTo>
                <a:close/>
              </a:path>
            </a:pathLst>
          </a:custGeom>
        </p:spPr>
      </p:pic>
      <p:pic>
        <p:nvPicPr>
          <p:cNvPr id="6" name="図 5">
            <a:extLst>
              <a:ext uri="{FF2B5EF4-FFF2-40B4-BE49-F238E27FC236}">
                <a16:creationId xmlns:a16="http://schemas.microsoft.com/office/drawing/2014/main" id="{14133E32-E1CC-4405-BA3F-FA1A494B7E4B}"/>
              </a:ext>
            </a:extLst>
          </p:cNvPr>
          <p:cNvPicPr>
            <a:picLocks noChangeAspect="1"/>
          </p:cNvPicPr>
          <p:nvPr/>
        </p:nvPicPr>
        <p:blipFill rotWithShape="1">
          <a:blip r:embed="rId3">
            <a:extLst>
              <a:ext uri="{28A0092B-C50C-407E-A947-70E740481C1C}">
                <a14:useLocalDpi xmlns:a14="http://schemas.microsoft.com/office/drawing/2010/main" val="0"/>
              </a:ext>
            </a:extLst>
          </a:blip>
          <a:srcRect l="17981" t="20769" r="24904" b="18458"/>
          <a:stretch/>
        </p:blipFill>
        <p:spPr>
          <a:xfrm>
            <a:off x="721852" y="740020"/>
            <a:ext cx="7894609" cy="5940892"/>
          </a:xfrm>
          <a:prstGeom prst="rect">
            <a:avLst/>
          </a:prstGeom>
        </p:spPr>
      </p:pic>
      <p:graphicFrame>
        <p:nvGraphicFramePr>
          <p:cNvPr id="3" name="表 4">
            <a:extLst>
              <a:ext uri="{FF2B5EF4-FFF2-40B4-BE49-F238E27FC236}">
                <a16:creationId xmlns:a16="http://schemas.microsoft.com/office/drawing/2014/main" id="{CE0D0797-7D02-40B7-B5E4-99376B8D293B}"/>
              </a:ext>
            </a:extLst>
          </p:cNvPr>
          <p:cNvGraphicFramePr>
            <a:graphicFrameLocks noGrp="1"/>
          </p:cNvGraphicFramePr>
          <p:nvPr>
            <p:extLst>
              <p:ext uri="{D42A27DB-BD31-4B8C-83A1-F6EECF244321}">
                <p14:modId xmlns:p14="http://schemas.microsoft.com/office/powerpoint/2010/main" val="3187913177"/>
              </p:ext>
            </p:extLst>
          </p:nvPr>
        </p:nvGraphicFramePr>
        <p:xfrm>
          <a:off x="386281" y="5260485"/>
          <a:ext cx="4106616" cy="1431369"/>
        </p:xfrm>
        <a:graphic>
          <a:graphicData uri="http://schemas.openxmlformats.org/drawingml/2006/table">
            <a:tbl>
              <a:tblPr firstRow="1" bandRow="1">
                <a:tableStyleId>{5C22544A-7EE6-4342-B048-85BDC9FD1C3A}</a:tableStyleId>
              </a:tblPr>
              <a:tblGrid>
                <a:gridCol w="967776">
                  <a:extLst>
                    <a:ext uri="{9D8B030D-6E8A-4147-A177-3AD203B41FA5}">
                      <a16:colId xmlns:a16="http://schemas.microsoft.com/office/drawing/2014/main" val="3314305844"/>
                    </a:ext>
                  </a:extLst>
                </a:gridCol>
                <a:gridCol w="1769968">
                  <a:extLst>
                    <a:ext uri="{9D8B030D-6E8A-4147-A177-3AD203B41FA5}">
                      <a16:colId xmlns:a16="http://schemas.microsoft.com/office/drawing/2014/main" val="4185600503"/>
                    </a:ext>
                  </a:extLst>
                </a:gridCol>
                <a:gridCol w="1368872">
                  <a:extLst>
                    <a:ext uri="{9D8B030D-6E8A-4147-A177-3AD203B41FA5}">
                      <a16:colId xmlns:a16="http://schemas.microsoft.com/office/drawing/2014/main" val="324424567"/>
                    </a:ext>
                  </a:extLst>
                </a:gridCol>
              </a:tblGrid>
              <a:tr h="379809">
                <a:tc rowSpan="2">
                  <a:txBody>
                    <a:bodyPr/>
                    <a:lstStyle/>
                    <a:p>
                      <a:r>
                        <a:rPr kumimoji="1" lang="ja-JP" altLang="en-US" sz="1050" b="0">
                          <a:solidFill>
                            <a:schemeClr val="tx1"/>
                          </a:solidFill>
                          <a:latin typeface="BIZ UDPゴシック" panose="020B0400000000000000" pitchFamily="50" charset="-128"/>
                          <a:ea typeface="BIZ UDPゴシック" panose="020B0400000000000000" pitchFamily="50" charset="-128"/>
                        </a:rPr>
                        <a:t>高低差を活かした配置計画について（東西方向）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0">
                          <a:solidFill>
                            <a:schemeClr val="tx1"/>
                          </a:solidFill>
                          <a:latin typeface="BIZ UDPゴシック" panose="020B0400000000000000" pitchFamily="50" charset="-128"/>
                          <a:ea typeface="BIZ UDPゴシック" panose="020B0400000000000000" pitchFamily="50" charset="-128"/>
                        </a:rPr>
                        <a:t>対応状況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b="0">
                          <a:solidFill>
                            <a:schemeClr val="tx1"/>
                          </a:solidFill>
                          <a:latin typeface="BIZ UDPゴシック" panose="020B0400000000000000" pitchFamily="50" charset="-128"/>
                          <a:ea typeface="BIZ UDPゴシック" panose="020B0400000000000000" pitchFamily="50" charset="-128"/>
                        </a:rPr>
                        <a:t>検討中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96674006"/>
                  </a:ext>
                </a:extLst>
              </a:tr>
              <a:tr h="965741">
                <a:tc vMerge="1">
                  <a:txBody>
                    <a:bodyPr/>
                    <a:lstStyle/>
                    <a:p>
                      <a:endParaRPr kumimoji="1" lang="ja-JP" altLang="en-US"/>
                    </a:p>
                  </a:txBody>
                  <a:tcPr/>
                </a:tc>
                <a:tc gridSpan="2">
                  <a:txBody>
                    <a:bodyPr/>
                    <a:lstStyle/>
                    <a:p>
                      <a:pPr algn="just"/>
                      <a:r>
                        <a:rPr kumimoji="1" lang="ja-JP" altLang="en-US" sz="1050" b="1" u="sng" dirty="0">
                          <a:solidFill>
                            <a:schemeClr val="tx1"/>
                          </a:solidFill>
                          <a:latin typeface="BIZ UDPゴシック" panose="020B0400000000000000" pitchFamily="50" charset="-128"/>
                          <a:ea typeface="BIZ UDPゴシック" panose="020B0400000000000000" pitchFamily="50" charset="-128"/>
                        </a:rPr>
                        <a:t>２期計画では、東西方向での高低差</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を意識。</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p>
                      <a:pPr algn="just"/>
                      <a:r>
                        <a:rPr kumimoji="1" lang="ja-JP" altLang="en-US" sz="1050" b="0" dirty="0">
                          <a:solidFill>
                            <a:schemeClr val="tx1"/>
                          </a:solidFill>
                          <a:latin typeface="BIZ UDPゴシック" panose="020B0400000000000000" pitchFamily="50" charset="-128"/>
                          <a:ea typeface="BIZ UDPゴシック" panose="020B0400000000000000" pitchFamily="50" charset="-128"/>
                        </a:rPr>
                        <a:t>市道今熊大野線と府営住宅間の大規模法面について、勾配を緩やかになるように敷地をセットバックする方向で造成。</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p>
                      <a:pPr algn="just"/>
                      <a:r>
                        <a:rPr kumimoji="1" lang="ja-JP" altLang="en-US" sz="1050" b="0" dirty="0">
                          <a:solidFill>
                            <a:schemeClr val="tx1"/>
                          </a:solidFill>
                          <a:latin typeface="BIZ UDPゴシック" panose="020B0400000000000000" pitchFamily="50" charset="-128"/>
                          <a:ea typeface="BIZ UDPゴシック" panose="020B0400000000000000" pitchFamily="50" charset="-128"/>
                        </a:rPr>
                        <a:t>あくまでも最低限の造成とすることで、地形の歴史を残すよう配慮。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3140081738"/>
                  </a:ext>
                </a:extLst>
              </a:tr>
            </a:tbl>
          </a:graphicData>
        </a:graphic>
      </p:graphicFrame>
      <p:grpSp>
        <p:nvGrpSpPr>
          <p:cNvPr id="2" name="グループ化 1">
            <a:extLst>
              <a:ext uri="{FF2B5EF4-FFF2-40B4-BE49-F238E27FC236}">
                <a16:creationId xmlns:a16="http://schemas.microsoft.com/office/drawing/2014/main" id="{47EE225D-8195-4B7D-AF74-8E645173FAE4}"/>
              </a:ext>
            </a:extLst>
          </p:cNvPr>
          <p:cNvGrpSpPr/>
          <p:nvPr/>
        </p:nvGrpSpPr>
        <p:grpSpPr>
          <a:xfrm>
            <a:off x="162217" y="4454641"/>
            <a:ext cx="9013877" cy="688396"/>
            <a:chOff x="130123" y="4108938"/>
            <a:chExt cx="9013877" cy="688396"/>
          </a:xfrm>
        </p:grpSpPr>
        <p:sp>
          <p:nvSpPr>
            <p:cNvPr id="16" name="フリーフォーム: 図形 15">
              <a:extLst>
                <a:ext uri="{FF2B5EF4-FFF2-40B4-BE49-F238E27FC236}">
                  <a16:creationId xmlns:a16="http://schemas.microsoft.com/office/drawing/2014/main" id="{310B7BAF-FA6C-4050-960F-85D25E021047}"/>
                </a:ext>
              </a:extLst>
            </p:cNvPr>
            <p:cNvSpPr/>
            <p:nvPr/>
          </p:nvSpPr>
          <p:spPr>
            <a:xfrm rot="5400000">
              <a:off x="4399280" y="438895"/>
              <a:ext cx="345440" cy="8371438"/>
            </a:xfrm>
            <a:custGeom>
              <a:avLst/>
              <a:gdLst>
                <a:gd name="connsiteX0" fmla="*/ 0 w 345440"/>
                <a:gd name="connsiteY0" fmla="*/ 0 h 5862320"/>
                <a:gd name="connsiteX1" fmla="*/ 345440 w 345440"/>
                <a:gd name="connsiteY1" fmla="*/ 0 h 5862320"/>
                <a:gd name="connsiteX2" fmla="*/ 345440 w 345440"/>
                <a:gd name="connsiteY2" fmla="*/ 5862320 h 5862320"/>
                <a:gd name="connsiteX3" fmla="*/ 10160 w 345440"/>
                <a:gd name="connsiteY3" fmla="*/ 5862320 h 5862320"/>
              </a:gdLst>
              <a:ahLst/>
              <a:cxnLst>
                <a:cxn ang="0">
                  <a:pos x="connsiteX0" y="connsiteY0"/>
                </a:cxn>
                <a:cxn ang="0">
                  <a:pos x="connsiteX1" y="connsiteY1"/>
                </a:cxn>
                <a:cxn ang="0">
                  <a:pos x="connsiteX2" y="connsiteY2"/>
                </a:cxn>
                <a:cxn ang="0">
                  <a:pos x="connsiteX3" y="connsiteY3"/>
                </a:cxn>
              </a:cxnLst>
              <a:rect l="l" t="t" r="r" b="b"/>
              <a:pathLst>
                <a:path w="345440" h="5862320">
                  <a:moveTo>
                    <a:pt x="0" y="0"/>
                  </a:moveTo>
                  <a:lnTo>
                    <a:pt x="345440" y="0"/>
                  </a:lnTo>
                  <a:lnTo>
                    <a:pt x="345440" y="5862320"/>
                  </a:lnTo>
                  <a:lnTo>
                    <a:pt x="10160" y="5862320"/>
                  </a:lnTo>
                </a:path>
              </a:pathLst>
            </a:custGeom>
            <a:ln w="57150">
              <a:headEnd type="arrow"/>
              <a:tailEnd type="arrow"/>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A18407D-29D0-44A0-9D8B-6102548844C6}"/>
                </a:ext>
              </a:extLst>
            </p:cNvPr>
            <p:cNvSpPr txBox="1"/>
            <p:nvPr/>
          </p:nvSpPr>
          <p:spPr>
            <a:xfrm>
              <a:off x="130123" y="4108938"/>
              <a:ext cx="528320" cy="369332"/>
            </a:xfrm>
            <a:prstGeom prst="rect">
              <a:avLst/>
            </a:prstGeom>
            <a:noFill/>
            <a:ln>
              <a:noFill/>
            </a:ln>
          </p:spPr>
          <p:txBody>
            <a:bodyPr wrap="square" rtlCol="0">
              <a:spAutoFit/>
            </a:bodyPr>
            <a:lstStyle/>
            <a:p>
              <a:pPr algn="ctr"/>
              <a:r>
                <a:rPr lang="ja-JP" altLang="en-US" b="1">
                  <a:latin typeface="BIZ UDPゴシック" panose="020B0400000000000000" pitchFamily="50" charset="-128"/>
                  <a:ea typeface="BIZ UDPゴシック" panose="020B0400000000000000" pitchFamily="50" charset="-128"/>
                </a:rPr>
                <a:t>１</a:t>
              </a:r>
              <a:endParaRPr kumimoji="1" lang="ja-JP" altLang="en-US" b="1">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E7AD843D-C8D5-4714-9B81-00609E868561}"/>
                </a:ext>
              </a:extLst>
            </p:cNvPr>
            <p:cNvSpPr txBox="1"/>
            <p:nvPr/>
          </p:nvSpPr>
          <p:spPr>
            <a:xfrm>
              <a:off x="8516622" y="4137225"/>
              <a:ext cx="627378" cy="369332"/>
            </a:xfrm>
            <a:prstGeom prst="rect">
              <a:avLst/>
            </a:prstGeom>
            <a:noFill/>
            <a:ln>
              <a:noFill/>
            </a:ln>
          </p:spPr>
          <p:txBody>
            <a:bodyPr wrap="square" rtlCol="0">
              <a:spAutoFit/>
            </a:bodyPr>
            <a:lstStyle/>
            <a:p>
              <a:pPr algn="ctr"/>
              <a:r>
                <a:rPr lang="ja-JP" altLang="en-US" b="1">
                  <a:latin typeface="BIZ UDPゴシック" panose="020B0400000000000000" pitchFamily="50" charset="-128"/>
                  <a:ea typeface="BIZ UDPゴシック" panose="020B0400000000000000" pitchFamily="50" charset="-128"/>
                </a:rPr>
                <a:t>１</a:t>
              </a:r>
              <a:r>
                <a:rPr kumimoji="1" lang="en-US" altLang="ja-JP" b="1">
                  <a:latin typeface="BIZ UDPゴシック" panose="020B0400000000000000" pitchFamily="50" charset="-128"/>
                  <a:ea typeface="BIZ UDPゴシック" panose="020B0400000000000000" pitchFamily="50" charset="-128"/>
                </a:rPr>
                <a:t>´</a:t>
              </a:r>
            </a:p>
          </p:txBody>
        </p:sp>
      </p:grpSp>
      <p:grpSp>
        <p:nvGrpSpPr>
          <p:cNvPr id="21" name="グループ化 20">
            <a:extLst>
              <a:ext uri="{FF2B5EF4-FFF2-40B4-BE49-F238E27FC236}">
                <a16:creationId xmlns:a16="http://schemas.microsoft.com/office/drawing/2014/main" id="{4BF1BF07-1562-4E4C-8625-D0FA8641F53D}"/>
              </a:ext>
            </a:extLst>
          </p:cNvPr>
          <p:cNvGrpSpPr/>
          <p:nvPr/>
        </p:nvGrpSpPr>
        <p:grpSpPr>
          <a:xfrm>
            <a:off x="130123" y="3366268"/>
            <a:ext cx="9013877" cy="688396"/>
            <a:chOff x="130123" y="4108938"/>
            <a:chExt cx="9013877" cy="688396"/>
          </a:xfrm>
        </p:grpSpPr>
        <p:sp>
          <p:nvSpPr>
            <p:cNvPr id="22" name="フリーフォーム: 図形 21">
              <a:extLst>
                <a:ext uri="{FF2B5EF4-FFF2-40B4-BE49-F238E27FC236}">
                  <a16:creationId xmlns:a16="http://schemas.microsoft.com/office/drawing/2014/main" id="{E07B42BF-255A-400D-8B89-ECC1CE29899A}"/>
                </a:ext>
              </a:extLst>
            </p:cNvPr>
            <p:cNvSpPr/>
            <p:nvPr/>
          </p:nvSpPr>
          <p:spPr>
            <a:xfrm rot="5400000">
              <a:off x="4399280" y="438895"/>
              <a:ext cx="345440" cy="8371438"/>
            </a:xfrm>
            <a:custGeom>
              <a:avLst/>
              <a:gdLst>
                <a:gd name="connsiteX0" fmla="*/ 0 w 345440"/>
                <a:gd name="connsiteY0" fmla="*/ 0 h 5862320"/>
                <a:gd name="connsiteX1" fmla="*/ 345440 w 345440"/>
                <a:gd name="connsiteY1" fmla="*/ 0 h 5862320"/>
                <a:gd name="connsiteX2" fmla="*/ 345440 w 345440"/>
                <a:gd name="connsiteY2" fmla="*/ 5862320 h 5862320"/>
                <a:gd name="connsiteX3" fmla="*/ 10160 w 345440"/>
                <a:gd name="connsiteY3" fmla="*/ 5862320 h 5862320"/>
              </a:gdLst>
              <a:ahLst/>
              <a:cxnLst>
                <a:cxn ang="0">
                  <a:pos x="connsiteX0" y="connsiteY0"/>
                </a:cxn>
                <a:cxn ang="0">
                  <a:pos x="connsiteX1" y="connsiteY1"/>
                </a:cxn>
                <a:cxn ang="0">
                  <a:pos x="connsiteX2" y="connsiteY2"/>
                </a:cxn>
                <a:cxn ang="0">
                  <a:pos x="connsiteX3" y="connsiteY3"/>
                </a:cxn>
              </a:cxnLst>
              <a:rect l="l" t="t" r="r" b="b"/>
              <a:pathLst>
                <a:path w="345440" h="5862320">
                  <a:moveTo>
                    <a:pt x="0" y="0"/>
                  </a:moveTo>
                  <a:lnTo>
                    <a:pt x="345440" y="0"/>
                  </a:lnTo>
                  <a:lnTo>
                    <a:pt x="345440" y="5862320"/>
                  </a:lnTo>
                  <a:lnTo>
                    <a:pt x="10160" y="5862320"/>
                  </a:lnTo>
                </a:path>
              </a:pathLst>
            </a:custGeom>
            <a:ln w="57150">
              <a:headEnd type="arrow"/>
              <a:tailEnd type="arrow"/>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EA51221C-A500-4371-86AE-B5E40CA445D8}"/>
                </a:ext>
              </a:extLst>
            </p:cNvPr>
            <p:cNvSpPr txBox="1"/>
            <p:nvPr/>
          </p:nvSpPr>
          <p:spPr>
            <a:xfrm>
              <a:off x="130123" y="4108938"/>
              <a:ext cx="528320" cy="369332"/>
            </a:xfrm>
            <a:prstGeom prst="rect">
              <a:avLst/>
            </a:prstGeom>
            <a:noFill/>
            <a:ln>
              <a:noFill/>
            </a:ln>
          </p:spPr>
          <p:txBody>
            <a:bodyPr wrap="square" rtlCol="0">
              <a:spAutoFit/>
            </a:bodyPr>
            <a:lstStyle/>
            <a:p>
              <a:pPr algn="ctr"/>
              <a:r>
                <a:rPr lang="ja-JP" altLang="en-US" b="1">
                  <a:latin typeface="BIZ UDPゴシック" panose="020B0400000000000000" pitchFamily="50" charset="-128"/>
                  <a:ea typeface="BIZ UDPゴシック" panose="020B0400000000000000" pitchFamily="50" charset="-128"/>
                </a:rPr>
                <a:t>１</a:t>
              </a:r>
              <a:r>
                <a:rPr lang="en-US" altLang="ja-JP" b="1">
                  <a:latin typeface="BIZ UDPゴシック" panose="020B0400000000000000" pitchFamily="50" charset="-128"/>
                  <a:ea typeface="BIZ UDPゴシック" panose="020B0400000000000000" pitchFamily="50" charset="-128"/>
                </a:rPr>
                <a:t>a</a:t>
              </a:r>
              <a:endParaRPr kumimoji="1" lang="ja-JP" altLang="en-US" b="1">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100D1E46-84D4-42D7-BCCD-1509CFD35122}"/>
                </a:ext>
              </a:extLst>
            </p:cNvPr>
            <p:cNvSpPr txBox="1"/>
            <p:nvPr/>
          </p:nvSpPr>
          <p:spPr>
            <a:xfrm>
              <a:off x="8516622" y="4137225"/>
              <a:ext cx="627378" cy="369332"/>
            </a:xfrm>
            <a:prstGeom prst="rect">
              <a:avLst/>
            </a:prstGeom>
            <a:noFill/>
            <a:ln>
              <a:noFill/>
            </a:ln>
          </p:spPr>
          <p:txBody>
            <a:bodyPr wrap="square" rtlCol="0">
              <a:spAutoFit/>
            </a:bodyPr>
            <a:lstStyle/>
            <a:p>
              <a:pPr algn="ctr"/>
              <a:r>
                <a:rPr lang="ja-JP" altLang="en-US" b="1">
                  <a:latin typeface="BIZ UDPゴシック" panose="020B0400000000000000" pitchFamily="50" charset="-128"/>
                  <a:ea typeface="BIZ UDPゴシック" panose="020B0400000000000000" pitchFamily="50" charset="-128"/>
                </a:rPr>
                <a:t>１</a:t>
              </a:r>
              <a:r>
                <a:rPr lang="en-US" altLang="ja-JP" b="1">
                  <a:latin typeface="BIZ UDPゴシック" panose="020B0400000000000000" pitchFamily="50" charset="-128"/>
                  <a:ea typeface="BIZ UDPゴシック" panose="020B0400000000000000" pitchFamily="50" charset="-128"/>
                </a:rPr>
                <a:t>a</a:t>
              </a:r>
              <a:r>
                <a:rPr kumimoji="1" lang="en-US" altLang="ja-JP" b="1">
                  <a:latin typeface="BIZ UDPゴシック" panose="020B0400000000000000" pitchFamily="50" charset="-128"/>
                  <a:ea typeface="BIZ UDPゴシック" panose="020B0400000000000000" pitchFamily="50" charset="-128"/>
                </a:rPr>
                <a:t>´</a:t>
              </a:r>
            </a:p>
          </p:txBody>
        </p:sp>
      </p:grpSp>
      <p:grpSp>
        <p:nvGrpSpPr>
          <p:cNvPr id="26" name="グループ化 25">
            <a:extLst>
              <a:ext uri="{FF2B5EF4-FFF2-40B4-BE49-F238E27FC236}">
                <a16:creationId xmlns:a16="http://schemas.microsoft.com/office/drawing/2014/main" id="{EF10157C-0BAA-48CD-83D6-6FAF480115A1}"/>
              </a:ext>
            </a:extLst>
          </p:cNvPr>
          <p:cNvGrpSpPr/>
          <p:nvPr/>
        </p:nvGrpSpPr>
        <p:grpSpPr>
          <a:xfrm>
            <a:off x="130123" y="1238741"/>
            <a:ext cx="9013877" cy="688396"/>
            <a:chOff x="130123" y="4108938"/>
            <a:chExt cx="9013877" cy="688396"/>
          </a:xfrm>
        </p:grpSpPr>
        <p:sp>
          <p:nvSpPr>
            <p:cNvPr id="27" name="フリーフォーム: 図形 26">
              <a:extLst>
                <a:ext uri="{FF2B5EF4-FFF2-40B4-BE49-F238E27FC236}">
                  <a16:creationId xmlns:a16="http://schemas.microsoft.com/office/drawing/2014/main" id="{E24A44F1-AB32-45E6-A89B-C30C3E33053A}"/>
                </a:ext>
              </a:extLst>
            </p:cNvPr>
            <p:cNvSpPr/>
            <p:nvPr/>
          </p:nvSpPr>
          <p:spPr>
            <a:xfrm rot="5400000">
              <a:off x="4399280" y="438895"/>
              <a:ext cx="345440" cy="8371438"/>
            </a:xfrm>
            <a:custGeom>
              <a:avLst/>
              <a:gdLst>
                <a:gd name="connsiteX0" fmla="*/ 0 w 345440"/>
                <a:gd name="connsiteY0" fmla="*/ 0 h 5862320"/>
                <a:gd name="connsiteX1" fmla="*/ 345440 w 345440"/>
                <a:gd name="connsiteY1" fmla="*/ 0 h 5862320"/>
                <a:gd name="connsiteX2" fmla="*/ 345440 w 345440"/>
                <a:gd name="connsiteY2" fmla="*/ 5862320 h 5862320"/>
                <a:gd name="connsiteX3" fmla="*/ 10160 w 345440"/>
                <a:gd name="connsiteY3" fmla="*/ 5862320 h 5862320"/>
              </a:gdLst>
              <a:ahLst/>
              <a:cxnLst>
                <a:cxn ang="0">
                  <a:pos x="connsiteX0" y="connsiteY0"/>
                </a:cxn>
                <a:cxn ang="0">
                  <a:pos x="connsiteX1" y="connsiteY1"/>
                </a:cxn>
                <a:cxn ang="0">
                  <a:pos x="connsiteX2" y="connsiteY2"/>
                </a:cxn>
                <a:cxn ang="0">
                  <a:pos x="connsiteX3" y="connsiteY3"/>
                </a:cxn>
              </a:cxnLst>
              <a:rect l="l" t="t" r="r" b="b"/>
              <a:pathLst>
                <a:path w="345440" h="5862320">
                  <a:moveTo>
                    <a:pt x="0" y="0"/>
                  </a:moveTo>
                  <a:lnTo>
                    <a:pt x="345440" y="0"/>
                  </a:lnTo>
                  <a:lnTo>
                    <a:pt x="345440" y="5862320"/>
                  </a:lnTo>
                  <a:lnTo>
                    <a:pt x="10160" y="5862320"/>
                  </a:lnTo>
                </a:path>
              </a:pathLst>
            </a:custGeom>
            <a:ln w="57150">
              <a:headEnd type="arrow"/>
              <a:tailEnd type="arrow"/>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A9C2E602-9041-4604-98D7-CC3A4D1B31E0}"/>
                </a:ext>
              </a:extLst>
            </p:cNvPr>
            <p:cNvSpPr txBox="1"/>
            <p:nvPr/>
          </p:nvSpPr>
          <p:spPr>
            <a:xfrm>
              <a:off x="130123" y="4108938"/>
              <a:ext cx="528320" cy="369332"/>
            </a:xfrm>
            <a:prstGeom prst="rect">
              <a:avLst/>
            </a:prstGeom>
            <a:noFill/>
            <a:ln>
              <a:noFill/>
            </a:ln>
          </p:spPr>
          <p:txBody>
            <a:bodyPr wrap="square" rtlCol="0">
              <a:spAutoFit/>
            </a:bodyPr>
            <a:lstStyle/>
            <a:p>
              <a:pPr algn="ctr"/>
              <a:r>
                <a:rPr kumimoji="1" lang="ja-JP" altLang="en-US" b="1">
                  <a:latin typeface="BIZ UDPゴシック" panose="020B0400000000000000" pitchFamily="50" charset="-128"/>
                  <a:ea typeface="BIZ UDPゴシック" panose="020B0400000000000000" pitchFamily="50" charset="-128"/>
                </a:rPr>
                <a:t>２</a:t>
              </a:r>
            </a:p>
          </p:txBody>
        </p:sp>
        <p:sp>
          <p:nvSpPr>
            <p:cNvPr id="32" name="テキスト ボックス 31">
              <a:extLst>
                <a:ext uri="{FF2B5EF4-FFF2-40B4-BE49-F238E27FC236}">
                  <a16:creationId xmlns:a16="http://schemas.microsoft.com/office/drawing/2014/main" id="{511FB3FC-8752-4773-AE3B-302E62C15BC8}"/>
                </a:ext>
              </a:extLst>
            </p:cNvPr>
            <p:cNvSpPr txBox="1"/>
            <p:nvPr/>
          </p:nvSpPr>
          <p:spPr>
            <a:xfrm>
              <a:off x="8516622" y="4137225"/>
              <a:ext cx="627378" cy="369332"/>
            </a:xfrm>
            <a:prstGeom prst="rect">
              <a:avLst/>
            </a:prstGeom>
            <a:noFill/>
            <a:ln>
              <a:noFill/>
            </a:ln>
          </p:spPr>
          <p:txBody>
            <a:bodyPr wrap="square" rtlCol="0">
              <a:spAutoFit/>
            </a:bodyPr>
            <a:lstStyle/>
            <a:p>
              <a:pPr algn="ctr"/>
              <a:r>
                <a:rPr kumimoji="1" lang="ja-JP" altLang="en-US" b="1">
                  <a:latin typeface="BIZ UDPゴシック" panose="020B0400000000000000" pitchFamily="50" charset="-128"/>
                  <a:ea typeface="BIZ UDPゴシック" panose="020B0400000000000000" pitchFamily="50" charset="-128"/>
                </a:rPr>
                <a:t>２</a:t>
              </a:r>
              <a:r>
                <a:rPr kumimoji="1" lang="en-US" altLang="ja-JP" b="1">
                  <a:latin typeface="BIZ UDPゴシック" panose="020B0400000000000000" pitchFamily="50" charset="-128"/>
                  <a:ea typeface="BIZ UDPゴシック" panose="020B0400000000000000" pitchFamily="50" charset="-128"/>
                </a:rPr>
                <a:t>´</a:t>
              </a:r>
            </a:p>
          </p:txBody>
        </p:sp>
      </p:grpSp>
      <p:pic>
        <p:nvPicPr>
          <p:cNvPr id="19" name="Picture 2" descr="方位 に対する画像結果">
            <a:extLst>
              <a:ext uri="{FF2B5EF4-FFF2-40B4-BE49-F238E27FC236}">
                <a16:creationId xmlns:a16="http://schemas.microsoft.com/office/drawing/2014/main" id="{D2303C72-84D8-4589-98A7-743826C2AE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114" t="10071" r="33191" b="4787"/>
          <a:stretch/>
        </p:blipFill>
        <p:spPr bwMode="auto">
          <a:xfrm>
            <a:off x="701252" y="441157"/>
            <a:ext cx="441920" cy="1187117"/>
          </a:xfrm>
          <a:prstGeom prst="rect">
            <a:avLst/>
          </a:prstGeom>
          <a:noFill/>
          <a:extLst>
            <a:ext uri="{909E8E84-426E-40DD-AFC4-6F175D3DCCD1}">
              <a14:hiddenFill xmlns:a14="http://schemas.microsoft.com/office/drawing/2010/main">
                <a:solidFill>
                  <a:srgbClr val="FFFFFF"/>
                </a:solidFill>
              </a14:hiddenFill>
            </a:ext>
          </a:extLst>
        </p:spPr>
      </p:pic>
      <p:sp>
        <p:nvSpPr>
          <p:cNvPr id="20" name="スライド番号プレースホルダー 2">
            <a:extLst>
              <a:ext uri="{FF2B5EF4-FFF2-40B4-BE49-F238E27FC236}">
                <a16:creationId xmlns:a16="http://schemas.microsoft.com/office/drawing/2014/main" id="{E2CABA81-615C-408C-8C09-718D9991C2B6}"/>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22</a:t>
            </a:fld>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87198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27BB1740-04B1-4257-C665-557329DA2A75}"/>
              </a:ext>
            </a:extLst>
          </p:cNvPr>
          <p:cNvPicPr>
            <a:picLocks noChangeAspect="1"/>
          </p:cNvPicPr>
          <p:nvPr/>
        </p:nvPicPr>
        <p:blipFill rotWithShape="1">
          <a:blip r:embed="rId3">
            <a:clrChange>
              <a:clrFrom>
                <a:srgbClr val="00FFFF"/>
              </a:clrFrom>
              <a:clrTo>
                <a:srgbClr val="00FFFF">
                  <a:alpha val="0"/>
                </a:srgbClr>
              </a:clrTo>
            </a:clrChange>
            <a:extLst>
              <a:ext uri="{28A0092B-C50C-407E-A947-70E740481C1C}">
                <a14:useLocalDpi xmlns:a14="http://schemas.microsoft.com/office/drawing/2010/main" val="0"/>
              </a:ext>
            </a:extLst>
          </a:blip>
          <a:srcRect l="5569" t="88516" r="20462" b="6291"/>
          <a:stretch>
            <a:fillRect/>
          </a:stretch>
        </p:blipFill>
        <p:spPr>
          <a:xfrm>
            <a:off x="404333" y="6323250"/>
            <a:ext cx="8493822" cy="421734"/>
          </a:xfrm>
          <a:prstGeom prst="rect">
            <a:avLst/>
          </a:prstGeom>
        </p:spPr>
      </p:pic>
      <p:pic>
        <p:nvPicPr>
          <p:cNvPr id="3" name="図 2">
            <a:extLst>
              <a:ext uri="{FF2B5EF4-FFF2-40B4-BE49-F238E27FC236}">
                <a16:creationId xmlns:a16="http://schemas.microsoft.com/office/drawing/2014/main" id="{B8B1CB1A-64AC-4C3A-93C5-AFBC1838B4CB}"/>
              </a:ext>
            </a:extLst>
          </p:cNvPr>
          <p:cNvPicPr>
            <a:picLocks noChangeAspect="1"/>
          </p:cNvPicPr>
          <p:nvPr/>
        </p:nvPicPr>
        <p:blipFill rotWithShape="1">
          <a:blip r:embed="rId3">
            <a:clrChange>
              <a:clrFrom>
                <a:srgbClr val="00FFFF"/>
              </a:clrFrom>
              <a:clrTo>
                <a:srgbClr val="00FFFF">
                  <a:alpha val="0"/>
                </a:srgbClr>
              </a:clrTo>
            </a:clrChange>
            <a:extLst>
              <a:ext uri="{28A0092B-C50C-407E-A947-70E740481C1C}">
                <a14:useLocalDpi xmlns:a14="http://schemas.microsoft.com/office/drawing/2010/main" val="0"/>
              </a:ext>
            </a:extLst>
          </a:blip>
          <a:srcRect l="18226" t="20418" r="7939" b="10821"/>
          <a:stretch>
            <a:fillRect/>
          </a:stretch>
        </p:blipFill>
        <p:spPr>
          <a:xfrm>
            <a:off x="402999" y="776458"/>
            <a:ext cx="8478366" cy="5584101"/>
          </a:xfrm>
          <a:prstGeom prst="rect">
            <a:avLst/>
          </a:prstGeom>
        </p:spPr>
      </p:pic>
      <p:sp>
        <p:nvSpPr>
          <p:cNvPr id="4" name="正方形/長方形 3">
            <a:extLst>
              <a:ext uri="{FF2B5EF4-FFF2-40B4-BE49-F238E27FC236}">
                <a16:creationId xmlns:a16="http://schemas.microsoft.com/office/drawing/2014/main" id="{7A95D4C0-38B0-4FB9-B67B-F58F434B0400}"/>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pic>
        <p:nvPicPr>
          <p:cNvPr id="18" name="図 17">
            <a:extLst>
              <a:ext uri="{FF2B5EF4-FFF2-40B4-BE49-F238E27FC236}">
                <a16:creationId xmlns:a16="http://schemas.microsoft.com/office/drawing/2014/main" id="{58E4413E-4A90-458F-9F9A-DEB0807E5936}"/>
              </a:ext>
            </a:extLst>
          </p:cNvPr>
          <p:cNvPicPr>
            <a:picLocks noChangeAspect="1"/>
          </p:cNvPicPr>
          <p:nvPr/>
        </p:nvPicPr>
        <p:blipFill>
          <a:blip r:embed="rId4">
            <a:extLst>
              <a:ext uri="{28A0092B-C50C-407E-A947-70E740481C1C}">
                <a14:useLocalDpi xmlns:a14="http://schemas.microsoft.com/office/drawing/2010/main" val="0"/>
              </a:ext>
            </a:extLst>
          </a:blip>
          <a:srcRect l="-6058" t="39259" r="100000" b="35045"/>
          <a:stretch>
            <a:fillRect/>
          </a:stretch>
        </p:blipFill>
        <p:spPr>
          <a:xfrm>
            <a:off x="-553914" y="2734408"/>
            <a:ext cx="553915" cy="1661746"/>
          </a:xfrm>
          <a:custGeom>
            <a:avLst/>
            <a:gdLst>
              <a:gd name="connsiteX0" fmla="*/ 0 w 553915"/>
              <a:gd name="connsiteY0" fmla="*/ 0 h 1661746"/>
              <a:gd name="connsiteX1" fmla="*/ 553915 w 553915"/>
              <a:gd name="connsiteY1" fmla="*/ 0 h 1661746"/>
              <a:gd name="connsiteX2" fmla="*/ 553915 w 553915"/>
              <a:gd name="connsiteY2" fmla="*/ 1661746 h 1661746"/>
              <a:gd name="connsiteX3" fmla="*/ 0 w 553915"/>
              <a:gd name="connsiteY3" fmla="*/ 1661746 h 1661746"/>
              <a:gd name="connsiteX4" fmla="*/ 0 w 553915"/>
              <a:gd name="connsiteY4" fmla="*/ 0 h 16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915" h="1661746">
                <a:moveTo>
                  <a:pt x="0" y="0"/>
                </a:moveTo>
                <a:lnTo>
                  <a:pt x="553915" y="0"/>
                </a:lnTo>
                <a:lnTo>
                  <a:pt x="553915" y="1661746"/>
                </a:lnTo>
                <a:lnTo>
                  <a:pt x="0" y="1661746"/>
                </a:lnTo>
                <a:lnTo>
                  <a:pt x="0" y="0"/>
                </a:lnTo>
                <a:close/>
              </a:path>
            </a:pathLst>
          </a:custGeom>
        </p:spPr>
      </p:pic>
      <p:pic>
        <p:nvPicPr>
          <p:cNvPr id="17" name="図 16">
            <a:extLst>
              <a:ext uri="{FF2B5EF4-FFF2-40B4-BE49-F238E27FC236}">
                <a16:creationId xmlns:a16="http://schemas.microsoft.com/office/drawing/2014/main" id="{8210965F-E904-413A-B299-F1C1C96506FC}"/>
              </a:ext>
            </a:extLst>
          </p:cNvPr>
          <p:cNvPicPr>
            <a:picLocks noChangeAspect="1"/>
          </p:cNvPicPr>
          <p:nvPr/>
        </p:nvPicPr>
        <p:blipFill>
          <a:blip r:embed="rId4">
            <a:extLst>
              <a:ext uri="{28A0092B-C50C-407E-A947-70E740481C1C}">
                <a14:useLocalDpi xmlns:a14="http://schemas.microsoft.com/office/drawing/2010/main" val="0"/>
              </a:ext>
            </a:extLst>
          </a:blip>
          <a:srcRect l="100000" t="39259" r="-4327" b="35045"/>
          <a:stretch>
            <a:fillRect/>
          </a:stretch>
        </p:blipFill>
        <p:spPr>
          <a:xfrm>
            <a:off x="9144000" y="2734408"/>
            <a:ext cx="395654" cy="1661746"/>
          </a:xfrm>
          <a:custGeom>
            <a:avLst/>
            <a:gdLst>
              <a:gd name="connsiteX0" fmla="*/ 0 w 395654"/>
              <a:gd name="connsiteY0" fmla="*/ 0 h 1661746"/>
              <a:gd name="connsiteX1" fmla="*/ 395654 w 395654"/>
              <a:gd name="connsiteY1" fmla="*/ 0 h 1661746"/>
              <a:gd name="connsiteX2" fmla="*/ 395654 w 395654"/>
              <a:gd name="connsiteY2" fmla="*/ 1661746 h 1661746"/>
              <a:gd name="connsiteX3" fmla="*/ 0 w 395654"/>
              <a:gd name="connsiteY3" fmla="*/ 1661746 h 1661746"/>
              <a:gd name="connsiteX4" fmla="*/ 0 w 395654"/>
              <a:gd name="connsiteY4" fmla="*/ 0 h 16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54" h="1661746">
                <a:moveTo>
                  <a:pt x="0" y="0"/>
                </a:moveTo>
                <a:lnTo>
                  <a:pt x="395654" y="0"/>
                </a:lnTo>
                <a:lnTo>
                  <a:pt x="395654" y="1661746"/>
                </a:lnTo>
                <a:lnTo>
                  <a:pt x="0" y="1661746"/>
                </a:lnTo>
                <a:lnTo>
                  <a:pt x="0" y="0"/>
                </a:lnTo>
                <a:close/>
              </a:path>
            </a:pathLst>
          </a:custGeom>
        </p:spPr>
      </p:pic>
      <p:sp>
        <p:nvSpPr>
          <p:cNvPr id="21" name="テキスト ボックス 20">
            <a:extLst>
              <a:ext uri="{FF2B5EF4-FFF2-40B4-BE49-F238E27FC236}">
                <a16:creationId xmlns:a16="http://schemas.microsoft.com/office/drawing/2014/main" id="{8FB72802-B1F7-4345-BBCB-D26901AF5D67}"/>
              </a:ext>
            </a:extLst>
          </p:cNvPr>
          <p:cNvSpPr txBox="1"/>
          <p:nvPr/>
        </p:nvSpPr>
        <p:spPr>
          <a:xfrm>
            <a:off x="316524" y="606696"/>
            <a:ext cx="1143000" cy="369332"/>
          </a:xfrm>
          <a:prstGeom prst="rect">
            <a:avLst/>
          </a:prstGeom>
          <a:noFill/>
          <a:ln>
            <a:solidFill>
              <a:schemeClr val="tx1"/>
            </a:solidFill>
          </a:ln>
        </p:spPr>
        <p:txBody>
          <a:bodyPr wrap="square" rtlCol="0">
            <a:spAutoFit/>
          </a:bodyPr>
          <a:lstStyle/>
          <a:p>
            <a:pPr algn="ctr"/>
            <a:r>
              <a:rPr kumimoji="1" lang="ja-JP" altLang="en-US">
                <a:latin typeface="BIZ UDPゴシック" panose="020B0400000000000000" pitchFamily="50" charset="-128"/>
                <a:ea typeface="BIZ UDPゴシック" panose="020B0400000000000000" pitchFamily="50" charset="-128"/>
              </a:rPr>
              <a:t>断面図</a:t>
            </a:r>
          </a:p>
        </p:txBody>
      </p:sp>
      <p:sp>
        <p:nvSpPr>
          <p:cNvPr id="26" name="テキスト ボックス 25">
            <a:extLst>
              <a:ext uri="{FF2B5EF4-FFF2-40B4-BE49-F238E27FC236}">
                <a16:creationId xmlns:a16="http://schemas.microsoft.com/office/drawing/2014/main" id="{C7D8219E-0D4D-442F-9F22-B69CB5003C7B}"/>
              </a:ext>
            </a:extLst>
          </p:cNvPr>
          <p:cNvSpPr txBox="1"/>
          <p:nvPr/>
        </p:nvSpPr>
        <p:spPr>
          <a:xfrm>
            <a:off x="135116" y="2193674"/>
            <a:ext cx="1756116" cy="369332"/>
          </a:xfrm>
          <a:prstGeom prst="rect">
            <a:avLst/>
          </a:prstGeom>
          <a:solidFill>
            <a:schemeClr val="bg1"/>
          </a:solidFill>
          <a:ln>
            <a:solidFill>
              <a:schemeClr val="tx1"/>
            </a:solidFill>
          </a:ln>
        </p:spPr>
        <p:txBody>
          <a:bodyPr wrap="square" rtlCol="0">
            <a:spAutoFit/>
          </a:bodyPr>
          <a:lstStyle/>
          <a:p>
            <a:pPr algn="ctr"/>
            <a:r>
              <a:rPr lang="ja-JP" altLang="en-US">
                <a:latin typeface="BIZ UDPゴシック" panose="020B0400000000000000" pitchFamily="50" charset="-128"/>
                <a:ea typeface="BIZ UDPゴシック" panose="020B0400000000000000" pitchFamily="50" charset="-128"/>
              </a:rPr>
              <a:t>２</a:t>
            </a:r>
            <a:r>
              <a:rPr lang="en-US" altLang="ja-JP">
                <a:latin typeface="BIZ UDPゴシック" panose="020B0400000000000000" pitchFamily="50" charset="-128"/>
                <a:ea typeface="BIZ UDPゴシック" panose="020B0400000000000000" pitchFamily="50" charset="-128"/>
              </a:rPr>
              <a:t>-</a:t>
            </a:r>
            <a:r>
              <a:rPr lang="ja-JP" altLang="en-US">
                <a:latin typeface="BIZ UDPゴシック" panose="020B0400000000000000" pitchFamily="50" charset="-128"/>
                <a:ea typeface="BIZ UDPゴシック" panose="020B0400000000000000" pitchFamily="50" charset="-128"/>
              </a:rPr>
              <a:t>２</a:t>
            </a:r>
            <a:r>
              <a:rPr lang="en-US" altLang="ja-JP">
                <a:latin typeface="BIZ UDPゴシック" panose="020B0400000000000000" pitchFamily="50" charset="-128"/>
                <a:ea typeface="BIZ UDPゴシック" panose="020B0400000000000000" pitchFamily="50" charset="-128"/>
              </a:rPr>
              <a:t>´</a:t>
            </a:r>
            <a:r>
              <a:rPr lang="ja-JP" altLang="en-US">
                <a:latin typeface="BIZ UDPゴシック" panose="020B0400000000000000" pitchFamily="50" charset="-128"/>
                <a:ea typeface="BIZ UDPゴシック" panose="020B0400000000000000" pitchFamily="50" charset="-128"/>
              </a:rPr>
              <a:t>断面図</a:t>
            </a:r>
            <a:endParaRPr kumimoji="1" lang="ja-JP" altLang="en-US">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16D4F2FD-6DF8-4F57-9772-179111AFF5CB}"/>
              </a:ext>
            </a:extLst>
          </p:cNvPr>
          <p:cNvSpPr txBox="1"/>
          <p:nvPr/>
        </p:nvSpPr>
        <p:spPr>
          <a:xfrm>
            <a:off x="135116" y="5691472"/>
            <a:ext cx="1756116" cy="369332"/>
          </a:xfrm>
          <a:prstGeom prst="rect">
            <a:avLst/>
          </a:prstGeom>
          <a:solidFill>
            <a:schemeClr val="bg1"/>
          </a:solidFill>
          <a:ln>
            <a:solidFill>
              <a:schemeClr val="tx1"/>
            </a:solidFill>
          </a:ln>
        </p:spPr>
        <p:txBody>
          <a:bodyPr wrap="square" rtlCol="0">
            <a:spAutoFit/>
          </a:bodyPr>
          <a:lstStyle/>
          <a:p>
            <a:pPr algn="ctr"/>
            <a:r>
              <a:rPr lang="ja-JP" altLang="en-US">
                <a:latin typeface="BIZ UDPゴシック" panose="020B0400000000000000" pitchFamily="50" charset="-128"/>
                <a:ea typeface="BIZ UDPゴシック" panose="020B0400000000000000" pitchFamily="50" charset="-128"/>
              </a:rPr>
              <a:t>１</a:t>
            </a:r>
            <a:r>
              <a:rPr lang="en-US" altLang="ja-JP">
                <a:latin typeface="BIZ UDPゴシック" panose="020B0400000000000000" pitchFamily="50" charset="-128"/>
                <a:ea typeface="BIZ UDPゴシック" panose="020B0400000000000000" pitchFamily="50" charset="-128"/>
              </a:rPr>
              <a:t>-</a:t>
            </a:r>
            <a:r>
              <a:rPr lang="ja-JP" altLang="en-US">
                <a:latin typeface="BIZ UDPゴシック" panose="020B0400000000000000" pitchFamily="50" charset="-128"/>
                <a:ea typeface="BIZ UDPゴシック" panose="020B0400000000000000" pitchFamily="50" charset="-128"/>
              </a:rPr>
              <a:t>１</a:t>
            </a:r>
            <a:r>
              <a:rPr lang="en-US" altLang="ja-JP">
                <a:latin typeface="BIZ UDPゴシック" panose="020B0400000000000000" pitchFamily="50" charset="-128"/>
                <a:ea typeface="BIZ UDPゴシック" panose="020B0400000000000000" pitchFamily="50" charset="-128"/>
              </a:rPr>
              <a:t>´</a:t>
            </a:r>
            <a:r>
              <a:rPr lang="ja-JP" altLang="en-US">
                <a:latin typeface="BIZ UDPゴシック" panose="020B0400000000000000" pitchFamily="50" charset="-128"/>
                <a:ea typeface="BIZ UDPゴシック" panose="020B0400000000000000" pitchFamily="50" charset="-128"/>
              </a:rPr>
              <a:t>断面図</a:t>
            </a:r>
            <a:endParaRPr kumimoji="1" lang="ja-JP" altLang="en-US">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81F14E64-B5A1-4C31-A770-D6DBBB57D17E}"/>
              </a:ext>
            </a:extLst>
          </p:cNvPr>
          <p:cNvSpPr txBox="1"/>
          <p:nvPr/>
        </p:nvSpPr>
        <p:spPr>
          <a:xfrm>
            <a:off x="135116" y="3978487"/>
            <a:ext cx="1756116" cy="369332"/>
          </a:xfrm>
          <a:prstGeom prst="rect">
            <a:avLst/>
          </a:prstGeom>
          <a:solidFill>
            <a:schemeClr val="bg1"/>
          </a:solidFill>
          <a:ln>
            <a:solidFill>
              <a:schemeClr val="tx1"/>
            </a:solidFill>
          </a:ln>
        </p:spPr>
        <p:txBody>
          <a:bodyPr wrap="square" rtlCol="0">
            <a:spAutoFit/>
          </a:bodyPr>
          <a:lstStyle/>
          <a:p>
            <a:pPr algn="ctr"/>
            <a:r>
              <a:rPr lang="ja-JP" altLang="en-US">
                <a:latin typeface="BIZ UDPゴシック" panose="020B0400000000000000" pitchFamily="50" charset="-128"/>
                <a:ea typeface="BIZ UDPゴシック" panose="020B0400000000000000" pitchFamily="50" charset="-128"/>
              </a:rPr>
              <a:t>１</a:t>
            </a:r>
            <a:r>
              <a:rPr lang="en-US" altLang="ja-JP">
                <a:latin typeface="BIZ UDPゴシック" panose="020B0400000000000000" pitchFamily="50" charset="-128"/>
                <a:ea typeface="BIZ UDPゴシック" panose="020B0400000000000000" pitchFamily="50" charset="-128"/>
              </a:rPr>
              <a:t>a-</a:t>
            </a:r>
            <a:r>
              <a:rPr lang="ja-JP" altLang="en-US">
                <a:latin typeface="BIZ UDPゴシック" panose="020B0400000000000000" pitchFamily="50" charset="-128"/>
                <a:ea typeface="BIZ UDPゴシック" panose="020B0400000000000000" pitchFamily="50" charset="-128"/>
              </a:rPr>
              <a:t>１</a:t>
            </a:r>
            <a:r>
              <a:rPr lang="en-US" altLang="ja-JP">
                <a:latin typeface="BIZ UDPゴシック" panose="020B0400000000000000" pitchFamily="50" charset="-128"/>
                <a:ea typeface="BIZ UDPゴシック" panose="020B0400000000000000" pitchFamily="50" charset="-128"/>
              </a:rPr>
              <a:t>a´</a:t>
            </a:r>
            <a:r>
              <a:rPr lang="ja-JP" altLang="en-US">
                <a:latin typeface="BIZ UDPゴシック" panose="020B0400000000000000" pitchFamily="50" charset="-128"/>
                <a:ea typeface="BIZ UDPゴシック" panose="020B0400000000000000" pitchFamily="50" charset="-128"/>
              </a:rPr>
              <a:t>断面図</a:t>
            </a:r>
            <a:endParaRPr kumimoji="1" lang="ja-JP" altLang="en-US">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F4BD2ED9-418E-43B6-8C21-4200F760656D}"/>
              </a:ext>
            </a:extLst>
          </p:cNvPr>
          <p:cNvSpPr/>
          <p:nvPr/>
        </p:nvSpPr>
        <p:spPr>
          <a:xfrm>
            <a:off x="4501515" y="1512570"/>
            <a:ext cx="70485" cy="613410"/>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40944D83-6321-4218-93DD-A315C182DF66}"/>
              </a:ext>
            </a:extLst>
          </p:cNvPr>
          <p:cNvSpPr/>
          <p:nvPr/>
        </p:nvSpPr>
        <p:spPr>
          <a:xfrm>
            <a:off x="5183505" y="1512570"/>
            <a:ext cx="70485" cy="613410"/>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34E70BBB-4D73-419B-9997-AAE75B2632B8}"/>
              </a:ext>
            </a:extLst>
          </p:cNvPr>
          <p:cNvSpPr/>
          <p:nvPr/>
        </p:nvSpPr>
        <p:spPr>
          <a:xfrm>
            <a:off x="4973955" y="2044065"/>
            <a:ext cx="142875" cy="81915"/>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46420DB-0BE0-4E41-88C6-4C287EC03A32}"/>
              </a:ext>
            </a:extLst>
          </p:cNvPr>
          <p:cNvSpPr/>
          <p:nvPr/>
        </p:nvSpPr>
        <p:spPr>
          <a:xfrm>
            <a:off x="5484495" y="2021205"/>
            <a:ext cx="179070" cy="104775"/>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C9EED9F-F33A-4CAA-93CA-8CF6F288F759}"/>
              </a:ext>
            </a:extLst>
          </p:cNvPr>
          <p:cNvSpPr/>
          <p:nvPr/>
        </p:nvSpPr>
        <p:spPr>
          <a:xfrm>
            <a:off x="6166485" y="1512570"/>
            <a:ext cx="70485" cy="613410"/>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9D4CE8A-E71F-4939-B30E-95A2EAA64C9F}"/>
              </a:ext>
            </a:extLst>
          </p:cNvPr>
          <p:cNvSpPr/>
          <p:nvPr/>
        </p:nvSpPr>
        <p:spPr>
          <a:xfrm>
            <a:off x="6296613" y="2044065"/>
            <a:ext cx="148002" cy="81915"/>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5EA4F66A-BAD2-4462-B866-30F1DDD95A5F}"/>
              </a:ext>
            </a:extLst>
          </p:cNvPr>
          <p:cNvSpPr/>
          <p:nvPr/>
        </p:nvSpPr>
        <p:spPr>
          <a:xfrm>
            <a:off x="6854190" y="1512570"/>
            <a:ext cx="70485" cy="613410"/>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C8E256B2-FC11-4E26-87A5-A7C2BFBF5DDB}"/>
              </a:ext>
            </a:extLst>
          </p:cNvPr>
          <p:cNvSpPr/>
          <p:nvPr/>
        </p:nvSpPr>
        <p:spPr>
          <a:xfrm>
            <a:off x="5999480" y="3220720"/>
            <a:ext cx="1198880" cy="613410"/>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0AB9B4F8-A000-4552-B022-3E6D3A73DA2A}"/>
              </a:ext>
            </a:extLst>
          </p:cNvPr>
          <p:cNvSpPr/>
          <p:nvPr/>
        </p:nvSpPr>
        <p:spPr>
          <a:xfrm>
            <a:off x="7002780" y="5488940"/>
            <a:ext cx="452120" cy="88900"/>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8CD2E2EB-EE8C-4476-80D7-EE85DD02AB72}"/>
              </a:ext>
            </a:extLst>
          </p:cNvPr>
          <p:cNvSpPr/>
          <p:nvPr/>
        </p:nvSpPr>
        <p:spPr>
          <a:xfrm>
            <a:off x="6898639" y="5507354"/>
            <a:ext cx="83185" cy="70485"/>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1AFE4A08-777C-451E-BFD0-E3D606E21635}"/>
              </a:ext>
            </a:extLst>
          </p:cNvPr>
          <p:cNvSpPr/>
          <p:nvPr/>
        </p:nvSpPr>
        <p:spPr>
          <a:xfrm>
            <a:off x="619484" y="6453807"/>
            <a:ext cx="270851" cy="163711"/>
          </a:xfrm>
          <a:prstGeom prst="rect">
            <a:avLst/>
          </a:prstGeom>
          <a:solidFill>
            <a:srgbClr val="6D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2">
            <a:extLst>
              <a:ext uri="{FF2B5EF4-FFF2-40B4-BE49-F238E27FC236}">
                <a16:creationId xmlns:a16="http://schemas.microsoft.com/office/drawing/2014/main" id="{0DD70344-DEAA-4154-9F01-540A65FABB39}"/>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23</a:t>
            </a:fld>
            <a:endParaRPr kumimoji="1" lang="ja-JP" altLang="en-US" dirty="0">
              <a:latin typeface="BIZ UDゴシック" panose="020B0400000000000000" pitchFamily="49" charset="-128"/>
              <a:ea typeface="BIZ UDゴシック" panose="020B0400000000000000" pitchFamily="49" charset="-128"/>
            </a:endParaRPr>
          </a:p>
        </p:txBody>
      </p:sp>
      <p:sp>
        <p:nvSpPr>
          <p:cNvPr id="10" name="フリーフォーム: 図形 9">
            <a:extLst>
              <a:ext uri="{FF2B5EF4-FFF2-40B4-BE49-F238E27FC236}">
                <a16:creationId xmlns:a16="http://schemas.microsoft.com/office/drawing/2014/main" id="{09DE5020-8E22-4EBD-BE8E-3BE5E6211A85}"/>
              </a:ext>
            </a:extLst>
          </p:cNvPr>
          <p:cNvSpPr/>
          <p:nvPr/>
        </p:nvSpPr>
        <p:spPr>
          <a:xfrm>
            <a:off x="4262438" y="3836194"/>
            <a:ext cx="302418" cy="54769"/>
          </a:xfrm>
          <a:custGeom>
            <a:avLst/>
            <a:gdLst>
              <a:gd name="connsiteX0" fmla="*/ 2381 w 302418"/>
              <a:gd name="connsiteY0" fmla="*/ 0 h 54769"/>
              <a:gd name="connsiteX1" fmla="*/ 302418 w 302418"/>
              <a:gd name="connsiteY1" fmla="*/ 4762 h 54769"/>
              <a:gd name="connsiteX2" fmla="*/ 300037 w 302418"/>
              <a:gd name="connsiteY2" fmla="*/ 54769 h 54769"/>
              <a:gd name="connsiteX3" fmla="*/ 0 w 302418"/>
              <a:gd name="connsiteY3" fmla="*/ 54769 h 54769"/>
              <a:gd name="connsiteX4" fmla="*/ 2381 w 302418"/>
              <a:gd name="connsiteY4" fmla="*/ 0 h 54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18" h="54769">
                <a:moveTo>
                  <a:pt x="2381" y="0"/>
                </a:moveTo>
                <a:lnTo>
                  <a:pt x="302418" y="4762"/>
                </a:lnTo>
                <a:lnTo>
                  <a:pt x="300037" y="54769"/>
                </a:lnTo>
                <a:lnTo>
                  <a:pt x="0" y="54769"/>
                </a:lnTo>
                <a:cubicBezTo>
                  <a:pt x="794" y="36513"/>
                  <a:pt x="1587" y="18256"/>
                  <a:pt x="238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ED795BA7-20A0-465F-AC3E-B03823029AAC}"/>
              </a:ext>
            </a:extLst>
          </p:cNvPr>
          <p:cNvSpPr/>
          <p:nvPr/>
        </p:nvSpPr>
        <p:spPr>
          <a:xfrm>
            <a:off x="4781550" y="3836511"/>
            <a:ext cx="850106" cy="56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751FE8F-0657-4939-81ED-63891FE7648F}"/>
              </a:ext>
            </a:extLst>
          </p:cNvPr>
          <p:cNvSpPr/>
          <p:nvPr/>
        </p:nvSpPr>
        <p:spPr>
          <a:xfrm>
            <a:off x="2826906" y="5568315"/>
            <a:ext cx="774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DD4B6D32-7CBC-4389-8A39-5A532F21C523}"/>
              </a:ext>
            </a:extLst>
          </p:cNvPr>
          <p:cNvSpPr txBox="1"/>
          <p:nvPr/>
        </p:nvSpPr>
        <p:spPr>
          <a:xfrm>
            <a:off x="2094230" y="6457165"/>
            <a:ext cx="792000" cy="165036"/>
          </a:xfrm>
          <a:prstGeom prst="rect">
            <a:avLst/>
          </a:prstGeom>
          <a:solidFill>
            <a:schemeClr val="bg1"/>
          </a:solidFill>
        </p:spPr>
        <p:txBody>
          <a:bodyPr wrap="square" lIns="36000" tIns="36000" rIns="36000" bIns="36000" rtlCol="0">
            <a:spAutoFit/>
          </a:bodyPr>
          <a:lstStyle/>
          <a:p>
            <a:pPr algn="just"/>
            <a:r>
              <a:rPr lang="ja-JP" altLang="en-US" sz="600" dirty="0"/>
              <a:t>１期工事　新築建物</a:t>
            </a:r>
            <a:endParaRPr kumimoji="1" lang="en-US" altLang="ja-JP" sz="600" dirty="0"/>
          </a:p>
        </p:txBody>
      </p:sp>
    </p:spTree>
    <p:extLst>
      <p:ext uri="{BB962C8B-B14F-4D97-AF65-F5344CB8AC3E}">
        <p14:creationId xmlns:p14="http://schemas.microsoft.com/office/powerpoint/2010/main" val="1303250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A95D4C0-38B0-4FB9-B67B-F58F434B0400}"/>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pic>
        <p:nvPicPr>
          <p:cNvPr id="24" name="図 23" hidden="1">
            <a:extLst>
              <a:ext uri="{FF2B5EF4-FFF2-40B4-BE49-F238E27FC236}">
                <a16:creationId xmlns:a16="http://schemas.microsoft.com/office/drawing/2014/main" id="{3DB28BA9-CB15-403D-90DE-2FA83BEAA80F}"/>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a:xfrm>
            <a:off x="676405" y="509627"/>
            <a:ext cx="8081314" cy="6203571"/>
          </a:xfrm>
          <a:custGeom>
            <a:avLst/>
            <a:gdLst>
              <a:gd name="connsiteX0" fmla="*/ 0 w 8081314"/>
              <a:gd name="connsiteY0" fmla="*/ 0 h 6203571"/>
              <a:gd name="connsiteX1" fmla="*/ 8081314 w 8081314"/>
              <a:gd name="connsiteY1" fmla="*/ 0 h 6203571"/>
              <a:gd name="connsiteX2" fmla="*/ 8081314 w 8081314"/>
              <a:gd name="connsiteY2" fmla="*/ 6203571 h 6203571"/>
              <a:gd name="connsiteX3" fmla="*/ 0 w 8081314"/>
              <a:gd name="connsiteY3" fmla="*/ 6203571 h 6203571"/>
              <a:gd name="connsiteX4" fmla="*/ 0 w 8081314"/>
              <a:gd name="connsiteY4" fmla="*/ 0 h 6203571"/>
              <a:gd name="connsiteX5" fmla="*/ 6775955 w 8081314"/>
              <a:gd name="connsiteY5" fmla="*/ 1738273 h 6203571"/>
              <a:gd name="connsiteX6" fmla="*/ 6795005 w 8081314"/>
              <a:gd name="connsiteY6" fmla="*/ 1989733 h 6203571"/>
              <a:gd name="connsiteX7" fmla="*/ 6901685 w 8081314"/>
              <a:gd name="connsiteY7" fmla="*/ 1974493 h 6203571"/>
              <a:gd name="connsiteX8" fmla="*/ 6894065 w 8081314"/>
              <a:gd name="connsiteY8" fmla="*/ 1753513 h 6203571"/>
              <a:gd name="connsiteX9" fmla="*/ 6775955 w 8081314"/>
              <a:gd name="connsiteY9" fmla="*/ 1738273 h 62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1314" h="6203571">
                <a:moveTo>
                  <a:pt x="0" y="0"/>
                </a:moveTo>
                <a:lnTo>
                  <a:pt x="8081314" y="0"/>
                </a:lnTo>
                <a:lnTo>
                  <a:pt x="8081314" y="6203571"/>
                </a:lnTo>
                <a:lnTo>
                  <a:pt x="0" y="6203571"/>
                </a:lnTo>
                <a:lnTo>
                  <a:pt x="0" y="0"/>
                </a:lnTo>
                <a:close/>
                <a:moveTo>
                  <a:pt x="6775955" y="1738273"/>
                </a:moveTo>
                <a:lnTo>
                  <a:pt x="6795005" y="1989733"/>
                </a:lnTo>
                <a:lnTo>
                  <a:pt x="6901685" y="1974493"/>
                </a:lnTo>
                <a:lnTo>
                  <a:pt x="6894065" y="1753513"/>
                </a:lnTo>
                <a:lnTo>
                  <a:pt x="6775955" y="1738273"/>
                </a:lnTo>
                <a:close/>
              </a:path>
            </a:pathLst>
          </a:custGeom>
        </p:spPr>
      </p:pic>
      <p:pic>
        <p:nvPicPr>
          <p:cNvPr id="6" name="図 5">
            <a:extLst>
              <a:ext uri="{FF2B5EF4-FFF2-40B4-BE49-F238E27FC236}">
                <a16:creationId xmlns:a16="http://schemas.microsoft.com/office/drawing/2014/main" id="{14133E32-E1CC-4405-BA3F-FA1A494B7E4B}"/>
              </a:ext>
            </a:extLst>
          </p:cNvPr>
          <p:cNvPicPr>
            <a:picLocks noChangeAspect="1"/>
          </p:cNvPicPr>
          <p:nvPr/>
        </p:nvPicPr>
        <p:blipFill rotWithShape="1">
          <a:blip r:embed="rId3">
            <a:extLst>
              <a:ext uri="{28A0092B-C50C-407E-A947-70E740481C1C}">
                <a14:useLocalDpi xmlns:a14="http://schemas.microsoft.com/office/drawing/2010/main" val="0"/>
              </a:ext>
            </a:extLst>
          </a:blip>
          <a:srcRect l="17981" t="20769" r="24904" b="18458"/>
          <a:stretch/>
        </p:blipFill>
        <p:spPr>
          <a:xfrm>
            <a:off x="721852" y="740020"/>
            <a:ext cx="7894609" cy="5940892"/>
          </a:xfrm>
          <a:prstGeom prst="rect">
            <a:avLst/>
          </a:prstGeom>
        </p:spPr>
      </p:pic>
      <p:graphicFrame>
        <p:nvGraphicFramePr>
          <p:cNvPr id="3" name="表 4">
            <a:extLst>
              <a:ext uri="{FF2B5EF4-FFF2-40B4-BE49-F238E27FC236}">
                <a16:creationId xmlns:a16="http://schemas.microsoft.com/office/drawing/2014/main" id="{CE0D0797-7D02-40B7-B5E4-99376B8D293B}"/>
              </a:ext>
            </a:extLst>
          </p:cNvPr>
          <p:cNvGraphicFramePr>
            <a:graphicFrameLocks noGrp="1"/>
          </p:cNvGraphicFramePr>
          <p:nvPr>
            <p:extLst>
              <p:ext uri="{D42A27DB-BD31-4B8C-83A1-F6EECF244321}">
                <p14:modId xmlns:p14="http://schemas.microsoft.com/office/powerpoint/2010/main" val="3731175468"/>
              </p:ext>
            </p:extLst>
          </p:nvPr>
        </p:nvGraphicFramePr>
        <p:xfrm>
          <a:off x="368696" y="512639"/>
          <a:ext cx="7661750" cy="900000"/>
        </p:xfrm>
        <a:graphic>
          <a:graphicData uri="http://schemas.openxmlformats.org/drawingml/2006/table">
            <a:tbl>
              <a:tblPr firstRow="1" bandRow="1">
                <a:tableStyleId>{5C22544A-7EE6-4342-B048-85BDC9FD1C3A}</a:tableStyleId>
              </a:tblPr>
              <a:tblGrid>
                <a:gridCol w="1143848">
                  <a:extLst>
                    <a:ext uri="{9D8B030D-6E8A-4147-A177-3AD203B41FA5}">
                      <a16:colId xmlns:a16="http://schemas.microsoft.com/office/drawing/2014/main" val="3314305844"/>
                    </a:ext>
                  </a:extLst>
                </a:gridCol>
                <a:gridCol w="2808000">
                  <a:extLst>
                    <a:ext uri="{9D8B030D-6E8A-4147-A177-3AD203B41FA5}">
                      <a16:colId xmlns:a16="http://schemas.microsoft.com/office/drawing/2014/main" val="1031216374"/>
                    </a:ext>
                  </a:extLst>
                </a:gridCol>
                <a:gridCol w="2091985">
                  <a:extLst>
                    <a:ext uri="{9D8B030D-6E8A-4147-A177-3AD203B41FA5}">
                      <a16:colId xmlns:a16="http://schemas.microsoft.com/office/drawing/2014/main" val="4185600503"/>
                    </a:ext>
                  </a:extLst>
                </a:gridCol>
                <a:gridCol w="1617917">
                  <a:extLst>
                    <a:ext uri="{9D8B030D-6E8A-4147-A177-3AD203B41FA5}">
                      <a16:colId xmlns:a16="http://schemas.microsoft.com/office/drawing/2014/main" val="324424567"/>
                    </a:ext>
                  </a:extLst>
                </a:gridCol>
              </a:tblGrid>
              <a:tr h="252000">
                <a:tc rowSpan="2">
                  <a:txBody>
                    <a:bodyPr/>
                    <a:lstStyle/>
                    <a:p>
                      <a:pPr algn="just"/>
                      <a:r>
                        <a:rPr lang="ja-JP" altLang="en-US" sz="1050" b="0" dirty="0">
                          <a:solidFill>
                            <a:schemeClr val="tx1"/>
                          </a:solidFill>
                          <a:latin typeface="BIZ UDPゴシック" panose="020B0400000000000000" pitchFamily="50" charset="-128"/>
                          <a:ea typeface="BIZ UDPゴシック"/>
                        </a:rPr>
                        <a:t>住棟の</a:t>
                      </a:r>
                      <a:r>
                        <a:rPr kumimoji="1" lang="ja-JP" altLang="en-US" sz="1050" b="0" dirty="0">
                          <a:solidFill>
                            <a:schemeClr val="tx1"/>
                          </a:solidFill>
                          <a:latin typeface="BIZ UDPゴシック" panose="020B0400000000000000" pitchFamily="50" charset="-128"/>
                          <a:ea typeface="BIZ UDPゴシック"/>
                        </a:rPr>
                        <a:t>配置計画について</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just"/>
                      <a:r>
                        <a:rPr kumimoji="1" lang="ja-JP" altLang="en-US" sz="1050" b="0" dirty="0">
                          <a:solidFill>
                            <a:schemeClr val="tx1"/>
                          </a:solidFill>
                          <a:latin typeface="BIZ UDPゴシック" panose="020B0400000000000000" pitchFamily="50" charset="-128"/>
                          <a:ea typeface="BIZ UDPゴシック"/>
                        </a:rPr>
                        <a:t>ＵＲの並行配置に対して、府営は囲い込み配置で、どのように居住空間を提供するか考えられている。この団地を建て替えるのであれば、過去に負けないよう工夫が必要。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kumimoji="1" lang="ja-JP" altLang="en-US" sz="1050" b="0" dirty="0">
                          <a:solidFill>
                            <a:schemeClr val="tx1"/>
                          </a:solidFill>
                          <a:latin typeface="BIZ UDPゴシック" panose="020B0400000000000000" pitchFamily="50" charset="-128"/>
                          <a:ea typeface="BIZ UDPゴシック" panose="020B0400000000000000" pitchFamily="50" charset="-128"/>
                        </a:rPr>
                        <a:t>対応状況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kumimoji="1" lang="ja-JP" altLang="en-US" sz="1050" b="0" dirty="0">
                          <a:solidFill>
                            <a:schemeClr val="tx1"/>
                          </a:solidFill>
                          <a:latin typeface="BIZ UDPゴシック" panose="020B0400000000000000" pitchFamily="50" charset="-128"/>
                          <a:ea typeface="BIZ UDPゴシック" panose="020B0400000000000000" pitchFamily="50" charset="-128"/>
                        </a:rPr>
                        <a:t>対応済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96674006"/>
                  </a:ext>
                </a:extLst>
              </a:tr>
              <a:tr h="648000">
                <a:tc vMerge="1">
                  <a:txBody>
                    <a:bodyPr/>
                    <a:lstStyle/>
                    <a:p>
                      <a:endParaRPr kumimoji="1" lang="ja-JP" altLang="en-US"/>
                    </a:p>
                  </a:txBody>
                  <a:tcPr/>
                </a:tc>
                <a:tc vMerge="1">
                  <a:txBody>
                    <a:bodyPr/>
                    <a:lstStyle/>
                    <a:p>
                      <a:endParaRPr kumimoji="1" lang="ja-JP" altLang="en-US"/>
                    </a:p>
                  </a:txBody>
                  <a:tcPr/>
                </a:tc>
                <a:tc gridSpan="2">
                  <a:txBody>
                    <a:bodyPr/>
                    <a:lstStyle/>
                    <a:p>
                      <a:pPr lvl="0" algn="just">
                        <a:buNone/>
                      </a:pPr>
                      <a:r>
                        <a:rPr lang="en-US" sz="1100" b="0" i="0" u="none" strike="noStrike" noProof="0" dirty="0" err="1">
                          <a:solidFill>
                            <a:srgbClr val="242424"/>
                          </a:solidFill>
                          <a:latin typeface="BIZ UDPゴシック" panose="020B0400000000000000" pitchFamily="50" charset="-128"/>
                          <a:ea typeface="BIZ UDPゴシック" panose="020B0400000000000000" pitchFamily="50" charset="-128"/>
                        </a:rPr>
                        <a:t>戸数の確保</a:t>
                      </a:r>
                      <a:r>
                        <a:rPr lang="ja-JP" altLang="en-US" sz="1100" b="0" i="0" u="none" strike="noStrike" noProof="0" dirty="0">
                          <a:solidFill>
                            <a:srgbClr val="242424"/>
                          </a:solidFill>
                          <a:latin typeface="BIZ UDPゴシック" panose="020B0400000000000000" pitchFamily="50" charset="-128"/>
                          <a:ea typeface="BIZ UDPゴシック" panose="020B0400000000000000" pitchFamily="50" charset="-128"/>
                        </a:rPr>
                        <a:t>、</a:t>
                      </a:r>
                      <a:r>
                        <a:rPr lang="en-US" sz="1100" b="0" i="0" u="none" strike="noStrike" noProof="0" dirty="0" err="1">
                          <a:solidFill>
                            <a:srgbClr val="242424"/>
                          </a:solidFill>
                          <a:latin typeface="BIZ UDPゴシック" panose="020B0400000000000000" pitchFamily="50" charset="-128"/>
                          <a:ea typeface="BIZ UDPゴシック" panose="020B0400000000000000" pitchFamily="50" charset="-128"/>
                        </a:rPr>
                        <a:t>日影規制や住棟間隔の制限を満たし</a:t>
                      </a:r>
                      <a:r>
                        <a:rPr lang="en-US" sz="1100" b="0" i="0" u="none" strike="noStrike" noProof="0" dirty="0">
                          <a:solidFill>
                            <a:srgbClr val="242424"/>
                          </a:solidFill>
                          <a:latin typeface="BIZ UDPゴシック" panose="020B0400000000000000" pitchFamily="50" charset="-128"/>
                          <a:ea typeface="BIZ UDPゴシック" panose="020B0400000000000000" pitchFamily="50" charset="-128"/>
                        </a:rPr>
                        <a:t>、</a:t>
                      </a:r>
                      <a:r>
                        <a:rPr lang="ja-JP" altLang="en-US" sz="1100" b="0" i="0" u="none" strike="noStrike" noProof="0" dirty="0">
                          <a:solidFill>
                            <a:srgbClr val="242424"/>
                          </a:solidFill>
                          <a:latin typeface="BIZ UDPゴシック" panose="020B0400000000000000" pitchFamily="50" charset="-128"/>
                          <a:ea typeface="BIZ UDPゴシック" panose="020B0400000000000000" pitchFamily="50" charset="-128"/>
                        </a:rPr>
                        <a:t>平等に</a:t>
                      </a:r>
                      <a:r>
                        <a:rPr lang="en-US" sz="1100" b="0" i="0" u="none" strike="noStrike" noProof="0" dirty="0" err="1">
                          <a:solidFill>
                            <a:srgbClr val="242424"/>
                          </a:solidFill>
                          <a:latin typeface="BIZ UDPゴシック" panose="020B0400000000000000" pitchFamily="50" charset="-128"/>
                          <a:ea typeface="BIZ UDPゴシック" panose="020B0400000000000000" pitchFamily="50" charset="-128"/>
                        </a:rPr>
                        <a:t>良好な住環境</a:t>
                      </a:r>
                      <a:r>
                        <a:rPr lang="ja-JP" altLang="en-US" sz="1100" b="0" i="0" u="none" strike="noStrike" noProof="0" dirty="0">
                          <a:solidFill>
                            <a:srgbClr val="242424"/>
                          </a:solidFill>
                          <a:latin typeface="BIZ UDPゴシック" panose="020B0400000000000000" pitchFamily="50" charset="-128"/>
                          <a:ea typeface="BIZ UDPゴシック" panose="020B0400000000000000" pitchFamily="50" charset="-128"/>
                        </a:rPr>
                        <a:t>を提供</a:t>
                      </a:r>
                      <a:r>
                        <a:rPr lang="en-US" sz="1100" b="0" i="0" u="none" strike="noStrike" noProof="0" dirty="0" err="1">
                          <a:solidFill>
                            <a:srgbClr val="242424"/>
                          </a:solidFill>
                          <a:latin typeface="BIZ UDPゴシック" panose="020B0400000000000000" pitchFamily="50" charset="-128"/>
                          <a:ea typeface="BIZ UDPゴシック" panose="020B0400000000000000" pitchFamily="50" charset="-128"/>
                        </a:rPr>
                        <a:t>するため東西軸（南向きバルコニ</a:t>
                      </a:r>
                      <a:r>
                        <a:rPr lang="en-US" sz="1100" b="0" i="0" u="none" strike="noStrike" noProof="0" dirty="0">
                          <a:solidFill>
                            <a:srgbClr val="242424"/>
                          </a:solidFill>
                          <a:latin typeface="BIZ UDPゴシック" panose="020B0400000000000000" pitchFamily="50" charset="-128"/>
                          <a:ea typeface="BIZ UDPゴシック" panose="020B0400000000000000" pitchFamily="50" charset="-128"/>
                        </a:rPr>
                        <a:t>ー）</a:t>
                      </a:r>
                      <a:r>
                        <a:rPr lang="en-US" sz="1100" b="0" i="0" u="none" strike="noStrike" noProof="0" dirty="0" err="1">
                          <a:solidFill>
                            <a:srgbClr val="242424"/>
                          </a:solidFill>
                          <a:latin typeface="BIZ UDPゴシック" panose="020B0400000000000000" pitchFamily="50" charset="-128"/>
                          <a:ea typeface="BIZ UDPゴシック" panose="020B0400000000000000" pitchFamily="50" charset="-128"/>
                        </a:rPr>
                        <a:t>を意識し</a:t>
                      </a:r>
                      <a:r>
                        <a:rPr lang="ja-JP" altLang="en-US" sz="1100" b="0" i="0" u="none" strike="noStrike" noProof="0" dirty="0">
                          <a:solidFill>
                            <a:srgbClr val="242424"/>
                          </a:solidFill>
                          <a:latin typeface="BIZ UDPゴシック" panose="020B0400000000000000" pitchFamily="50" charset="-128"/>
                          <a:ea typeface="BIZ UDPゴシック" panose="020B0400000000000000" pitchFamily="50" charset="-128"/>
                        </a:rPr>
                        <a:t>た</a:t>
                      </a:r>
                      <a:r>
                        <a:rPr lang="en-US" sz="1100" b="0" i="0" u="none" strike="noStrike" noProof="0" dirty="0" err="1">
                          <a:solidFill>
                            <a:srgbClr val="242424"/>
                          </a:solidFill>
                          <a:latin typeface="BIZ UDPゴシック" panose="020B0400000000000000" pitchFamily="50" charset="-128"/>
                          <a:ea typeface="BIZ UDPゴシック" panose="020B0400000000000000" pitchFamily="50" charset="-128"/>
                        </a:rPr>
                        <a:t>配置とした</a:t>
                      </a:r>
                      <a:r>
                        <a:rPr lang="en-US" sz="1100" b="0" i="0" u="none" strike="noStrike" noProof="0" dirty="0">
                          <a:solidFill>
                            <a:srgbClr val="242424"/>
                          </a:solidFill>
                          <a:latin typeface="BIZ UDPゴシック" panose="020B0400000000000000" pitchFamily="50" charset="-128"/>
                          <a:ea typeface="BIZ UDPゴシック" panose="020B0400000000000000" pitchFamily="50" charset="-128"/>
                        </a:rPr>
                        <a:t>。</a:t>
                      </a:r>
                      <a:endParaRPr kumimoji="1" lang="en-US"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40081738"/>
                  </a:ext>
                </a:extLst>
              </a:tr>
            </a:tbl>
          </a:graphicData>
        </a:graphic>
      </p:graphicFrame>
      <p:pic>
        <p:nvPicPr>
          <p:cNvPr id="19" name="Picture 2" descr="方位 に対する画像結果">
            <a:extLst>
              <a:ext uri="{FF2B5EF4-FFF2-40B4-BE49-F238E27FC236}">
                <a16:creationId xmlns:a16="http://schemas.microsoft.com/office/drawing/2014/main" id="{D2303C72-84D8-4589-98A7-743826C2AE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114" t="10071" r="33191" b="4787"/>
          <a:stretch/>
        </p:blipFill>
        <p:spPr bwMode="auto">
          <a:xfrm>
            <a:off x="217675" y="5493795"/>
            <a:ext cx="441920" cy="1187117"/>
          </a:xfrm>
          <a:prstGeom prst="rect">
            <a:avLst/>
          </a:prstGeom>
          <a:noFill/>
          <a:extLst>
            <a:ext uri="{909E8E84-426E-40DD-AFC4-6F175D3DCCD1}">
              <a14:hiddenFill xmlns:a14="http://schemas.microsoft.com/office/drawing/2010/main">
                <a:solidFill>
                  <a:srgbClr val="FFFFFF"/>
                </a:solidFill>
              </a14:hiddenFill>
            </a:ext>
          </a:extLst>
        </p:spPr>
      </p:pic>
      <p:sp>
        <p:nvSpPr>
          <p:cNvPr id="7" name="スライド番号プレースホルダー 2">
            <a:extLst>
              <a:ext uri="{FF2B5EF4-FFF2-40B4-BE49-F238E27FC236}">
                <a16:creationId xmlns:a16="http://schemas.microsoft.com/office/drawing/2014/main" id="{B2B8273E-05A1-4E63-978D-D9CF96AD3CE8}"/>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24</a:t>
            </a:fld>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39944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A95D4C0-38B0-4FB9-B67B-F58F434B0400}"/>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pic>
        <p:nvPicPr>
          <p:cNvPr id="25" name="図 24">
            <a:extLst>
              <a:ext uri="{FF2B5EF4-FFF2-40B4-BE49-F238E27FC236}">
                <a16:creationId xmlns:a16="http://schemas.microsoft.com/office/drawing/2014/main" id="{5D696027-6CF5-4625-B5E6-E3537ECCEC0C}"/>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83847" t="28021" r="14597" b="67926"/>
          <a:stretch>
            <a:fillRect/>
          </a:stretch>
        </p:blipFill>
        <p:spPr>
          <a:xfrm>
            <a:off x="7452360" y="2247900"/>
            <a:ext cx="125730" cy="251460"/>
          </a:xfrm>
          <a:custGeom>
            <a:avLst/>
            <a:gdLst>
              <a:gd name="connsiteX0" fmla="*/ 0 w 125730"/>
              <a:gd name="connsiteY0" fmla="*/ 0 h 251460"/>
              <a:gd name="connsiteX1" fmla="*/ 118110 w 125730"/>
              <a:gd name="connsiteY1" fmla="*/ 15240 h 251460"/>
              <a:gd name="connsiteX2" fmla="*/ 125730 w 125730"/>
              <a:gd name="connsiteY2" fmla="*/ 236220 h 251460"/>
              <a:gd name="connsiteX3" fmla="*/ 19050 w 125730"/>
              <a:gd name="connsiteY3" fmla="*/ 251460 h 251460"/>
              <a:gd name="connsiteX4" fmla="*/ 0 w 125730"/>
              <a:gd name="connsiteY4" fmla="*/ 0 h 25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30" h="251460">
                <a:moveTo>
                  <a:pt x="0" y="0"/>
                </a:moveTo>
                <a:lnTo>
                  <a:pt x="118110" y="15240"/>
                </a:lnTo>
                <a:lnTo>
                  <a:pt x="125730" y="236220"/>
                </a:lnTo>
                <a:lnTo>
                  <a:pt x="19050" y="251460"/>
                </a:lnTo>
                <a:lnTo>
                  <a:pt x="0" y="0"/>
                </a:lnTo>
                <a:close/>
              </a:path>
            </a:pathLst>
          </a:custGeom>
        </p:spPr>
      </p:pic>
      <p:pic>
        <p:nvPicPr>
          <p:cNvPr id="24" name="図 23">
            <a:extLst>
              <a:ext uri="{FF2B5EF4-FFF2-40B4-BE49-F238E27FC236}">
                <a16:creationId xmlns:a16="http://schemas.microsoft.com/office/drawing/2014/main" id="{3DB28BA9-CB15-403D-90DE-2FA83BEAA8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76405" y="509627"/>
            <a:ext cx="8081314" cy="6203571"/>
          </a:xfrm>
          <a:custGeom>
            <a:avLst/>
            <a:gdLst>
              <a:gd name="connsiteX0" fmla="*/ 0 w 8081314"/>
              <a:gd name="connsiteY0" fmla="*/ 0 h 6203571"/>
              <a:gd name="connsiteX1" fmla="*/ 8081314 w 8081314"/>
              <a:gd name="connsiteY1" fmla="*/ 0 h 6203571"/>
              <a:gd name="connsiteX2" fmla="*/ 8081314 w 8081314"/>
              <a:gd name="connsiteY2" fmla="*/ 6203571 h 6203571"/>
              <a:gd name="connsiteX3" fmla="*/ 0 w 8081314"/>
              <a:gd name="connsiteY3" fmla="*/ 6203571 h 6203571"/>
              <a:gd name="connsiteX4" fmla="*/ 0 w 8081314"/>
              <a:gd name="connsiteY4" fmla="*/ 0 h 6203571"/>
              <a:gd name="connsiteX5" fmla="*/ 6775955 w 8081314"/>
              <a:gd name="connsiteY5" fmla="*/ 1738273 h 6203571"/>
              <a:gd name="connsiteX6" fmla="*/ 6795005 w 8081314"/>
              <a:gd name="connsiteY6" fmla="*/ 1989733 h 6203571"/>
              <a:gd name="connsiteX7" fmla="*/ 6901685 w 8081314"/>
              <a:gd name="connsiteY7" fmla="*/ 1974493 h 6203571"/>
              <a:gd name="connsiteX8" fmla="*/ 6894065 w 8081314"/>
              <a:gd name="connsiteY8" fmla="*/ 1753513 h 6203571"/>
              <a:gd name="connsiteX9" fmla="*/ 6775955 w 8081314"/>
              <a:gd name="connsiteY9" fmla="*/ 1738273 h 620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1314" h="6203571">
                <a:moveTo>
                  <a:pt x="0" y="0"/>
                </a:moveTo>
                <a:lnTo>
                  <a:pt x="8081314" y="0"/>
                </a:lnTo>
                <a:lnTo>
                  <a:pt x="8081314" y="6203571"/>
                </a:lnTo>
                <a:lnTo>
                  <a:pt x="0" y="6203571"/>
                </a:lnTo>
                <a:lnTo>
                  <a:pt x="0" y="0"/>
                </a:lnTo>
                <a:close/>
                <a:moveTo>
                  <a:pt x="6775955" y="1738273"/>
                </a:moveTo>
                <a:lnTo>
                  <a:pt x="6795005" y="1989733"/>
                </a:lnTo>
                <a:lnTo>
                  <a:pt x="6901685" y="1974493"/>
                </a:lnTo>
                <a:lnTo>
                  <a:pt x="6894065" y="1753513"/>
                </a:lnTo>
                <a:lnTo>
                  <a:pt x="6775955" y="1738273"/>
                </a:lnTo>
                <a:close/>
              </a:path>
            </a:pathLst>
          </a:custGeom>
        </p:spPr>
      </p:pic>
      <p:graphicFrame>
        <p:nvGraphicFramePr>
          <p:cNvPr id="9" name="表 2">
            <a:extLst>
              <a:ext uri="{FF2B5EF4-FFF2-40B4-BE49-F238E27FC236}">
                <a16:creationId xmlns:a16="http://schemas.microsoft.com/office/drawing/2014/main" id="{9411B044-C9D3-4D40-82A3-A295ED12A8AE}"/>
              </a:ext>
            </a:extLst>
          </p:cNvPr>
          <p:cNvGraphicFramePr>
            <a:graphicFrameLocks noGrp="1"/>
          </p:cNvGraphicFramePr>
          <p:nvPr>
            <p:extLst>
              <p:ext uri="{D42A27DB-BD31-4B8C-83A1-F6EECF244321}">
                <p14:modId xmlns:p14="http://schemas.microsoft.com/office/powerpoint/2010/main" val="4247009598"/>
              </p:ext>
            </p:extLst>
          </p:nvPr>
        </p:nvGraphicFramePr>
        <p:xfrm>
          <a:off x="306944" y="586742"/>
          <a:ext cx="3863956" cy="900071"/>
        </p:xfrm>
        <a:graphic>
          <a:graphicData uri="http://schemas.openxmlformats.org/drawingml/2006/table">
            <a:tbl>
              <a:tblPr firstRow="1" bandRow="1">
                <a:tableStyleId>{5C22544A-7EE6-4342-B048-85BDC9FD1C3A}</a:tableStyleId>
              </a:tblPr>
              <a:tblGrid>
                <a:gridCol w="859517">
                  <a:extLst>
                    <a:ext uri="{9D8B030D-6E8A-4147-A177-3AD203B41FA5}">
                      <a16:colId xmlns:a16="http://schemas.microsoft.com/office/drawing/2014/main" val="1012319739"/>
                    </a:ext>
                  </a:extLst>
                </a:gridCol>
                <a:gridCol w="3004439">
                  <a:extLst>
                    <a:ext uri="{9D8B030D-6E8A-4147-A177-3AD203B41FA5}">
                      <a16:colId xmlns:a16="http://schemas.microsoft.com/office/drawing/2014/main" val="1561415816"/>
                    </a:ext>
                  </a:extLst>
                </a:gridCol>
              </a:tblGrid>
              <a:tr h="890365">
                <a:tc>
                  <a:txBody>
                    <a:bodyPr/>
                    <a:lstStyle/>
                    <a:p>
                      <a:pPr marL="0" marR="0" lvl="0" indent="0" algn="ctr" defTabSz="914354" rtl="0" eaLnBrk="1" fontAlgn="auto" latinLnBrk="0" hangingPunct="1">
                        <a:lnSpc>
                          <a:spcPct val="130000"/>
                        </a:lnSpc>
                        <a:spcBef>
                          <a:spcPts val="0"/>
                        </a:spcBef>
                        <a:spcAft>
                          <a:spcPts val="0"/>
                        </a:spcAft>
                        <a:buClrTx/>
                        <a:buSzTx/>
                        <a:buFontTx/>
                        <a:buNone/>
                        <a:tabLst/>
                        <a:defRPr/>
                      </a:pPr>
                      <a:r>
                        <a:rPr kumimoji="1" lang="ja-JP" altLang="en-US" sz="105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外観デザインについて</a:t>
                      </a:r>
                      <a:endParaRPr kumimoji="1" lang="en-US" altLang="ja-JP" sz="1050" b="0" i="0"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92075" marR="0" lvl="0" indent="-92075" algn="just" defTabSz="914354" rtl="0" eaLnBrk="1" fontAlgn="auto" latinLnBrk="0" hangingPunct="1">
                        <a:lnSpc>
                          <a:spcPct val="130000"/>
                        </a:lnSpc>
                        <a:spcBef>
                          <a:spcPts val="0"/>
                        </a:spcBef>
                        <a:spcAft>
                          <a:spcPts val="0"/>
                        </a:spcAft>
                        <a:buClrTx/>
                        <a:buSzTx/>
                        <a:buFontTx/>
                        <a:buNone/>
                        <a:tabLst/>
                        <a:defRPr/>
                      </a:pPr>
                      <a:r>
                        <a:rPr kumimoji="1" lang="ja-JP" altLang="en-US" sz="1050" b="0" dirty="0">
                          <a:solidFill>
                            <a:schemeClr val="tx1"/>
                          </a:solidFill>
                          <a:latin typeface="BIZ UDPゴシック" panose="020B0400000000000000" pitchFamily="50" charset="-128"/>
                          <a:ea typeface="BIZ UDPゴシック" panose="020B0400000000000000" pitchFamily="50" charset="-128"/>
                        </a:rPr>
                        <a:t>・現状の団地および周囲の</a:t>
                      </a:r>
                      <a:r>
                        <a:rPr kumimoji="1" lang="en-US" altLang="ja-JP" sz="1050" b="0" dirty="0">
                          <a:solidFill>
                            <a:schemeClr val="tx1"/>
                          </a:solidFill>
                          <a:latin typeface="BIZ UDPゴシック" panose="020B0400000000000000" pitchFamily="50" charset="-128"/>
                          <a:ea typeface="BIZ UDPゴシック" panose="020B0400000000000000" pitchFamily="50" charset="-128"/>
                        </a:rPr>
                        <a:t>UR</a:t>
                      </a:r>
                      <a:r>
                        <a:rPr kumimoji="1" lang="ja-JP" altLang="en-US" sz="1050" b="0" dirty="0">
                          <a:solidFill>
                            <a:schemeClr val="tx1"/>
                          </a:solidFill>
                          <a:latin typeface="BIZ UDPゴシック" panose="020B0400000000000000" pitchFamily="50" charset="-128"/>
                          <a:ea typeface="BIZ UDPゴシック" panose="020B0400000000000000" pitchFamily="50" charset="-128"/>
                        </a:rPr>
                        <a:t>や景観に調和するベージュをメインカラーとし、アクセントカラーをターコイズブルーおよびブラウンとし、飽きの来ないような意匠を目標とする。</a:t>
                      </a:r>
                      <a:endParaRPr kumimoji="1" lang="en-US" altLang="ja-JP" sz="1050" b="0" dirty="0">
                        <a:solidFill>
                          <a:schemeClr val="tx1"/>
                        </a:solidFill>
                        <a:latin typeface="BIZ UDPゴシック" panose="020B0400000000000000" pitchFamily="50" charset="-128"/>
                        <a:ea typeface="BIZ UDPゴシック" panose="020B0400000000000000" pitchFamily="50" charset="-128"/>
                      </a:endParaRPr>
                    </a:p>
                  </a:txBody>
                  <a:tcPr marL="100796" marR="100796" marT="50398" marB="5039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60538472"/>
                  </a:ext>
                </a:extLst>
              </a:tr>
            </a:tbl>
          </a:graphicData>
        </a:graphic>
      </p:graphicFrame>
      <p:pic>
        <p:nvPicPr>
          <p:cNvPr id="10" name="図 9">
            <a:extLst>
              <a:ext uri="{FF2B5EF4-FFF2-40B4-BE49-F238E27FC236}">
                <a16:creationId xmlns:a16="http://schemas.microsoft.com/office/drawing/2014/main" id="{14800293-CC2B-48B9-87E9-0448C33A12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925" y="406400"/>
            <a:ext cx="4562833" cy="6451600"/>
          </a:xfrm>
          <a:prstGeom prst="rect">
            <a:avLst/>
          </a:prstGeom>
          <a:ln w="50800">
            <a:solidFill>
              <a:srgbClr val="FF0000"/>
            </a:solidFill>
            <a:bevel/>
          </a:ln>
        </p:spPr>
      </p:pic>
      <p:sp>
        <p:nvSpPr>
          <p:cNvPr id="3" name="四角形: 角を丸くする 2">
            <a:extLst>
              <a:ext uri="{FF2B5EF4-FFF2-40B4-BE49-F238E27FC236}">
                <a16:creationId xmlns:a16="http://schemas.microsoft.com/office/drawing/2014/main" id="{195161ED-7090-4F9F-A969-4748727A0D1D}"/>
              </a:ext>
            </a:extLst>
          </p:cNvPr>
          <p:cNvSpPr/>
          <p:nvPr/>
        </p:nvSpPr>
        <p:spPr>
          <a:xfrm rot="1173259">
            <a:off x="1550379" y="4268599"/>
            <a:ext cx="2533140" cy="110198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78CC925E-852A-4120-A2DF-F7D9DF475511}"/>
              </a:ext>
            </a:extLst>
          </p:cNvPr>
          <p:cNvCxnSpPr>
            <a:stCxn id="3" idx="0"/>
            <a:endCxn id="10" idx="1"/>
          </p:cNvCxnSpPr>
          <p:nvPr/>
        </p:nvCxnSpPr>
        <p:spPr>
          <a:xfrm flipV="1">
            <a:off x="3001366" y="3632200"/>
            <a:ext cx="1369559" cy="66817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2">
            <a:extLst>
              <a:ext uri="{FF2B5EF4-FFF2-40B4-BE49-F238E27FC236}">
                <a16:creationId xmlns:a16="http://schemas.microsoft.com/office/drawing/2014/main" id="{7F4F8538-284B-4729-8912-EA25A90D2A4D}"/>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25</a:t>
            </a:fld>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6447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コンテンツ プレースホルダー 10">
            <a:extLst>
              <a:ext uri="{FF2B5EF4-FFF2-40B4-BE49-F238E27FC236}">
                <a16:creationId xmlns:a16="http://schemas.microsoft.com/office/drawing/2014/main" id="{87DFD599-6FA7-4442-842A-50E6FDD892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000" y="189000"/>
            <a:ext cx="8640000" cy="6480000"/>
          </a:xfrm>
        </p:spPr>
      </p:pic>
      <p:sp>
        <p:nvSpPr>
          <p:cNvPr id="13" name="フリーフォーム: 図形 12">
            <a:extLst>
              <a:ext uri="{FF2B5EF4-FFF2-40B4-BE49-F238E27FC236}">
                <a16:creationId xmlns:a16="http://schemas.microsoft.com/office/drawing/2014/main" id="{C24F7566-94C4-456C-9B87-0C555F6974C1}"/>
              </a:ext>
            </a:extLst>
          </p:cNvPr>
          <p:cNvSpPr/>
          <p:nvPr/>
        </p:nvSpPr>
        <p:spPr>
          <a:xfrm>
            <a:off x="5695960" y="1828800"/>
            <a:ext cx="681537" cy="2084868"/>
          </a:xfrm>
          <a:custGeom>
            <a:avLst/>
            <a:gdLst>
              <a:gd name="connsiteX0" fmla="*/ 681789 w 681789"/>
              <a:gd name="connsiteY0" fmla="*/ 1973179 h 2101515"/>
              <a:gd name="connsiteX1" fmla="*/ 681789 w 681789"/>
              <a:gd name="connsiteY1" fmla="*/ 0 h 2101515"/>
              <a:gd name="connsiteX2" fmla="*/ 8021 w 681789"/>
              <a:gd name="connsiteY2" fmla="*/ 112294 h 2101515"/>
              <a:gd name="connsiteX3" fmla="*/ 0 w 681789"/>
              <a:gd name="connsiteY3" fmla="*/ 2101515 h 2101515"/>
              <a:gd name="connsiteX4" fmla="*/ 681789 w 681789"/>
              <a:gd name="connsiteY4" fmla="*/ 1973179 h 2101515"/>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681789 w 681789"/>
              <a:gd name="connsiteY4"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304800 w 681789"/>
              <a:gd name="connsiteY4" fmla="*/ 1844842 h 1973179"/>
              <a:gd name="connsiteX5" fmla="*/ 681789 w 681789"/>
              <a:gd name="connsiteY5"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128336 w 681789"/>
              <a:gd name="connsiteY4" fmla="*/ 1764631 h 1973179"/>
              <a:gd name="connsiteX5" fmla="*/ 304800 w 681789"/>
              <a:gd name="connsiteY5" fmla="*/ 1844842 h 1973179"/>
              <a:gd name="connsiteX6" fmla="*/ 681789 w 681789"/>
              <a:gd name="connsiteY6"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210316 w 681789"/>
              <a:gd name="connsiteY4" fmla="*/ 1748865 h 1973179"/>
              <a:gd name="connsiteX5" fmla="*/ 304800 w 681789"/>
              <a:gd name="connsiteY5" fmla="*/ 1844842 h 1973179"/>
              <a:gd name="connsiteX6" fmla="*/ 681789 w 681789"/>
              <a:gd name="connsiteY6"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210316 w 681789"/>
              <a:gd name="connsiteY4" fmla="*/ 1748865 h 1973179"/>
              <a:gd name="connsiteX5" fmla="*/ 248044 w 681789"/>
              <a:gd name="connsiteY5" fmla="*/ 1892138 h 1973179"/>
              <a:gd name="connsiteX6" fmla="*/ 681789 w 681789"/>
              <a:gd name="connsiteY6"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210316 w 681789"/>
              <a:gd name="connsiteY4" fmla="*/ 1748865 h 1973179"/>
              <a:gd name="connsiteX5" fmla="*/ 295341 w 681789"/>
              <a:gd name="connsiteY5" fmla="*/ 1955200 h 1973179"/>
              <a:gd name="connsiteX6" fmla="*/ 681789 w 681789"/>
              <a:gd name="connsiteY6"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301756 w 681789"/>
              <a:gd name="connsiteY4" fmla="*/ 1758324 h 1973179"/>
              <a:gd name="connsiteX5" fmla="*/ 295341 w 681789"/>
              <a:gd name="connsiteY5" fmla="*/ 1955200 h 1973179"/>
              <a:gd name="connsiteX6" fmla="*/ 681789 w 681789"/>
              <a:gd name="connsiteY6" fmla="*/ 1973179 h 1973179"/>
              <a:gd name="connsiteX0" fmla="*/ 675482 w 675482"/>
              <a:gd name="connsiteY0" fmla="*/ 1973179 h 1973179"/>
              <a:gd name="connsiteX1" fmla="*/ 675482 w 675482"/>
              <a:gd name="connsiteY1" fmla="*/ 0 h 1973179"/>
              <a:gd name="connsiteX2" fmla="*/ 1714 w 675482"/>
              <a:gd name="connsiteY2" fmla="*/ 112294 h 1973179"/>
              <a:gd name="connsiteX3" fmla="*/ 0 w 675482"/>
              <a:gd name="connsiteY3" fmla="*/ 1794171 h 1973179"/>
              <a:gd name="connsiteX4" fmla="*/ 295449 w 675482"/>
              <a:gd name="connsiteY4" fmla="*/ 1758324 h 1973179"/>
              <a:gd name="connsiteX5" fmla="*/ 289034 w 675482"/>
              <a:gd name="connsiteY5" fmla="*/ 1955200 h 1973179"/>
              <a:gd name="connsiteX6" fmla="*/ 675482 w 675482"/>
              <a:gd name="connsiteY6" fmla="*/ 1973179 h 1973179"/>
              <a:gd name="connsiteX0" fmla="*/ 675482 w 675482"/>
              <a:gd name="connsiteY0" fmla="*/ 1973179 h 1973179"/>
              <a:gd name="connsiteX1" fmla="*/ 675482 w 675482"/>
              <a:gd name="connsiteY1" fmla="*/ 0 h 1973179"/>
              <a:gd name="connsiteX2" fmla="*/ 1714 w 675482"/>
              <a:gd name="connsiteY2" fmla="*/ 112294 h 1973179"/>
              <a:gd name="connsiteX3" fmla="*/ 0 w 675482"/>
              <a:gd name="connsiteY3" fmla="*/ 1794171 h 1973179"/>
              <a:gd name="connsiteX4" fmla="*/ 292296 w 675482"/>
              <a:gd name="connsiteY4" fmla="*/ 1799314 h 1973179"/>
              <a:gd name="connsiteX5" fmla="*/ 289034 w 675482"/>
              <a:gd name="connsiteY5" fmla="*/ 1955200 h 1973179"/>
              <a:gd name="connsiteX6" fmla="*/ 675482 w 675482"/>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8351 w 681537"/>
              <a:gd name="connsiteY4" fmla="*/ 1799314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8351 w 681537"/>
              <a:gd name="connsiteY4" fmla="*/ 1799314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8351 w 681537"/>
              <a:gd name="connsiteY4" fmla="*/ 1738758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8351 w 681537"/>
              <a:gd name="connsiteY4" fmla="*/ 1738758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8351 w 681537"/>
              <a:gd name="connsiteY4" fmla="*/ 1738758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8351 w 681537"/>
              <a:gd name="connsiteY4" fmla="*/ 1738758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8351 w 681537"/>
              <a:gd name="connsiteY4" fmla="*/ 1738758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8351 w 681537"/>
              <a:gd name="connsiteY4" fmla="*/ 1738758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8351 w 681537"/>
              <a:gd name="connsiteY4" fmla="*/ 1738758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305331 w 681537"/>
              <a:gd name="connsiteY4" fmla="*/ 1738758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305331 w 681537"/>
              <a:gd name="connsiteY4" fmla="*/ 1738758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3697 w 681537"/>
              <a:gd name="connsiteY4" fmla="*/ 1729451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3697 w 681537"/>
              <a:gd name="connsiteY4" fmla="*/ 1729451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3697 w 681537"/>
              <a:gd name="connsiteY4" fmla="*/ 1729451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3697 w 681537"/>
              <a:gd name="connsiteY4" fmla="*/ 1729451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3697 w 681537"/>
              <a:gd name="connsiteY4" fmla="*/ 1729451 h 1973179"/>
              <a:gd name="connsiteX5" fmla="*/ 295089 w 681537"/>
              <a:gd name="connsiteY5" fmla="*/ 1955200 h 1973179"/>
              <a:gd name="connsiteX6" fmla="*/ 681537 w 681537"/>
              <a:gd name="connsiteY6" fmla="*/ 1973179 h 1973179"/>
              <a:gd name="connsiteX0" fmla="*/ 681537 w 681537"/>
              <a:gd name="connsiteY0" fmla="*/ 1973179 h 1973179"/>
              <a:gd name="connsiteX1" fmla="*/ 681537 w 681537"/>
              <a:gd name="connsiteY1" fmla="*/ 0 h 1973179"/>
              <a:gd name="connsiteX2" fmla="*/ 7769 w 681537"/>
              <a:gd name="connsiteY2" fmla="*/ 112294 h 1973179"/>
              <a:gd name="connsiteX3" fmla="*/ 0 w 681537"/>
              <a:gd name="connsiteY3" fmla="*/ 1727559 h 1973179"/>
              <a:gd name="connsiteX4" fmla="*/ 293697 w 681537"/>
              <a:gd name="connsiteY4" fmla="*/ 1729451 h 1973179"/>
              <a:gd name="connsiteX5" fmla="*/ 295089 w 681537"/>
              <a:gd name="connsiteY5" fmla="*/ 1955200 h 1973179"/>
              <a:gd name="connsiteX6" fmla="*/ 681537 w 681537"/>
              <a:gd name="connsiteY6" fmla="*/ 1973179 h 197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1537" h="1973179">
                <a:moveTo>
                  <a:pt x="681537" y="1973179"/>
                </a:moveTo>
                <a:lnTo>
                  <a:pt x="681537" y="0"/>
                </a:lnTo>
                <a:lnTo>
                  <a:pt x="7769" y="112294"/>
                </a:lnTo>
                <a:cubicBezTo>
                  <a:pt x="5095" y="775368"/>
                  <a:pt x="2674" y="1064485"/>
                  <a:pt x="0" y="1727559"/>
                </a:cubicBezTo>
                <a:cubicBezTo>
                  <a:pt x="297995" y="1732664"/>
                  <a:pt x="4364" y="1730098"/>
                  <a:pt x="293697" y="1729451"/>
                </a:cubicBezTo>
                <a:cubicBezTo>
                  <a:pt x="296339" y="1949091"/>
                  <a:pt x="291522" y="1721754"/>
                  <a:pt x="295089" y="1955200"/>
                </a:cubicBezTo>
                <a:cubicBezTo>
                  <a:pt x="684497" y="1972826"/>
                  <a:pt x="302113" y="1950899"/>
                  <a:pt x="681537" y="1973179"/>
                </a:cubicBezTo>
                <a:close/>
              </a:path>
            </a:pathLst>
          </a:custGeom>
          <a:solidFill>
            <a:srgbClr val="94B5B0"/>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図形 14">
            <a:extLst>
              <a:ext uri="{FF2B5EF4-FFF2-40B4-BE49-F238E27FC236}">
                <a16:creationId xmlns:a16="http://schemas.microsoft.com/office/drawing/2014/main" id="{D2ABCDFC-1725-4606-8F22-E7E37F344E49}"/>
              </a:ext>
            </a:extLst>
          </p:cNvPr>
          <p:cNvSpPr/>
          <p:nvPr/>
        </p:nvSpPr>
        <p:spPr>
          <a:xfrm>
            <a:off x="7791024" y="2164081"/>
            <a:ext cx="688459" cy="1795122"/>
          </a:xfrm>
          <a:custGeom>
            <a:avLst/>
            <a:gdLst>
              <a:gd name="connsiteX0" fmla="*/ 681789 w 681789"/>
              <a:gd name="connsiteY0" fmla="*/ 1973179 h 2101515"/>
              <a:gd name="connsiteX1" fmla="*/ 681789 w 681789"/>
              <a:gd name="connsiteY1" fmla="*/ 0 h 2101515"/>
              <a:gd name="connsiteX2" fmla="*/ 8021 w 681789"/>
              <a:gd name="connsiteY2" fmla="*/ 112294 h 2101515"/>
              <a:gd name="connsiteX3" fmla="*/ 0 w 681789"/>
              <a:gd name="connsiteY3" fmla="*/ 2101515 h 2101515"/>
              <a:gd name="connsiteX4" fmla="*/ 681789 w 681789"/>
              <a:gd name="connsiteY4" fmla="*/ 1973179 h 2101515"/>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681789 w 681789"/>
              <a:gd name="connsiteY4"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304800 w 681789"/>
              <a:gd name="connsiteY4" fmla="*/ 1844842 h 1973179"/>
              <a:gd name="connsiteX5" fmla="*/ 681789 w 681789"/>
              <a:gd name="connsiteY5"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128336 w 681789"/>
              <a:gd name="connsiteY4" fmla="*/ 1764631 h 1973179"/>
              <a:gd name="connsiteX5" fmla="*/ 304800 w 681789"/>
              <a:gd name="connsiteY5" fmla="*/ 1844842 h 1973179"/>
              <a:gd name="connsiteX6" fmla="*/ 681789 w 681789"/>
              <a:gd name="connsiteY6"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210316 w 681789"/>
              <a:gd name="connsiteY4" fmla="*/ 1748865 h 1973179"/>
              <a:gd name="connsiteX5" fmla="*/ 304800 w 681789"/>
              <a:gd name="connsiteY5" fmla="*/ 1844842 h 1973179"/>
              <a:gd name="connsiteX6" fmla="*/ 681789 w 681789"/>
              <a:gd name="connsiteY6"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210316 w 681789"/>
              <a:gd name="connsiteY4" fmla="*/ 1748865 h 1973179"/>
              <a:gd name="connsiteX5" fmla="*/ 248044 w 681789"/>
              <a:gd name="connsiteY5" fmla="*/ 1892138 h 1973179"/>
              <a:gd name="connsiteX6" fmla="*/ 681789 w 681789"/>
              <a:gd name="connsiteY6"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210316 w 681789"/>
              <a:gd name="connsiteY4" fmla="*/ 1748865 h 1973179"/>
              <a:gd name="connsiteX5" fmla="*/ 295341 w 681789"/>
              <a:gd name="connsiteY5" fmla="*/ 1955200 h 1973179"/>
              <a:gd name="connsiteX6" fmla="*/ 681789 w 681789"/>
              <a:gd name="connsiteY6" fmla="*/ 1973179 h 1973179"/>
              <a:gd name="connsiteX0" fmla="*/ 681789 w 681789"/>
              <a:gd name="connsiteY0" fmla="*/ 1973179 h 1973179"/>
              <a:gd name="connsiteX1" fmla="*/ 681789 w 681789"/>
              <a:gd name="connsiteY1" fmla="*/ 0 h 1973179"/>
              <a:gd name="connsiteX2" fmla="*/ 8021 w 681789"/>
              <a:gd name="connsiteY2" fmla="*/ 112294 h 1973179"/>
              <a:gd name="connsiteX3" fmla="*/ 0 w 681789"/>
              <a:gd name="connsiteY3" fmla="*/ 1740568 h 1973179"/>
              <a:gd name="connsiteX4" fmla="*/ 301756 w 681789"/>
              <a:gd name="connsiteY4" fmla="*/ 1758324 h 1973179"/>
              <a:gd name="connsiteX5" fmla="*/ 295341 w 681789"/>
              <a:gd name="connsiteY5" fmla="*/ 1955200 h 1973179"/>
              <a:gd name="connsiteX6" fmla="*/ 681789 w 681789"/>
              <a:gd name="connsiteY6" fmla="*/ 1973179 h 1973179"/>
              <a:gd name="connsiteX0" fmla="*/ 675482 w 675482"/>
              <a:gd name="connsiteY0" fmla="*/ 1973179 h 1973179"/>
              <a:gd name="connsiteX1" fmla="*/ 675482 w 675482"/>
              <a:gd name="connsiteY1" fmla="*/ 0 h 1973179"/>
              <a:gd name="connsiteX2" fmla="*/ 1714 w 675482"/>
              <a:gd name="connsiteY2" fmla="*/ 112294 h 1973179"/>
              <a:gd name="connsiteX3" fmla="*/ 0 w 675482"/>
              <a:gd name="connsiteY3" fmla="*/ 1794171 h 1973179"/>
              <a:gd name="connsiteX4" fmla="*/ 295449 w 675482"/>
              <a:gd name="connsiteY4" fmla="*/ 1758324 h 1973179"/>
              <a:gd name="connsiteX5" fmla="*/ 289034 w 675482"/>
              <a:gd name="connsiteY5" fmla="*/ 1955200 h 1973179"/>
              <a:gd name="connsiteX6" fmla="*/ 675482 w 675482"/>
              <a:gd name="connsiteY6" fmla="*/ 1973179 h 1973179"/>
              <a:gd name="connsiteX0" fmla="*/ 675482 w 675482"/>
              <a:gd name="connsiteY0" fmla="*/ 1973179 h 1973179"/>
              <a:gd name="connsiteX1" fmla="*/ 675482 w 675482"/>
              <a:gd name="connsiteY1" fmla="*/ 0 h 1973179"/>
              <a:gd name="connsiteX2" fmla="*/ 1714 w 675482"/>
              <a:gd name="connsiteY2" fmla="*/ 112294 h 1973179"/>
              <a:gd name="connsiteX3" fmla="*/ 0 w 675482"/>
              <a:gd name="connsiteY3" fmla="*/ 1794171 h 1973179"/>
              <a:gd name="connsiteX4" fmla="*/ 292296 w 675482"/>
              <a:gd name="connsiteY4" fmla="*/ 1799314 h 1973179"/>
              <a:gd name="connsiteX5" fmla="*/ 289034 w 675482"/>
              <a:gd name="connsiteY5" fmla="*/ 1955200 h 1973179"/>
              <a:gd name="connsiteX6" fmla="*/ 675482 w 675482"/>
              <a:gd name="connsiteY6" fmla="*/ 1973179 h 1973179"/>
              <a:gd name="connsiteX0" fmla="*/ 710230 w 710230"/>
              <a:gd name="connsiteY0" fmla="*/ 1973179 h 1973179"/>
              <a:gd name="connsiteX1" fmla="*/ 710230 w 710230"/>
              <a:gd name="connsiteY1" fmla="*/ 0 h 1973179"/>
              <a:gd name="connsiteX2" fmla="*/ 128 w 710230"/>
              <a:gd name="connsiteY2" fmla="*/ 100183 h 1973179"/>
              <a:gd name="connsiteX3" fmla="*/ 34748 w 710230"/>
              <a:gd name="connsiteY3" fmla="*/ 1794171 h 1973179"/>
              <a:gd name="connsiteX4" fmla="*/ 327044 w 710230"/>
              <a:gd name="connsiteY4" fmla="*/ 1799314 h 1973179"/>
              <a:gd name="connsiteX5" fmla="*/ 323782 w 710230"/>
              <a:gd name="connsiteY5" fmla="*/ 1955200 h 1973179"/>
              <a:gd name="connsiteX6" fmla="*/ 710230 w 710230"/>
              <a:gd name="connsiteY6" fmla="*/ 1973179 h 1973179"/>
              <a:gd name="connsiteX0" fmla="*/ 710230 w 710230"/>
              <a:gd name="connsiteY0" fmla="*/ 1973179 h 1973179"/>
              <a:gd name="connsiteX1" fmla="*/ 710230 w 710230"/>
              <a:gd name="connsiteY1" fmla="*/ 0 h 1973179"/>
              <a:gd name="connsiteX2" fmla="*/ 128 w 710230"/>
              <a:gd name="connsiteY2" fmla="*/ 100183 h 1973179"/>
              <a:gd name="connsiteX3" fmla="*/ 34748 w 710230"/>
              <a:gd name="connsiteY3" fmla="*/ 1794171 h 1973179"/>
              <a:gd name="connsiteX4" fmla="*/ 30319 w 710230"/>
              <a:gd name="connsiteY4" fmla="*/ 1914371 h 1973179"/>
              <a:gd name="connsiteX5" fmla="*/ 323782 w 710230"/>
              <a:gd name="connsiteY5" fmla="*/ 1955200 h 1973179"/>
              <a:gd name="connsiteX6" fmla="*/ 710230 w 710230"/>
              <a:gd name="connsiteY6" fmla="*/ 1973179 h 1973179"/>
              <a:gd name="connsiteX0" fmla="*/ 710230 w 710230"/>
              <a:gd name="connsiteY0" fmla="*/ 1973179 h 1973179"/>
              <a:gd name="connsiteX1" fmla="*/ 710230 w 710230"/>
              <a:gd name="connsiteY1" fmla="*/ 0 h 1973179"/>
              <a:gd name="connsiteX2" fmla="*/ 128 w 710230"/>
              <a:gd name="connsiteY2" fmla="*/ 100183 h 1973179"/>
              <a:gd name="connsiteX3" fmla="*/ 34748 w 710230"/>
              <a:gd name="connsiteY3" fmla="*/ 1794171 h 1973179"/>
              <a:gd name="connsiteX4" fmla="*/ 30319 w 710230"/>
              <a:gd name="connsiteY4" fmla="*/ 1914371 h 1973179"/>
              <a:gd name="connsiteX5" fmla="*/ 366171 w 710230"/>
              <a:gd name="connsiteY5" fmla="*/ 1924922 h 1973179"/>
              <a:gd name="connsiteX6" fmla="*/ 710230 w 710230"/>
              <a:gd name="connsiteY6" fmla="*/ 1973179 h 1973179"/>
              <a:gd name="connsiteX0" fmla="*/ 710230 w 710230"/>
              <a:gd name="connsiteY0" fmla="*/ 1973179 h 1973179"/>
              <a:gd name="connsiteX1" fmla="*/ 710230 w 710230"/>
              <a:gd name="connsiteY1" fmla="*/ 0 h 1973179"/>
              <a:gd name="connsiteX2" fmla="*/ 128 w 710230"/>
              <a:gd name="connsiteY2" fmla="*/ 100183 h 1973179"/>
              <a:gd name="connsiteX3" fmla="*/ 34748 w 710230"/>
              <a:gd name="connsiteY3" fmla="*/ 1794171 h 1973179"/>
              <a:gd name="connsiteX4" fmla="*/ 30319 w 710230"/>
              <a:gd name="connsiteY4" fmla="*/ 1914371 h 1973179"/>
              <a:gd name="connsiteX5" fmla="*/ 372227 w 710230"/>
              <a:gd name="connsiteY5" fmla="*/ 1955200 h 1973179"/>
              <a:gd name="connsiteX6" fmla="*/ 710230 w 710230"/>
              <a:gd name="connsiteY6" fmla="*/ 1973179 h 1973179"/>
              <a:gd name="connsiteX0" fmla="*/ 710230 w 710230"/>
              <a:gd name="connsiteY0" fmla="*/ 1973179 h 1973179"/>
              <a:gd name="connsiteX1" fmla="*/ 710230 w 710230"/>
              <a:gd name="connsiteY1" fmla="*/ 0 h 1973179"/>
              <a:gd name="connsiteX2" fmla="*/ 128 w 710230"/>
              <a:gd name="connsiteY2" fmla="*/ 100183 h 1973179"/>
              <a:gd name="connsiteX3" fmla="*/ 34748 w 710230"/>
              <a:gd name="connsiteY3" fmla="*/ 1794171 h 1973179"/>
              <a:gd name="connsiteX4" fmla="*/ 30319 w 710230"/>
              <a:gd name="connsiteY4" fmla="*/ 1914371 h 1973179"/>
              <a:gd name="connsiteX5" fmla="*/ 372227 w 710230"/>
              <a:gd name="connsiteY5" fmla="*/ 1955200 h 1973179"/>
              <a:gd name="connsiteX6" fmla="*/ 710230 w 710230"/>
              <a:gd name="connsiteY6" fmla="*/ 1973179 h 1973179"/>
              <a:gd name="connsiteX0" fmla="*/ 710230 w 710230"/>
              <a:gd name="connsiteY0" fmla="*/ 1973179 h 1973179"/>
              <a:gd name="connsiteX1" fmla="*/ 710230 w 710230"/>
              <a:gd name="connsiteY1" fmla="*/ 0 h 1973179"/>
              <a:gd name="connsiteX2" fmla="*/ 128 w 710230"/>
              <a:gd name="connsiteY2" fmla="*/ 100183 h 1973179"/>
              <a:gd name="connsiteX3" fmla="*/ 34748 w 710230"/>
              <a:gd name="connsiteY3" fmla="*/ 1794171 h 1973179"/>
              <a:gd name="connsiteX4" fmla="*/ 30319 w 710230"/>
              <a:gd name="connsiteY4" fmla="*/ 1914371 h 1973179"/>
              <a:gd name="connsiteX5" fmla="*/ 372227 w 710230"/>
              <a:gd name="connsiteY5" fmla="*/ 1955200 h 1973179"/>
              <a:gd name="connsiteX6" fmla="*/ 710230 w 710230"/>
              <a:gd name="connsiteY6" fmla="*/ 1973179 h 1973179"/>
              <a:gd name="connsiteX0" fmla="*/ 710230 w 710230"/>
              <a:gd name="connsiteY0" fmla="*/ 1973179 h 1973179"/>
              <a:gd name="connsiteX1" fmla="*/ 710230 w 710230"/>
              <a:gd name="connsiteY1" fmla="*/ 0 h 1973179"/>
              <a:gd name="connsiteX2" fmla="*/ 128 w 710230"/>
              <a:gd name="connsiteY2" fmla="*/ 100183 h 1973179"/>
              <a:gd name="connsiteX3" fmla="*/ 34748 w 710230"/>
              <a:gd name="connsiteY3" fmla="*/ 1794171 h 1973179"/>
              <a:gd name="connsiteX4" fmla="*/ 30319 w 710230"/>
              <a:gd name="connsiteY4" fmla="*/ 1914371 h 1973179"/>
              <a:gd name="connsiteX5" fmla="*/ 372227 w 710230"/>
              <a:gd name="connsiteY5" fmla="*/ 1955200 h 1973179"/>
              <a:gd name="connsiteX6" fmla="*/ 710230 w 710230"/>
              <a:gd name="connsiteY6" fmla="*/ 1973179 h 1973179"/>
              <a:gd name="connsiteX0" fmla="*/ 710230 w 728397"/>
              <a:gd name="connsiteY0" fmla="*/ 1900952 h 1900952"/>
              <a:gd name="connsiteX1" fmla="*/ 728397 w 728397"/>
              <a:gd name="connsiteY1" fmla="*/ 0 h 1900952"/>
              <a:gd name="connsiteX2" fmla="*/ 128 w 728397"/>
              <a:gd name="connsiteY2" fmla="*/ 27956 h 1900952"/>
              <a:gd name="connsiteX3" fmla="*/ 34748 w 728397"/>
              <a:gd name="connsiteY3" fmla="*/ 1721944 h 1900952"/>
              <a:gd name="connsiteX4" fmla="*/ 30319 w 728397"/>
              <a:gd name="connsiteY4" fmla="*/ 1842144 h 1900952"/>
              <a:gd name="connsiteX5" fmla="*/ 372227 w 728397"/>
              <a:gd name="connsiteY5" fmla="*/ 1882973 h 1900952"/>
              <a:gd name="connsiteX6" fmla="*/ 710230 w 728397"/>
              <a:gd name="connsiteY6" fmla="*/ 1900952 h 1900952"/>
              <a:gd name="connsiteX0" fmla="*/ 746503 w 764670"/>
              <a:gd name="connsiteY0" fmla="*/ 1900952 h 1900952"/>
              <a:gd name="connsiteX1" fmla="*/ 764670 w 764670"/>
              <a:gd name="connsiteY1" fmla="*/ 0 h 1900952"/>
              <a:gd name="connsiteX2" fmla="*/ 68 w 764670"/>
              <a:gd name="connsiteY2" fmla="*/ 89070 h 1900952"/>
              <a:gd name="connsiteX3" fmla="*/ 71021 w 764670"/>
              <a:gd name="connsiteY3" fmla="*/ 1721944 h 1900952"/>
              <a:gd name="connsiteX4" fmla="*/ 66592 w 764670"/>
              <a:gd name="connsiteY4" fmla="*/ 1842144 h 1900952"/>
              <a:gd name="connsiteX5" fmla="*/ 408500 w 764670"/>
              <a:gd name="connsiteY5" fmla="*/ 1882973 h 1900952"/>
              <a:gd name="connsiteX6" fmla="*/ 746503 w 764670"/>
              <a:gd name="connsiteY6" fmla="*/ 1900952 h 1900952"/>
              <a:gd name="connsiteX0" fmla="*/ 679916 w 698083"/>
              <a:gd name="connsiteY0" fmla="*/ 1900952 h 1900952"/>
              <a:gd name="connsiteX1" fmla="*/ 698083 w 698083"/>
              <a:gd name="connsiteY1" fmla="*/ 0 h 1900952"/>
              <a:gd name="connsiteX2" fmla="*/ 24316 w 698083"/>
              <a:gd name="connsiteY2" fmla="*/ 105738 h 1900952"/>
              <a:gd name="connsiteX3" fmla="*/ 4434 w 698083"/>
              <a:gd name="connsiteY3" fmla="*/ 1721944 h 1900952"/>
              <a:gd name="connsiteX4" fmla="*/ 5 w 698083"/>
              <a:gd name="connsiteY4" fmla="*/ 1842144 h 1900952"/>
              <a:gd name="connsiteX5" fmla="*/ 341913 w 698083"/>
              <a:gd name="connsiteY5" fmla="*/ 1882973 h 1900952"/>
              <a:gd name="connsiteX6" fmla="*/ 679916 w 698083"/>
              <a:gd name="connsiteY6" fmla="*/ 1900952 h 1900952"/>
              <a:gd name="connsiteX0" fmla="*/ 675482 w 693649"/>
              <a:gd name="connsiteY0" fmla="*/ 1900952 h 1901421"/>
              <a:gd name="connsiteX1" fmla="*/ 693649 w 693649"/>
              <a:gd name="connsiteY1" fmla="*/ 0 h 1901421"/>
              <a:gd name="connsiteX2" fmla="*/ 19882 w 693649"/>
              <a:gd name="connsiteY2" fmla="*/ 105738 h 1901421"/>
              <a:gd name="connsiteX3" fmla="*/ 0 w 693649"/>
              <a:gd name="connsiteY3" fmla="*/ 1721944 h 1901421"/>
              <a:gd name="connsiteX4" fmla="*/ 1627 w 693649"/>
              <a:gd name="connsiteY4" fmla="*/ 1881035 h 1901421"/>
              <a:gd name="connsiteX5" fmla="*/ 337479 w 693649"/>
              <a:gd name="connsiteY5" fmla="*/ 1882973 h 1901421"/>
              <a:gd name="connsiteX6" fmla="*/ 675482 w 693649"/>
              <a:gd name="connsiteY6" fmla="*/ 1900952 h 1901421"/>
              <a:gd name="connsiteX0" fmla="*/ 675482 w 693649"/>
              <a:gd name="connsiteY0" fmla="*/ 1900952 h 1907489"/>
              <a:gd name="connsiteX1" fmla="*/ 693649 w 693649"/>
              <a:gd name="connsiteY1" fmla="*/ 0 h 1907489"/>
              <a:gd name="connsiteX2" fmla="*/ 19882 w 693649"/>
              <a:gd name="connsiteY2" fmla="*/ 105738 h 1907489"/>
              <a:gd name="connsiteX3" fmla="*/ 0 w 693649"/>
              <a:gd name="connsiteY3" fmla="*/ 1721944 h 1907489"/>
              <a:gd name="connsiteX4" fmla="*/ 1627 w 693649"/>
              <a:gd name="connsiteY4" fmla="*/ 1881035 h 1907489"/>
              <a:gd name="connsiteX5" fmla="*/ 325367 w 693649"/>
              <a:gd name="connsiteY5" fmla="*/ 1905197 h 1907489"/>
              <a:gd name="connsiteX6" fmla="*/ 675482 w 693649"/>
              <a:gd name="connsiteY6" fmla="*/ 1900952 h 1907489"/>
              <a:gd name="connsiteX0" fmla="*/ 685985 w 704152"/>
              <a:gd name="connsiteY0" fmla="*/ 1900952 h 1905197"/>
              <a:gd name="connsiteX1" fmla="*/ 704152 w 704152"/>
              <a:gd name="connsiteY1" fmla="*/ 0 h 1905197"/>
              <a:gd name="connsiteX2" fmla="*/ 30385 w 704152"/>
              <a:gd name="connsiteY2" fmla="*/ 105738 h 1905197"/>
              <a:gd name="connsiteX3" fmla="*/ 10503 w 704152"/>
              <a:gd name="connsiteY3" fmla="*/ 1721944 h 1905197"/>
              <a:gd name="connsiteX4" fmla="*/ 18 w 704152"/>
              <a:gd name="connsiteY4" fmla="*/ 1725469 h 1905197"/>
              <a:gd name="connsiteX5" fmla="*/ 335870 w 704152"/>
              <a:gd name="connsiteY5" fmla="*/ 1905197 h 1905197"/>
              <a:gd name="connsiteX6" fmla="*/ 685985 w 704152"/>
              <a:gd name="connsiteY6" fmla="*/ 1900952 h 1905197"/>
              <a:gd name="connsiteX0" fmla="*/ 685985 w 704152"/>
              <a:gd name="connsiteY0" fmla="*/ 1900952 h 1900952"/>
              <a:gd name="connsiteX1" fmla="*/ 704152 w 704152"/>
              <a:gd name="connsiteY1" fmla="*/ 0 h 1900952"/>
              <a:gd name="connsiteX2" fmla="*/ 30385 w 704152"/>
              <a:gd name="connsiteY2" fmla="*/ 105738 h 1900952"/>
              <a:gd name="connsiteX3" fmla="*/ 10503 w 704152"/>
              <a:gd name="connsiteY3" fmla="*/ 1721944 h 1900952"/>
              <a:gd name="connsiteX4" fmla="*/ 18 w 704152"/>
              <a:gd name="connsiteY4" fmla="*/ 1725469 h 1900952"/>
              <a:gd name="connsiteX5" fmla="*/ 360092 w 704152"/>
              <a:gd name="connsiteY5" fmla="*/ 1788521 h 1900952"/>
              <a:gd name="connsiteX6" fmla="*/ 685985 w 704152"/>
              <a:gd name="connsiteY6" fmla="*/ 1900952 h 1900952"/>
              <a:gd name="connsiteX0" fmla="*/ 692041 w 704152"/>
              <a:gd name="connsiteY0" fmla="*/ 1806502 h 1806502"/>
              <a:gd name="connsiteX1" fmla="*/ 704152 w 704152"/>
              <a:gd name="connsiteY1" fmla="*/ 0 h 1806502"/>
              <a:gd name="connsiteX2" fmla="*/ 30385 w 704152"/>
              <a:gd name="connsiteY2" fmla="*/ 105738 h 1806502"/>
              <a:gd name="connsiteX3" fmla="*/ 10503 w 704152"/>
              <a:gd name="connsiteY3" fmla="*/ 1721944 h 1806502"/>
              <a:gd name="connsiteX4" fmla="*/ 18 w 704152"/>
              <a:gd name="connsiteY4" fmla="*/ 1725469 h 1806502"/>
              <a:gd name="connsiteX5" fmla="*/ 360092 w 704152"/>
              <a:gd name="connsiteY5" fmla="*/ 1788521 h 1806502"/>
              <a:gd name="connsiteX6" fmla="*/ 692041 w 704152"/>
              <a:gd name="connsiteY6" fmla="*/ 1806502 h 1806502"/>
              <a:gd name="connsiteX0" fmla="*/ 681538 w 693649"/>
              <a:gd name="connsiteY0" fmla="*/ 1806502 h 1806502"/>
              <a:gd name="connsiteX1" fmla="*/ 693649 w 693649"/>
              <a:gd name="connsiteY1" fmla="*/ 0 h 1806502"/>
              <a:gd name="connsiteX2" fmla="*/ 19882 w 693649"/>
              <a:gd name="connsiteY2" fmla="*/ 105738 h 1806502"/>
              <a:gd name="connsiteX3" fmla="*/ 0 w 693649"/>
              <a:gd name="connsiteY3" fmla="*/ 1721944 h 1806502"/>
              <a:gd name="connsiteX4" fmla="*/ 13737 w 693649"/>
              <a:gd name="connsiteY4" fmla="*/ 1769916 h 1806502"/>
              <a:gd name="connsiteX5" fmla="*/ 349589 w 693649"/>
              <a:gd name="connsiteY5" fmla="*/ 1788521 h 1806502"/>
              <a:gd name="connsiteX6" fmla="*/ 681538 w 693649"/>
              <a:gd name="connsiteY6" fmla="*/ 1806502 h 1806502"/>
              <a:gd name="connsiteX0" fmla="*/ 681538 w 693649"/>
              <a:gd name="connsiteY0" fmla="*/ 1806502 h 1806502"/>
              <a:gd name="connsiteX1" fmla="*/ 693649 w 693649"/>
              <a:gd name="connsiteY1" fmla="*/ 0 h 1806502"/>
              <a:gd name="connsiteX2" fmla="*/ 19882 w 693649"/>
              <a:gd name="connsiteY2" fmla="*/ 105738 h 1806502"/>
              <a:gd name="connsiteX3" fmla="*/ 0 w 693649"/>
              <a:gd name="connsiteY3" fmla="*/ 1721944 h 1806502"/>
              <a:gd name="connsiteX4" fmla="*/ 13737 w 693649"/>
              <a:gd name="connsiteY4" fmla="*/ 1769916 h 1806502"/>
              <a:gd name="connsiteX5" fmla="*/ 349589 w 693649"/>
              <a:gd name="connsiteY5" fmla="*/ 1805189 h 1806502"/>
              <a:gd name="connsiteX6" fmla="*/ 681538 w 693649"/>
              <a:gd name="connsiteY6" fmla="*/ 1806502 h 1806502"/>
              <a:gd name="connsiteX0" fmla="*/ 681538 w 693649"/>
              <a:gd name="connsiteY0" fmla="*/ 1806502 h 1869555"/>
              <a:gd name="connsiteX1" fmla="*/ 693649 w 693649"/>
              <a:gd name="connsiteY1" fmla="*/ 0 h 1869555"/>
              <a:gd name="connsiteX2" fmla="*/ 19882 w 693649"/>
              <a:gd name="connsiteY2" fmla="*/ 105738 h 1869555"/>
              <a:gd name="connsiteX3" fmla="*/ 0 w 693649"/>
              <a:gd name="connsiteY3" fmla="*/ 1721944 h 1869555"/>
              <a:gd name="connsiteX4" fmla="*/ 349589 w 693649"/>
              <a:gd name="connsiteY4" fmla="*/ 1805189 h 1869555"/>
              <a:gd name="connsiteX5" fmla="*/ 681538 w 693649"/>
              <a:gd name="connsiteY5" fmla="*/ 1806502 h 1869555"/>
              <a:gd name="connsiteX0" fmla="*/ 681538 w 693649"/>
              <a:gd name="connsiteY0" fmla="*/ 1806502 h 1806502"/>
              <a:gd name="connsiteX1" fmla="*/ 693649 w 693649"/>
              <a:gd name="connsiteY1" fmla="*/ 0 h 1806502"/>
              <a:gd name="connsiteX2" fmla="*/ 19882 w 693649"/>
              <a:gd name="connsiteY2" fmla="*/ 105738 h 1806502"/>
              <a:gd name="connsiteX3" fmla="*/ 0 w 693649"/>
              <a:gd name="connsiteY3" fmla="*/ 1721944 h 1806502"/>
              <a:gd name="connsiteX4" fmla="*/ 349589 w 693649"/>
              <a:gd name="connsiteY4" fmla="*/ 1805189 h 1806502"/>
              <a:gd name="connsiteX5" fmla="*/ 681538 w 693649"/>
              <a:gd name="connsiteY5" fmla="*/ 1806502 h 1806502"/>
              <a:gd name="connsiteX0" fmla="*/ 681538 w 693649"/>
              <a:gd name="connsiteY0" fmla="*/ 1806502 h 1806502"/>
              <a:gd name="connsiteX1" fmla="*/ 693649 w 693649"/>
              <a:gd name="connsiteY1" fmla="*/ 0 h 1806502"/>
              <a:gd name="connsiteX2" fmla="*/ 19882 w 693649"/>
              <a:gd name="connsiteY2" fmla="*/ 105738 h 1806502"/>
              <a:gd name="connsiteX3" fmla="*/ 0 w 693649"/>
              <a:gd name="connsiteY3" fmla="*/ 1721944 h 1806502"/>
              <a:gd name="connsiteX4" fmla="*/ 325366 w 693649"/>
              <a:gd name="connsiteY4" fmla="*/ 1760742 h 1806502"/>
              <a:gd name="connsiteX5" fmla="*/ 681538 w 693649"/>
              <a:gd name="connsiteY5" fmla="*/ 1806502 h 1806502"/>
              <a:gd name="connsiteX0" fmla="*/ 681538 w 693649"/>
              <a:gd name="connsiteY0" fmla="*/ 1806502 h 1806502"/>
              <a:gd name="connsiteX1" fmla="*/ 693649 w 693649"/>
              <a:gd name="connsiteY1" fmla="*/ 0 h 1806502"/>
              <a:gd name="connsiteX2" fmla="*/ 19882 w 693649"/>
              <a:gd name="connsiteY2" fmla="*/ 105738 h 1806502"/>
              <a:gd name="connsiteX3" fmla="*/ 0 w 693649"/>
              <a:gd name="connsiteY3" fmla="*/ 1721944 h 1806502"/>
              <a:gd name="connsiteX4" fmla="*/ 325366 w 693649"/>
              <a:gd name="connsiteY4" fmla="*/ 1760742 h 1806502"/>
              <a:gd name="connsiteX5" fmla="*/ 681538 w 693649"/>
              <a:gd name="connsiteY5" fmla="*/ 1806502 h 1806502"/>
              <a:gd name="connsiteX0" fmla="*/ 681538 w 693649"/>
              <a:gd name="connsiteY0" fmla="*/ 1806502 h 1806502"/>
              <a:gd name="connsiteX1" fmla="*/ 693649 w 693649"/>
              <a:gd name="connsiteY1" fmla="*/ 0 h 1806502"/>
              <a:gd name="connsiteX2" fmla="*/ 19882 w 693649"/>
              <a:gd name="connsiteY2" fmla="*/ 105738 h 1806502"/>
              <a:gd name="connsiteX3" fmla="*/ 0 w 693649"/>
              <a:gd name="connsiteY3" fmla="*/ 1721944 h 1806502"/>
              <a:gd name="connsiteX4" fmla="*/ 325366 w 693649"/>
              <a:gd name="connsiteY4" fmla="*/ 1760742 h 1806502"/>
              <a:gd name="connsiteX5" fmla="*/ 681538 w 693649"/>
              <a:gd name="connsiteY5" fmla="*/ 1806502 h 1806502"/>
              <a:gd name="connsiteX0" fmla="*/ 681538 w 693649"/>
              <a:gd name="connsiteY0" fmla="*/ 1806502 h 1806502"/>
              <a:gd name="connsiteX1" fmla="*/ 693649 w 693649"/>
              <a:gd name="connsiteY1" fmla="*/ 0 h 1806502"/>
              <a:gd name="connsiteX2" fmla="*/ 19882 w 693649"/>
              <a:gd name="connsiteY2" fmla="*/ 105738 h 1806502"/>
              <a:gd name="connsiteX3" fmla="*/ 0 w 693649"/>
              <a:gd name="connsiteY3" fmla="*/ 1721944 h 1806502"/>
              <a:gd name="connsiteX4" fmla="*/ 325366 w 693649"/>
              <a:gd name="connsiteY4" fmla="*/ 1760742 h 1806502"/>
              <a:gd name="connsiteX5" fmla="*/ 681538 w 693649"/>
              <a:gd name="connsiteY5" fmla="*/ 1806502 h 1806502"/>
              <a:gd name="connsiteX0" fmla="*/ 675482 w 693649"/>
              <a:gd name="connsiteY0" fmla="*/ 1556484 h 1767844"/>
              <a:gd name="connsiteX1" fmla="*/ 693649 w 693649"/>
              <a:gd name="connsiteY1" fmla="*/ 0 h 1767844"/>
              <a:gd name="connsiteX2" fmla="*/ 19882 w 693649"/>
              <a:gd name="connsiteY2" fmla="*/ 105738 h 1767844"/>
              <a:gd name="connsiteX3" fmla="*/ 0 w 693649"/>
              <a:gd name="connsiteY3" fmla="*/ 1721944 h 1767844"/>
              <a:gd name="connsiteX4" fmla="*/ 325366 w 693649"/>
              <a:gd name="connsiteY4" fmla="*/ 1760742 h 1767844"/>
              <a:gd name="connsiteX5" fmla="*/ 675482 w 693649"/>
              <a:gd name="connsiteY5" fmla="*/ 1556484 h 1767844"/>
              <a:gd name="connsiteX0" fmla="*/ 681538 w 699705"/>
              <a:gd name="connsiteY0" fmla="*/ 1556484 h 1767844"/>
              <a:gd name="connsiteX1" fmla="*/ 699705 w 699705"/>
              <a:gd name="connsiteY1" fmla="*/ 0 h 1767844"/>
              <a:gd name="connsiteX2" fmla="*/ 25938 w 699705"/>
              <a:gd name="connsiteY2" fmla="*/ 105738 h 1767844"/>
              <a:gd name="connsiteX3" fmla="*/ 0 w 699705"/>
              <a:gd name="connsiteY3" fmla="*/ 1449702 h 1767844"/>
              <a:gd name="connsiteX4" fmla="*/ 331422 w 699705"/>
              <a:gd name="connsiteY4" fmla="*/ 1760742 h 1767844"/>
              <a:gd name="connsiteX5" fmla="*/ 681538 w 699705"/>
              <a:gd name="connsiteY5" fmla="*/ 1556484 h 1767844"/>
              <a:gd name="connsiteX0" fmla="*/ 681538 w 699705"/>
              <a:gd name="connsiteY0" fmla="*/ 1556484 h 1556484"/>
              <a:gd name="connsiteX1" fmla="*/ 699705 w 699705"/>
              <a:gd name="connsiteY1" fmla="*/ 0 h 1556484"/>
              <a:gd name="connsiteX2" fmla="*/ 25938 w 699705"/>
              <a:gd name="connsiteY2" fmla="*/ 105738 h 1556484"/>
              <a:gd name="connsiteX3" fmla="*/ 0 w 699705"/>
              <a:gd name="connsiteY3" fmla="*/ 1449702 h 1556484"/>
              <a:gd name="connsiteX4" fmla="*/ 337477 w 699705"/>
              <a:gd name="connsiteY4" fmla="*/ 1510724 h 1556484"/>
              <a:gd name="connsiteX5" fmla="*/ 681538 w 699705"/>
              <a:gd name="connsiteY5" fmla="*/ 1556484 h 1556484"/>
              <a:gd name="connsiteX0" fmla="*/ 681538 w 699705"/>
              <a:gd name="connsiteY0" fmla="*/ 1556484 h 1556484"/>
              <a:gd name="connsiteX1" fmla="*/ 699705 w 699705"/>
              <a:gd name="connsiteY1" fmla="*/ 0 h 1556484"/>
              <a:gd name="connsiteX2" fmla="*/ 25938 w 699705"/>
              <a:gd name="connsiteY2" fmla="*/ 105738 h 1556484"/>
              <a:gd name="connsiteX3" fmla="*/ 0 w 699705"/>
              <a:gd name="connsiteY3" fmla="*/ 1449702 h 1556484"/>
              <a:gd name="connsiteX4" fmla="*/ 337477 w 699705"/>
              <a:gd name="connsiteY4" fmla="*/ 1510724 h 1556484"/>
              <a:gd name="connsiteX5" fmla="*/ 681538 w 699705"/>
              <a:gd name="connsiteY5" fmla="*/ 1556484 h 1556484"/>
              <a:gd name="connsiteX0" fmla="*/ 663371 w 699705"/>
              <a:gd name="connsiteY0" fmla="*/ 1550928 h 1550928"/>
              <a:gd name="connsiteX1" fmla="*/ 699705 w 699705"/>
              <a:gd name="connsiteY1" fmla="*/ 0 h 1550928"/>
              <a:gd name="connsiteX2" fmla="*/ 25938 w 699705"/>
              <a:gd name="connsiteY2" fmla="*/ 105738 h 1550928"/>
              <a:gd name="connsiteX3" fmla="*/ 0 w 699705"/>
              <a:gd name="connsiteY3" fmla="*/ 1449702 h 1550928"/>
              <a:gd name="connsiteX4" fmla="*/ 337477 w 699705"/>
              <a:gd name="connsiteY4" fmla="*/ 1510724 h 1550928"/>
              <a:gd name="connsiteX5" fmla="*/ 663371 w 699705"/>
              <a:gd name="connsiteY5" fmla="*/ 1550928 h 1550928"/>
              <a:gd name="connsiteX0" fmla="*/ 663371 w 699705"/>
              <a:gd name="connsiteY0" fmla="*/ 1550928 h 1550928"/>
              <a:gd name="connsiteX1" fmla="*/ 699705 w 699705"/>
              <a:gd name="connsiteY1" fmla="*/ 0 h 1550928"/>
              <a:gd name="connsiteX2" fmla="*/ 25938 w 699705"/>
              <a:gd name="connsiteY2" fmla="*/ 105738 h 1550928"/>
              <a:gd name="connsiteX3" fmla="*/ 0 w 699705"/>
              <a:gd name="connsiteY3" fmla="*/ 1449702 h 1550928"/>
              <a:gd name="connsiteX4" fmla="*/ 337477 w 699705"/>
              <a:gd name="connsiteY4" fmla="*/ 1510724 h 1550928"/>
              <a:gd name="connsiteX5" fmla="*/ 663371 w 699705"/>
              <a:gd name="connsiteY5" fmla="*/ 1550928 h 1550928"/>
              <a:gd name="connsiteX0" fmla="*/ 663371 w 699705"/>
              <a:gd name="connsiteY0" fmla="*/ 1550928 h 1550928"/>
              <a:gd name="connsiteX1" fmla="*/ 699705 w 699705"/>
              <a:gd name="connsiteY1" fmla="*/ 0 h 1550928"/>
              <a:gd name="connsiteX2" fmla="*/ 25938 w 699705"/>
              <a:gd name="connsiteY2" fmla="*/ 105738 h 1550928"/>
              <a:gd name="connsiteX3" fmla="*/ 0 w 699705"/>
              <a:gd name="connsiteY3" fmla="*/ 1449702 h 1550928"/>
              <a:gd name="connsiteX4" fmla="*/ 337477 w 699705"/>
              <a:gd name="connsiteY4" fmla="*/ 1510724 h 1550928"/>
              <a:gd name="connsiteX5" fmla="*/ 663371 w 699705"/>
              <a:gd name="connsiteY5" fmla="*/ 1550928 h 1550928"/>
              <a:gd name="connsiteX0" fmla="*/ 663371 w 699705"/>
              <a:gd name="connsiteY0" fmla="*/ 1550928 h 1554290"/>
              <a:gd name="connsiteX1" fmla="*/ 699705 w 699705"/>
              <a:gd name="connsiteY1" fmla="*/ 0 h 1554290"/>
              <a:gd name="connsiteX2" fmla="*/ 25938 w 699705"/>
              <a:gd name="connsiteY2" fmla="*/ 105738 h 1554290"/>
              <a:gd name="connsiteX3" fmla="*/ 0 w 699705"/>
              <a:gd name="connsiteY3" fmla="*/ 1449702 h 1554290"/>
              <a:gd name="connsiteX4" fmla="*/ 325365 w 699705"/>
              <a:gd name="connsiteY4" fmla="*/ 1544060 h 1554290"/>
              <a:gd name="connsiteX5" fmla="*/ 663371 w 699705"/>
              <a:gd name="connsiteY5" fmla="*/ 1550928 h 1554290"/>
              <a:gd name="connsiteX0" fmla="*/ 663371 w 699705"/>
              <a:gd name="connsiteY0" fmla="*/ 1550928 h 1553352"/>
              <a:gd name="connsiteX1" fmla="*/ 699705 w 699705"/>
              <a:gd name="connsiteY1" fmla="*/ 0 h 1553352"/>
              <a:gd name="connsiteX2" fmla="*/ 25938 w 699705"/>
              <a:gd name="connsiteY2" fmla="*/ 105738 h 1553352"/>
              <a:gd name="connsiteX3" fmla="*/ 0 w 699705"/>
              <a:gd name="connsiteY3" fmla="*/ 1449702 h 1553352"/>
              <a:gd name="connsiteX4" fmla="*/ 325365 w 699705"/>
              <a:gd name="connsiteY4" fmla="*/ 1544060 h 1553352"/>
              <a:gd name="connsiteX5" fmla="*/ 663371 w 699705"/>
              <a:gd name="connsiteY5" fmla="*/ 1550928 h 1553352"/>
              <a:gd name="connsiteX0" fmla="*/ 663371 w 699705"/>
              <a:gd name="connsiteY0" fmla="*/ 1600931 h 1600931"/>
              <a:gd name="connsiteX1" fmla="*/ 699705 w 699705"/>
              <a:gd name="connsiteY1" fmla="*/ 0 h 1600931"/>
              <a:gd name="connsiteX2" fmla="*/ 25938 w 699705"/>
              <a:gd name="connsiteY2" fmla="*/ 105738 h 1600931"/>
              <a:gd name="connsiteX3" fmla="*/ 0 w 699705"/>
              <a:gd name="connsiteY3" fmla="*/ 1449702 h 1600931"/>
              <a:gd name="connsiteX4" fmla="*/ 325365 w 699705"/>
              <a:gd name="connsiteY4" fmla="*/ 1544060 h 1600931"/>
              <a:gd name="connsiteX5" fmla="*/ 663371 w 699705"/>
              <a:gd name="connsiteY5" fmla="*/ 1600931 h 1600931"/>
              <a:gd name="connsiteX0" fmla="*/ 663371 w 699705"/>
              <a:gd name="connsiteY0" fmla="*/ 1600931 h 1600931"/>
              <a:gd name="connsiteX1" fmla="*/ 699705 w 699705"/>
              <a:gd name="connsiteY1" fmla="*/ 0 h 1600931"/>
              <a:gd name="connsiteX2" fmla="*/ 25938 w 699705"/>
              <a:gd name="connsiteY2" fmla="*/ 105738 h 1600931"/>
              <a:gd name="connsiteX3" fmla="*/ 0 w 699705"/>
              <a:gd name="connsiteY3" fmla="*/ 1449702 h 1600931"/>
              <a:gd name="connsiteX4" fmla="*/ 325365 w 699705"/>
              <a:gd name="connsiteY4" fmla="*/ 1544060 h 1600931"/>
              <a:gd name="connsiteX5" fmla="*/ 663371 w 699705"/>
              <a:gd name="connsiteY5" fmla="*/ 1600931 h 1600931"/>
              <a:gd name="connsiteX0" fmla="*/ 663371 w 699705"/>
              <a:gd name="connsiteY0" fmla="*/ 1600931 h 1600931"/>
              <a:gd name="connsiteX1" fmla="*/ 699705 w 699705"/>
              <a:gd name="connsiteY1" fmla="*/ 0 h 1600931"/>
              <a:gd name="connsiteX2" fmla="*/ 25938 w 699705"/>
              <a:gd name="connsiteY2" fmla="*/ 105738 h 1600931"/>
              <a:gd name="connsiteX3" fmla="*/ 0 w 699705"/>
              <a:gd name="connsiteY3" fmla="*/ 1449702 h 1600931"/>
              <a:gd name="connsiteX4" fmla="*/ 325365 w 699705"/>
              <a:gd name="connsiteY4" fmla="*/ 1544060 h 1600931"/>
              <a:gd name="connsiteX5" fmla="*/ 663371 w 699705"/>
              <a:gd name="connsiteY5" fmla="*/ 1600931 h 1600931"/>
              <a:gd name="connsiteX0" fmla="*/ 663371 w 699705"/>
              <a:gd name="connsiteY0" fmla="*/ 1600931 h 1600931"/>
              <a:gd name="connsiteX1" fmla="*/ 699705 w 699705"/>
              <a:gd name="connsiteY1" fmla="*/ 0 h 1600931"/>
              <a:gd name="connsiteX2" fmla="*/ 25938 w 699705"/>
              <a:gd name="connsiteY2" fmla="*/ 105738 h 1600931"/>
              <a:gd name="connsiteX3" fmla="*/ 0 w 699705"/>
              <a:gd name="connsiteY3" fmla="*/ 1449702 h 1600931"/>
              <a:gd name="connsiteX4" fmla="*/ 289031 w 699705"/>
              <a:gd name="connsiteY4" fmla="*/ 1538504 h 1600931"/>
              <a:gd name="connsiteX5" fmla="*/ 663371 w 699705"/>
              <a:gd name="connsiteY5" fmla="*/ 1600931 h 1600931"/>
              <a:gd name="connsiteX0" fmla="*/ 663371 w 699705"/>
              <a:gd name="connsiteY0" fmla="*/ 1600931 h 1600931"/>
              <a:gd name="connsiteX1" fmla="*/ 699705 w 699705"/>
              <a:gd name="connsiteY1" fmla="*/ 0 h 1600931"/>
              <a:gd name="connsiteX2" fmla="*/ 25938 w 699705"/>
              <a:gd name="connsiteY2" fmla="*/ 105738 h 1600931"/>
              <a:gd name="connsiteX3" fmla="*/ 0 w 699705"/>
              <a:gd name="connsiteY3" fmla="*/ 1449702 h 1600931"/>
              <a:gd name="connsiteX4" fmla="*/ 337476 w 699705"/>
              <a:gd name="connsiteY4" fmla="*/ 1516281 h 1600931"/>
              <a:gd name="connsiteX5" fmla="*/ 663371 w 699705"/>
              <a:gd name="connsiteY5" fmla="*/ 1600931 h 1600931"/>
              <a:gd name="connsiteX0" fmla="*/ 663371 w 699705"/>
              <a:gd name="connsiteY0" fmla="*/ 1600931 h 1600931"/>
              <a:gd name="connsiteX1" fmla="*/ 699705 w 699705"/>
              <a:gd name="connsiteY1" fmla="*/ 0 h 1600931"/>
              <a:gd name="connsiteX2" fmla="*/ 25938 w 699705"/>
              <a:gd name="connsiteY2" fmla="*/ 105738 h 1600931"/>
              <a:gd name="connsiteX3" fmla="*/ 0 w 699705"/>
              <a:gd name="connsiteY3" fmla="*/ 1449702 h 1600931"/>
              <a:gd name="connsiteX4" fmla="*/ 337476 w 699705"/>
              <a:gd name="connsiteY4" fmla="*/ 1516281 h 1600931"/>
              <a:gd name="connsiteX5" fmla="*/ 663371 w 699705"/>
              <a:gd name="connsiteY5" fmla="*/ 1600931 h 1600931"/>
              <a:gd name="connsiteX0" fmla="*/ 663371 w 699705"/>
              <a:gd name="connsiteY0" fmla="*/ 1562039 h 1562039"/>
              <a:gd name="connsiteX1" fmla="*/ 699705 w 699705"/>
              <a:gd name="connsiteY1" fmla="*/ 0 h 1562039"/>
              <a:gd name="connsiteX2" fmla="*/ 25938 w 699705"/>
              <a:gd name="connsiteY2" fmla="*/ 105738 h 1562039"/>
              <a:gd name="connsiteX3" fmla="*/ 0 w 699705"/>
              <a:gd name="connsiteY3" fmla="*/ 1449702 h 1562039"/>
              <a:gd name="connsiteX4" fmla="*/ 337476 w 699705"/>
              <a:gd name="connsiteY4" fmla="*/ 1516281 h 1562039"/>
              <a:gd name="connsiteX5" fmla="*/ 663371 w 699705"/>
              <a:gd name="connsiteY5" fmla="*/ 1562039 h 1562039"/>
              <a:gd name="connsiteX0" fmla="*/ 663371 w 699705"/>
              <a:gd name="connsiteY0" fmla="*/ 1562039 h 1567987"/>
              <a:gd name="connsiteX1" fmla="*/ 699705 w 699705"/>
              <a:gd name="connsiteY1" fmla="*/ 0 h 1567987"/>
              <a:gd name="connsiteX2" fmla="*/ 25938 w 699705"/>
              <a:gd name="connsiteY2" fmla="*/ 105738 h 1567987"/>
              <a:gd name="connsiteX3" fmla="*/ 0 w 699705"/>
              <a:gd name="connsiteY3" fmla="*/ 1449702 h 1567987"/>
              <a:gd name="connsiteX4" fmla="*/ 337476 w 699705"/>
              <a:gd name="connsiteY4" fmla="*/ 1532948 h 1567987"/>
              <a:gd name="connsiteX5" fmla="*/ 663371 w 699705"/>
              <a:gd name="connsiteY5" fmla="*/ 1562039 h 1567987"/>
              <a:gd name="connsiteX0" fmla="*/ 663371 w 699705"/>
              <a:gd name="connsiteY0" fmla="*/ 1562039 h 1562039"/>
              <a:gd name="connsiteX1" fmla="*/ 699705 w 699705"/>
              <a:gd name="connsiteY1" fmla="*/ 0 h 1562039"/>
              <a:gd name="connsiteX2" fmla="*/ 25938 w 699705"/>
              <a:gd name="connsiteY2" fmla="*/ 105738 h 1562039"/>
              <a:gd name="connsiteX3" fmla="*/ 0 w 699705"/>
              <a:gd name="connsiteY3" fmla="*/ 1449702 h 1562039"/>
              <a:gd name="connsiteX4" fmla="*/ 337476 w 699705"/>
              <a:gd name="connsiteY4" fmla="*/ 1532948 h 1562039"/>
              <a:gd name="connsiteX5" fmla="*/ 663371 w 699705"/>
              <a:gd name="connsiteY5" fmla="*/ 1562039 h 1562039"/>
              <a:gd name="connsiteX0" fmla="*/ 663371 w 699705"/>
              <a:gd name="connsiteY0" fmla="*/ 1562039 h 1562039"/>
              <a:gd name="connsiteX1" fmla="*/ 699705 w 699705"/>
              <a:gd name="connsiteY1" fmla="*/ 0 h 1562039"/>
              <a:gd name="connsiteX2" fmla="*/ 25938 w 699705"/>
              <a:gd name="connsiteY2" fmla="*/ 105738 h 1562039"/>
              <a:gd name="connsiteX3" fmla="*/ 0 w 699705"/>
              <a:gd name="connsiteY3" fmla="*/ 1449702 h 1562039"/>
              <a:gd name="connsiteX4" fmla="*/ 337476 w 699705"/>
              <a:gd name="connsiteY4" fmla="*/ 1532948 h 1562039"/>
              <a:gd name="connsiteX5" fmla="*/ 663371 w 699705"/>
              <a:gd name="connsiteY5" fmla="*/ 1562039 h 1562039"/>
              <a:gd name="connsiteX0" fmla="*/ 663371 w 699705"/>
              <a:gd name="connsiteY0" fmla="*/ 1562039 h 1696855"/>
              <a:gd name="connsiteX1" fmla="*/ 699705 w 699705"/>
              <a:gd name="connsiteY1" fmla="*/ 0 h 1696855"/>
              <a:gd name="connsiteX2" fmla="*/ 25938 w 699705"/>
              <a:gd name="connsiteY2" fmla="*/ 105738 h 1696855"/>
              <a:gd name="connsiteX3" fmla="*/ 0 w 699705"/>
              <a:gd name="connsiteY3" fmla="*/ 1449702 h 1696855"/>
              <a:gd name="connsiteX4" fmla="*/ 663371 w 699705"/>
              <a:gd name="connsiteY4" fmla="*/ 1562039 h 1696855"/>
              <a:gd name="connsiteX0" fmla="*/ 663371 w 699705"/>
              <a:gd name="connsiteY0" fmla="*/ 1562039 h 1566268"/>
              <a:gd name="connsiteX1" fmla="*/ 699705 w 699705"/>
              <a:gd name="connsiteY1" fmla="*/ 0 h 1566268"/>
              <a:gd name="connsiteX2" fmla="*/ 25938 w 699705"/>
              <a:gd name="connsiteY2" fmla="*/ 105738 h 1566268"/>
              <a:gd name="connsiteX3" fmla="*/ 0 w 699705"/>
              <a:gd name="connsiteY3" fmla="*/ 1449702 h 1566268"/>
              <a:gd name="connsiteX4" fmla="*/ 663371 w 699705"/>
              <a:gd name="connsiteY4" fmla="*/ 1562039 h 1566268"/>
              <a:gd name="connsiteX0" fmla="*/ 663371 w 699705"/>
              <a:gd name="connsiteY0" fmla="*/ 1562039 h 1562039"/>
              <a:gd name="connsiteX1" fmla="*/ 699705 w 699705"/>
              <a:gd name="connsiteY1" fmla="*/ 0 h 1562039"/>
              <a:gd name="connsiteX2" fmla="*/ 25938 w 699705"/>
              <a:gd name="connsiteY2" fmla="*/ 105738 h 1562039"/>
              <a:gd name="connsiteX3" fmla="*/ 0 w 699705"/>
              <a:gd name="connsiteY3" fmla="*/ 1449702 h 1562039"/>
              <a:gd name="connsiteX4" fmla="*/ 663371 w 699705"/>
              <a:gd name="connsiteY4" fmla="*/ 1562039 h 1562039"/>
              <a:gd name="connsiteX0" fmla="*/ 680901 w 717235"/>
              <a:gd name="connsiteY0" fmla="*/ 1562039 h 1562039"/>
              <a:gd name="connsiteX1" fmla="*/ 717235 w 717235"/>
              <a:gd name="connsiteY1" fmla="*/ 0 h 1562039"/>
              <a:gd name="connsiteX2" fmla="*/ 43468 w 717235"/>
              <a:gd name="connsiteY2" fmla="*/ 105738 h 1562039"/>
              <a:gd name="connsiteX3" fmla="*/ 0 w 717235"/>
              <a:gd name="connsiteY3" fmla="*/ 1514091 h 1562039"/>
              <a:gd name="connsiteX4" fmla="*/ 680901 w 717235"/>
              <a:gd name="connsiteY4" fmla="*/ 1562039 h 1562039"/>
              <a:gd name="connsiteX0" fmla="*/ 680901 w 717235"/>
              <a:gd name="connsiteY0" fmla="*/ 1562039 h 1562039"/>
              <a:gd name="connsiteX1" fmla="*/ 717235 w 717235"/>
              <a:gd name="connsiteY1" fmla="*/ 0 h 1562039"/>
              <a:gd name="connsiteX2" fmla="*/ 43468 w 717235"/>
              <a:gd name="connsiteY2" fmla="*/ 105738 h 1562039"/>
              <a:gd name="connsiteX3" fmla="*/ 0 w 717235"/>
              <a:gd name="connsiteY3" fmla="*/ 1514091 h 1562039"/>
              <a:gd name="connsiteX4" fmla="*/ 680901 w 717235"/>
              <a:gd name="connsiteY4" fmla="*/ 1562039 h 1562039"/>
              <a:gd name="connsiteX0" fmla="*/ 680901 w 717235"/>
              <a:gd name="connsiteY0" fmla="*/ 1562039 h 1562039"/>
              <a:gd name="connsiteX1" fmla="*/ 717235 w 717235"/>
              <a:gd name="connsiteY1" fmla="*/ 0 h 1562039"/>
              <a:gd name="connsiteX2" fmla="*/ 43468 w 717235"/>
              <a:gd name="connsiteY2" fmla="*/ 105738 h 1562039"/>
              <a:gd name="connsiteX3" fmla="*/ 0 w 717235"/>
              <a:gd name="connsiteY3" fmla="*/ 1519044 h 1562039"/>
              <a:gd name="connsiteX4" fmla="*/ 680901 w 717235"/>
              <a:gd name="connsiteY4" fmla="*/ 1562039 h 1562039"/>
              <a:gd name="connsiteX0" fmla="*/ 680901 w 717235"/>
              <a:gd name="connsiteY0" fmla="*/ 1562039 h 1562039"/>
              <a:gd name="connsiteX1" fmla="*/ 717235 w 717235"/>
              <a:gd name="connsiteY1" fmla="*/ 0 h 1562039"/>
              <a:gd name="connsiteX2" fmla="*/ 43468 w 717235"/>
              <a:gd name="connsiteY2" fmla="*/ 105738 h 1562039"/>
              <a:gd name="connsiteX3" fmla="*/ 0 w 717235"/>
              <a:gd name="connsiteY3" fmla="*/ 1519044 h 1562039"/>
              <a:gd name="connsiteX4" fmla="*/ 680901 w 717235"/>
              <a:gd name="connsiteY4" fmla="*/ 1562039 h 1562039"/>
              <a:gd name="connsiteX0" fmla="*/ 680901 w 680901"/>
              <a:gd name="connsiteY0" fmla="*/ 1556400 h 1556400"/>
              <a:gd name="connsiteX1" fmla="*/ 661917 w 680901"/>
              <a:gd name="connsiteY1" fmla="*/ 0 h 1556400"/>
              <a:gd name="connsiteX2" fmla="*/ 43468 w 680901"/>
              <a:gd name="connsiteY2" fmla="*/ 100099 h 1556400"/>
              <a:gd name="connsiteX3" fmla="*/ 0 w 680901"/>
              <a:gd name="connsiteY3" fmla="*/ 1513405 h 1556400"/>
              <a:gd name="connsiteX4" fmla="*/ 680901 w 680901"/>
              <a:gd name="connsiteY4" fmla="*/ 1556400 h 1556400"/>
              <a:gd name="connsiteX0" fmla="*/ 669837 w 669837"/>
              <a:gd name="connsiteY0" fmla="*/ 1556400 h 1556400"/>
              <a:gd name="connsiteX1" fmla="*/ 650853 w 669837"/>
              <a:gd name="connsiteY1" fmla="*/ 0 h 1556400"/>
              <a:gd name="connsiteX2" fmla="*/ 32404 w 669837"/>
              <a:gd name="connsiteY2" fmla="*/ 100099 h 1556400"/>
              <a:gd name="connsiteX3" fmla="*/ 0 w 669837"/>
              <a:gd name="connsiteY3" fmla="*/ 1513405 h 1556400"/>
              <a:gd name="connsiteX4" fmla="*/ 669837 w 669837"/>
              <a:gd name="connsiteY4" fmla="*/ 1556400 h 1556400"/>
              <a:gd name="connsiteX0" fmla="*/ 664305 w 664305"/>
              <a:gd name="connsiteY0" fmla="*/ 1556400 h 1556400"/>
              <a:gd name="connsiteX1" fmla="*/ 645321 w 664305"/>
              <a:gd name="connsiteY1" fmla="*/ 0 h 1556400"/>
              <a:gd name="connsiteX2" fmla="*/ 26872 w 664305"/>
              <a:gd name="connsiteY2" fmla="*/ 100099 h 1556400"/>
              <a:gd name="connsiteX3" fmla="*/ 0 w 664305"/>
              <a:gd name="connsiteY3" fmla="*/ 1513405 h 1556400"/>
              <a:gd name="connsiteX4" fmla="*/ 664305 w 664305"/>
              <a:gd name="connsiteY4" fmla="*/ 1556400 h 1556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305" h="1556400">
                <a:moveTo>
                  <a:pt x="664305" y="1556400"/>
                </a:moveTo>
                <a:lnTo>
                  <a:pt x="645321" y="0"/>
                </a:lnTo>
                <a:lnTo>
                  <a:pt x="26872" y="100099"/>
                </a:lnTo>
                <a:cubicBezTo>
                  <a:pt x="24198" y="763173"/>
                  <a:pt x="2674" y="850331"/>
                  <a:pt x="0" y="1513405"/>
                </a:cubicBezTo>
                <a:cubicBezTo>
                  <a:pt x="675468" y="1552835"/>
                  <a:pt x="-26322" y="1518539"/>
                  <a:pt x="664305" y="1556400"/>
                </a:cubicBezTo>
                <a:close/>
              </a:path>
            </a:pathLst>
          </a:custGeom>
          <a:solidFill>
            <a:srgbClr val="94B5B0"/>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4534877C-01A3-403D-9C4F-10EB6BDEE6ED}"/>
              </a:ext>
            </a:extLst>
          </p:cNvPr>
          <p:cNvSpPr/>
          <p:nvPr/>
        </p:nvSpPr>
        <p:spPr>
          <a:xfrm>
            <a:off x="6355343" y="1828799"/>
            <a:ext cx="1775105" cy="2130403"/>
          </a:xfrm>
          <a:custGeom>
            <a:avLst/>
            <a:gdLst>
              <a:gd name="connsiteX0" fmla="*/ 0 w 1524000"/>
              <a:gd name="connsiteY0" fmla="*/ 0 h 2093495"/>
              <a:gd name="connsiteX1" fmla="*/ 1499937 w 1524000"/>
              <a:gd name="connsiteY1" fmla="*/ 513348 h 2093495"/>
              <a:gd name="connsiteX2" fmla="*/ 1524000 w 1524000"/>
              <a:gd name="connsiteY2" fmla="*/ 2093495 h 2093495"/>
              <a:gd name="connsiteX3" fmla="*/ 8021 w 1524000"/>
              <a:gd name="connsiteY3" fmla="*/ 1973179 h 2093495"/>
              <a:gd name="connsiteX4" fmla="*/ 0 w 1524000"/>
              <a:gd name="connsiteY4" fmla="*/ 0 h 2093495"/>
              <a:gd name="connsiteX0" fmla="*/ 0 w 1540042"/>
              <a:gd name="connsiteY0" fmla="*/ 0 h 2181727"/>
              <a:gd name="connsiteX1" fmla="*/ 1499937 w 1540042"/>
              <a:gd name="connsiteY1" fmla="*/ 513348 h 2181727"/>
              <a:gd name="connsiteX2" fmla="*/ 1540042 w 1540042"/>
              <a:gd name="connsiteY2" fmla="*/ 2181727 h 2181727"/>
              <a:gd name="connsiteX3" fmla="*/ 8021 w 1540042"/>
              <a:gd name="connsiteY3" fmla="*/ 1973179 h 2181727"/>
              <a:gd name="connsiteX4" fmla="*/ 0 w 1540042"/>
              <a:gd name="connsiteY4" fmla="*/ 0 h 2181727"/>
              <a:gd name="connsiteX0" fmla="*/ 0 w 1540042"/>
              <a:gd name="connsiteY0" fmla="*/ 0 h 2278861"/>
              <a:gd name="connsiteX1" fmla="*/ 1499937 w 1540042"/>
              <a:gd name="connsiteY1" fmla="*/ 513348 h 2278861"/>
              <a:gd name="connsiteX2" fmla="*/ 1540042 w 1540042"/>
              <a:gd name="connsiteY2" fmla="*/ 2181727 h 2278861"/>
              <a:gd name="connsiteX3" fmla="*/ 744132 w 1540042"/>
              <a:gd name="connsiteY3" fmla="*/ 2068491 h 2278861"/>
              <a:gd name="connsiteX4" fmla="*/ 8021 w 1540042"/>
              <a:gd name="connsiteY4" fmla="*/ 1973179 h 2278861"/>
              <a:gd name="connsiteX5" fmla="*/ 0 w 1540042"/>
              <a:gd name="connsiteY5" fmla="*/ 0 h 2278861"/>
              <a:gd name="connsiteX0" fmla="*/ 0 w 1540042"/>
              <a:gd name="connsiteY0" fmla="*/ 0 h 2278861"/>
              <a:gd name="connsiteX1" fmla="*/ 1499937 w 1540042"/>
              <a:gd name="connsiteY1" fmla="*/ 513348 h 2278861"/>
              <a:gd name="connsiteX2" fmla="*/ 1540042 w 1540042"/>
              <a:gd name="connsiteY2" fmla="*/ 2181727 h 2278861"/>
              <a:gd name="connsiteX3" fmla="*/ 744132 w 1540042"/>
              <a:gd name="connsiteY3" fmla="*/ 2068491 h 2278861"/>
              <a:gd name="connsiteX4" fmla="*/ 8021 w 1540042"/>
              <a:gd name="connsiteY4" fmla="*/ 1973179 h 2278861"/>
              <a:gd name="connsiteX5" fmla="*/ 0 w 1540042"/>
              <a:gd name="connsiteY5" fmla="*/ 0 h 2278861"/>
              <a:gd name="connsiteX0" fmla="*/ 0 w 1540042"/>
              <a:gd name="connsiteY0" fmla="*/ 0 h 2278861"/>
              <a:gd name="connsiteX1" fmla="*/ 1499937 w 1540042"/>
              <a:gd name="connsiteY1" fmla="*/ 513348 h 2278861"/>
              <a:gd name="connsiteX2" fmla="*/ 1540042 w 1540042"/>
              <a:gd name="connsiteY2" fmla="*/ 2181727 h 2278861"/>
              <a:gd name="connsiteX3" fmla="*/ 744132 w 1540042"/>
              <a:gd name="connsiteY3" fmla="*/ 2068491 h 2278861"/>
              <a:gd name="connsiteX4" fmla="*/ 346841 w 1540042"/>
              <a:gd name="connsiteY4" fmla="*/ 2134706 h 2278861"/>
              <a:gd name="connsiteX5" fmla="*/ 8021 w 1540042"/>
              <a:gd name="connsiteY5" fmla="*/ 1973179 h 2278861"/>
              <a:gd name="connsiteX6" fmla="*/ 0 w 1540042"/>
              <a:gd name="connsiteY6" fmla="*/ 0 h 2278861"/>
              <a:gd name="connsiteX0" fmla="*/ 0 w 1540042"/>
              <a:gd name="connsiteY0" fmla="*/ 0 h 2278861"/>
              <a:gd name="connsiteX1" fmla="*/ 1499937 w 1540042"/>
              <a:gd name="connsiteY1" fmla="*/ 513348 h 2278861"/>
              <a:gd name="connsiteX2" fmla="*/ 1540042 w 1540042"/>
              <a:gd name="connsiteY2" fmla="*/ 2181727 h 2278861"/>
              <a:gd name="connsiteX3" fmla="*/ 744132 w 1540042"/>
              <a:gd name="connsiteY3" fmla="*/ 2068491 h 2278861"/>
              <a:gd name="connsiteX4" fmla="*/ 375219 w 1540042"/>
              <a:gd name="connsiteY4" fmla="*/ 1964439 h 2278861"/>
              <a:gd name="connsiteX5" fmla="*/ 8021 w 1540042"/>
              <a:gd name="connsiteY5" fmla="*/ 1973179 h 2278861"/>
              <a:gd name="connsiteX6" fmla="*/ 0 w 1540042"/>
              <a:gd name="connsiteY6" fmla="*/ 0 h 2278861"/>
              <a:gd name="connsiteX0" fmla="*/ 0 w 1540042"/>
              <a:gd name="connsiteY0" fmla="*/ 0 h 2278861"/>
              <a:gd name="connsiteX1" fmla="*/ 1499937 w 1540042"/>
              <a:gd name="connsiteY1" fmla="*/ 513348 h 2278861"/>
              <a:gd name="connsiteX2" fmla="*/ 1540042 w 1540042"/>
              <a:gd name="connsiteY2" fmla="*/ 2181727 h 2278861"/>
              <a:gd name="connsiteX3" fmla="*/ 744132 w 1540042"/>
              <a:gd name="connsiteY3" fmla="*/ 2068491 h 2278861"/>
              <a:gd name="connsiteX4" fmla="*/ 375219 w 1540042"/>
              <a:gd name="connsiteY4" fmla="*/ 1964439 h 2278861"/>
              <a:gd name="connsiteX5" fmla="*/ 8021 w 1540042"/>
              <a:gd name="connsiteY5" fmla="*/ 1973179 h 2278861"/>
              <a:gd name="connsiteX6" fmla="*/ 0 w 1540042"/>
              <a:gd name="connsiteY6" fmla="*/ 0 h 2278861"/>
              <a:gd name="connsiteX0" fmla="*/ 0 w 1540042"/>
              <a:gd name="connsiteY0" fmla="*/ 0 h 2278861"/>
              <a:gd name="connsiteX1" fmla="*/ 1499937 w 1540042"/>
              <a:gd name="connsiteY1" fmla="*/ 513348 h 2278861"/>
              <a:gd name="connsiteX2" fmla="*/ 1540042 w 1540042"/>
              <a:gd name="connsiteY2" fmla="*/ 2181727 h 2278861"/>
              <a:gd name="connsiteX3" fmla="*/ 744132 w 1540042"/>
              <a:gd name="connsiteY3" fmla="*/ 2068491 h 2278861"/>
              <a:gd name="connsiteX4" fmla="*/ 375219 w 1540042"/>
              <a:gd name="connsiteY4" fmla="*/ 1964439 h 2278861"/>
              <a:gd name="connsiteX5" fmla="*/ 8021 w 1540042"/>
              <a:gd name="connsiteY5" fmla="*/ 1973179 h 2278861"/>
              <a:gd name="connsiteX6" fmla="*/ 0 w 1540042"/>
              <a:gd name="connsiteY6" fmla="*/ 0 h 2278861"/>
              <a:gd name="connsiteX0" fmla="*/ 0 w 1540042"/>
              <a:gd name="connsiteY0" fmla="*/ 0 h 2278861"/>
              <a:gd name="connsiteX1" fmla="*/ 1499937 w 1540042"/>
              <a:gd name="connsiteY1" fmla="*/ 513348 h 2278861"/>
              <a:gd name="connsiteX2" fmla="*/ 1540042 w 1540042"/>
              <a:gd name="connsiteY2" fmla="*/ 2181727 h 2278861"/>
              <a:gd name="connsiteX3" fmla="*/ 744132 w 1540042"/>
              <a:gd name="connsiteY3" fmla="*/ 2068491 h 2278861"/>
              <a:gd name="connsiteX4" fmla="*/ 425669 w 1540042"/>
              <a:gd name="connsiteY4" fmla="*/ 1958133 h 2278861"/>
              <a:gd name="connsiteX5" fmla="*/ 8021 w 1540042"/>
              <a:gd name="connsiteY5" fmla="*/ 1973179 h 2278861"/>
              <a:gd name="connsiteX6" fmla="*/ 0 w 1540042"/>
              <a:gd name="connsiteY6" fmla="*/ 0 h 2278861"/>
              <a:gd name="connsiteX0" fmla="*/ 0 w 1540042"/>
              <a:gd name="connsiteY0" fmla="*/ 0 h 2278861"/>
              <a:gd name="connsiteX1" fmla="*/ 1499937 w 1540042"/>
              <a:gd name="connsiteY1" fmla="*/ 513348 h 2278861"/>
              <a:gd name="connsiteX2" fmla="*/ 1540042 w 1540042"/>
              <a:gd name="connsiteY2" fmla="*/ 2181727 h 2278861"/>
              <a:gd name="connsiteX3" fmla="*/ 744132 w 1540042"/>
              <a:gd name="connsiteY3" fmla="*/ 2068491 h 2278861"/>
              <a:gd name="connsiteX4" fmla="*/ 425669 w 1540042"/>
              <a:gd name="connsiteY4" fmla="*/ 1958133 h 2278861"/>
              <a:gd name="connsiteX5" fmla="*/ 8021 w 1540042"/>
              <a:gd name="connsiteY5" fmla="*/ 1973179 h 2278861"/>
              <a:gd name="connsiteX6" fmla="*/ 0 w 1540042"/>
              <a:gd name="connsiteY6" fmla="*/ 0 h 2278861"/>
              <a:gd name="connsiteX0" fmla="*/ 0 w 1540042"/>
              <a:gd name="connsiteY0" fmla="*/ 0 h 2278861"/>
              <a:gd name="connsiteX1" fmla="*/ 1499937 w 1540042"/>
              <a:gd name="connsiteY1" fmla="*/ 513348 h 2278861"/>
              <a:gd name="connsiteX2" fmla="*/ 1540042 w 1540042"/>
              <a:gd name="connsiteY2" fmla="*/ 2181727 h 2278861"/>
              <a:gd name="connsiteX3" fmla="*/ 744132 w 1540042"/>
              <a:gd name="connsiteY3" fmla="*/ 2068491 h 2278861"/>
              <a:gd name="connsiteX4" fmla="*/ 529721 w 1540042"/>
              <a:gd name="connsiteY4" fmla="*/ 1964439 h 2278861"/>
              <a:gd name="connsiteX5" fmla="*/ 8021 w 1540042"/>
              <a:gd name="connsiteY5" fmla="*/ 1973179 h 2278861"/>
              <a:gd name="connsiteX6" fmla="*/ 0 w 1540042"/>
              <a:gd name="connsiteY6" fmla="*/ 0 h 2278861"/>
              <a:gd name="connsiteX0" fmla="*/ 0 w 1540042"/>
              <a:gd name="connsiteY0" fmla="*/ 0 h 2278861"/>
              <a:gd name="connsiteX1" fmla="*/ 1499937 w 1540042"/>
              <a:gd name="connsiteY1" fmla="*/ 513348 h 2278861"/>
              <a:gd name="connsiteX2" fmla="*/ 1540042 w 1540042"/>
              <a:gd name="connsiteY2" fmla="*/ 2181727 h 2278861"/>
              <a:gd name="connsiteX3" fmla="*/ 744132 w 1540042"/>
              <a:gd name="connsiteY3" fmla="*/ 2068491 h 2278861"/>
              <a:gd name="connsiteX4" fmla="*/ 529721 w 1540042"/>
              <a:gd name="connsiteY4" fmla="*/ 1964439 h 2278861"/>
              <a:gd name="connsiteX5" fmla="*/ 8021 w 1540042"/>
              <a:gd name="connsiteY5" fmla="*/ 1973179 h 2278861"/>
              <a:gd name="connsiteX6" fmla="*/ 0 w 1540042"/>
              <a:gd name="connsiteY6" fmla="*/ 0 h 2278861"/>
              <a:gd name="connsiteX0" fmla="*/ 0 w 1540042"/>
              <a:gd name="connsiteY0" fmla="*/ 0 h 2419479"/>
              <a:gd name="connsiteX1" fmla="*/ 1499937 w 1540042"/>
              <a:gd name="connsiteY1" fmla="*/ 513348 h 2419479"/>
              <a:gd name="connsiteX2" fmla="*/ 1540042 w 1540042"/>
              <a:gd name="connsiteY2" fmla="*/ 2181727 h 2419479"/>
              <a:gd name="connsiteX3" fmla="*/ 564405 w 1540042"/>
              <a:gd name="connsiteY3" fmla="*/ 2402720 h 2419479"/>
              <a:gd name="connsiteX4" fmla="*/ 529721 w 1540042"/>
              <a:gd name="connsiteY4" fmla="*/ 1964439 h 2419479"/>
              <a:gd name="connsiteX5" fmla="*/ 8021 w 1540042"/>
              <a:gd name="connsiteY5" fmla="*/ 1973179 h 2419479"/>
              <a:gd name="connsiteX6" fmla="*/ 0 w 1540042"/>
              <a:gd name="connsiteY6" fmla="*/ 0 h 2419479"/>
              <a:gd name="connsiteX0" fmla="*/ 0 w 1540042"/>
              <a:gd name="connsiteY0" fmla="*/ 0 h 2419479"/>
              <a:gd name="connsiteX1" fmla="*/ 1499937 w 1540042"/>
              <a:gd name="connsiteY1" fmla="*/ 513348 h 2419479"/>
              <a:gd name="connsiteX2" fmla="*/ 1540042 w 1540042"/>
              <a:gd name="connsiteY2" fmla="*/ 2181727 h 2419479"/>
              <a:gd name="connsiteX3" fmla="*/ 564405 w 1540042"/>
              <a:gd name="connsiteY3" fmla="*/ 2402720 h 2419479"/>
              <a:gd name="connsiteX4" fmla="*/ 529721 w 1540042"/>
              <a:gd name="connsiteY4" fmla="*/ 1964439 h 2419479"/>
              <a:gd name="connsiteX5" fmla="*/ 8021 w 1540042"/>
              <a:gd name="connsiteY5" fmla="*/ 1973179 h 2419479"/>
              <a:gd name="connsiteX6" fmla="*/ 0 w 1540042"/>
              <a:gd name="connsiteY6" fmla="*/ 0 h 2419479"/>
              <a:gd name="connsiteX0" fmla="*/ 0 w 1540042"/>
              <a:gd name="connsiteY0" fmla="*/ 0 h 2419479"/>
              <a:gd name="connsiteX1" fmla="*/ 1499937 w 1540042"/>
              <a:gd name="connsiteY1" fmla="*/ 513348 h 2419479"/>
              <a:gd name="connsiteX2" fmla="*/ 1540042 w 1540042"/>
              <a:gd name="connsiteY2" fmla="*/ 2181727 h 2419479"/>
              <a:gd name="connsiteX3" fmla="*/ 564405 w 1540042"/>
              <a:gd name="connsiteY3" fmla="*/ 2402720 h 2419479"/>
              <a:gd name="connsiteX4" fmla="*/ 529721 w 1540042"/>
              <a:gd name="connsiteY4" fmla="*/ 1964439 h 2419479"/>
              <a:gd name="connsiteX5" fmla="*/ 8021 w 1540042"/>
              <a:gd name="connsiteY5" fmla="*/ 1973179 h 2419479"/>
              <a:gd name="connsiteX6" fmla="*/ 0 w 1540042"/>
              <a:gd name="connsiteY6" fmla="*/ 0 h 2419479"/>
              <a:gd name="connsiteX0" fmla="*/ 0 w 1540042"/>
              <a:gd name="connsiteY0" fmla="*/ 0 h 2299844"/>
              <a:gd name="connsiteX1" fmla="*/ 1499937 w 1540042"/>
              <a:gd name="connsiteY1" fmla="*/ 513348 h 2299844"/>
              <a:gd name="connsiteX2" fmla="*/ 1540042 w 1540042"/>
              <a:gd name="connsiteY2" fmla="*/ 2181727 h 2299844"/>
              <a:gd name="connsiteX3" fmla="*/ 536027 w 1540042"/>
              <a:gd name="connsiteY3" fmla="*/ 2163084 h 2299844"/>
              <a:gd name="connsiteX4" fmla="*/ 529721 w 1540042"/>
              <a:gd name="connsiteY4" fmla="*/ 1964439 h 2299844"/>
              <a:gd name="connsiteX5" fmla="*/ 8021 w 1540042"/>
              <a:gd name="connsiteY5" fmla="*/ 1973179 h 2299844"/>
              <a:gd name="connsiteX6" fmla="*/ 0 w 1540042"/>
              <a:gd name="connsiteY6" fmla="*/ 0 h 2299844"/>
              <a:gd name="connsiteX0" fmla="*/ 0 w 1540042"/>
              <a:gd name="connsiteY0" fmla="*/ 0 h 2279827"/>
              <a:gd name="connsiteX1" fmla="*/ 1499937 w 1540042"/>
              <a:gd name="connsiteY1" fmla="*/ 513348 h 2279827"/>
              <a:gd name="connsiteX2" fmla="*/ 1540042 w 1540042"/>
              <a:gd name="connsiteY2" fmla="*/ 2181727 h 2279827"/>
              <a:gd name="connsiteX3" fmla="*/ 536027 w 1540042"/>
              <a:gd name="connsiteY3" fmla="*/ 2163084 h 2279827"/>
              <a:gd name="connsiteX4" fmla="*/ 529721 w 1540042"/>
              <a:gd name="connsiteY4" fmla="*/ 1964439 h 2279827"/>
              <a:gd name="connsiteX5" fmla="*/ 8021 w 1540042"/>
              <a:gd name="connsiteY5" fmla="*/ 1973179 h 2279827"/>
              <a:gd name="connsiteX6" fmla="*/ 0 w 1540042"/>
              <a:gd name="connsiteY6" fmla="*/ 0 h 2279827"/>
              <a:gd name="connsiteX0" fmla="*/ 0 w 1540042"/>
              <a:gd name="connsiteY0" fmla="*/ 0 h 2181727"/>
              <a:gd name="connsiteX1" fmla="*/ 1499937 w 1540042"/>
              <a:gd name="connsiteY1" fmla="*/ 513348 h 2181727"/>
              <a:gd name="connsiteX2" fmla="*/ 1540042 w 1540042"/>
              <a:gd name="connsiteY2" fmla="*/ 2181727 h 2181727"/>
              <a:gd name="connsiteX3" fmla="*/ 536027 w 1540042"/>
              <a:gd name="connsiteY3" fmla="*/ 2163084 h 2181727"/>
              <a:gd name="connsiteX4" fmla="*/ 529721 w 1540042"/>
              <a:gd name="connsiteY4" fmla="*/ 1964439 h 2181727"/>
              <a:gd name="connsiteX5" fmla="*/ 8021 w 1540042"/>
              <a:gd name="connsiteY5" fmla="*/ 1973179 h 2181727"/>
              <a:gd name="connsiteX6" fmla="*/ 0 w 1540042"/>
              <a:gd name="connsiteY6" fmla="*/ 0 h 2181727"/>
              <a:gd name="connsiteX0" fmla="*/ 0 w 1540042"/>
              <a:gd name="connsiteY0" fmla="*/ 0 h 2181727"/>
              <a:gd name="connsiteX1" fmla="*/ 1499937 w 1540042"/>
              <a:gd name="connsiteY1" fmla="*/ 513348 h 2181727"/>
              <a:gd name="connsiteX2" fmla="*/ 1540042 w 1540042"/>
              <a:gd name="connsiteY2" fmla="*/ 2181727 h 2181727"/>
              <a:gd name="connsiteX3" fmla="*/ 536027 w 1540042"/>
              <a:gd name="connsiteY3" fmla="*/ 2163084 h 2181727"/>
              <a:gd name="connsiteX4" fmla="*/ 529721 w 1540042"/>
              <a:gd name="connsiteY4" fmla="*/ 1964439 h 2181727"/>
              <a:gd name="connsiteX5" fmla="*/ 8021 w 1540042"/>
              <a:gd name="connsiteY5" fmla="*/ 1973179 h 2181727"/>
              <a:gd name="connsiteX6" fmla="*/ 0 w 1540042"/>
              <a:gd name="connsiteY6" fmla="*/ 0 h 2181727"/>
              <a:gd name="connsiteX0" fmla="*/ 0 w 1530582"/>
              <a:gd name="connsiteY0" fmla="*/ 0 h 2163254"/>
              <a:gd name="connsiteX1" fmla="*/ 1499937 w 1530582"/>
              <a:gd name="connsiteY1" fmla="*/ 513348 h 2163254"/>
              <a:gd name="connsiteX2" fmla="*/ 1530582 w 1530582"/>
              <a:gd name="connsiteY2" fmla="*/ 2147043 h 2163254"/>
              <a:gd name="connsiteX3" fmla="*/ 536027 w 1530582"/>
              <a:gd name="connsiteY3" fmla="*/ 2163084 h 2163254"/>
              <a:gd name="connsiteX4" fmla="*/ 529721 w 1530582"/>
              <a:gd name="connsiteY4" fmla="*/ 1964439 h 2163254"/>
              <a:gd name="connsiteX5" fmla="*/ 8021 w 1530582"/>
              <a:gd name="connsiteY5" fmla="*/ 1973179 h 2163254"/>
              <a:gd name="connsiteX6" fmla="*/ 0 w 1530582"/>
              <a:gd name="connsiteY6" fmla="*/ 0 h 2163254"/>
              <a:gd name="connsiteX0" fmla="*/ 0 w 1530582"/>
              <a:gd name="connsiteY0" fmla="*/ 0 h 2163084"/>
              <a:gd name="connsiteX1" fmla="*/ 1499937 w 1530582"/>
              <a:gd name="connsiteY1" fmla="*/ 513348 h 2163084"/>
              <a:gd name="connsiteX2" fmla="*/ 1530582 w 1530582"/>
              <a:gd name="connsiteY2" fmla="*/ 2147043 h 2163084"/>
              <a:gd name="connsiteX3" fmla="*/ 536027 w 1530582"/>
              <a:gd name="connsiteY3" fmla="*/ 2163084 h 2163084"/>
              <a:gd name="connsiteX4" fmla="*/ 529721 w 1530582"/>
              <a:gd name="connsiteY4" fmla="*/ 1964439 h 2163084"/>
              <a:gd name="connsiteX5" fmla="*/ 8021 w 1530582"/>
              <a:gd name="connsiteY5" fmla="*/ 1973179 h 2163084"/>
              <a:gd name="connsiteX6" fmla="*/ 0 w 1530582"/>
              <a:gd name="connsiteY6" fmla="*/ 0 h 2163084"/>
              <a:gd name="connsiteX0" fmla="*/ 0 w 1530582"/>
              <a:gd name="connsiteY0" fmla="*/ 0 h 2163084"/>
              <a:gd name="connsiteX1" fmla="*/ 869861 w 1530582"/>
              <a:gd name="connsiteY1" fmla="*/ 305239 h 2163084"/>
              <a:gd name="connsiteX2" fmla="*/ 1499937 w 1530582"/>
              <a:gd name="connsiteY2" fmla="*/ 513348 h 2163084"/>
              <a:gd name="connsiteX3" fmla="*/ 1530582 w 1530582"/>
              <a:gd name="connsiteY3" fmla="*/ 2147043 h 2163084"/>
              <a:gd name="connsiteX4" fmla="*/ 536027 w 1530582"/>
              <a:gd name="connsiteY4" fmla="*/ 2163084 h 2163084"/>
              <a:gd name="connsiteX5" fmla="*/ 529721 w 1530582"/>
              <a:gd name="connsiteY5" fmla="*/ 1964439 h 2163084"/>
              <a:gd name="connsiteX6" fmla="*/ 8021 w 1530582"/>
              <a:gd name="connsiteY6" fmla="*/ 1973179 h 2163084"/>
              <a:gd name="connsiteX7" fmla="*/ 0 w 1530582"/>
              <a:gd name="connsiteY7" fmla="*/ 0 h 2163084"/>
              <a:gd name="connsiteX0" fmla="*/ 0 w 1530582"/>
              <a:gd name="connsiteY0" fmla="*/ 0 h 2163084"/>
              <a:gd name="connsiteX1" fmla="*/ 912251 w 1530582"/>
              <a:gd name="connsiteY1" fmla="*/ 287072 h 2163084"/>
              <a:gd name="connsiteX2" fmla="*/ 1499937 w 1530582"/>
              <a:gd name="connsiteY2" fmla="*/ 513348 h 2163084"/>
              <a:gd name="connsiteX3" fmla="*/ 1530582 w 1530582"/>
              <a:gd name="connsiteY3" fmla="*/ 2147043 h 2163084"/>
              <a:gd name="connsiteX4" fmla="*/ 536027 w 1530582"/>
              <a:gd name="connsiteY4" fmla="*/ 2163084 h 2163084"/>
              <a:gd name="connsiteX5" fmla="*/ 529721 w 1530582"/>
              <a:gd name="connsiteY5" fmla="*/ 1964439 h 2163084"/>
              <a:gd name="connsiteX6" fmla="*/ 8021 w 1530582"/>
              <a:gd name="connsiteY6" fmla="*/ 1973179 h 2163084"/>
              <a:gd name="connsiteX7" fmla="*/ 0 w 1530582"/>
              <a:gd name="connsiteY7" fmla="*/ 0 h 2163084"/>
              <a:gd name="connsiteX0" fmla="*/ 0 w 1530582"/>
              <a:gd name="connsiteY0" fmla="*/ 0 h 2163084"/>
              <a:gd name="connsiteX1" fmla="*/ 912251 w 1530582"/>
              <a:gd name="connsiteY1" fmla="*/ 287072 h 2163084"/>
              <a:gd name="connsiteX2" fmla="*/ 1481770 w 1530582"/>
              <a:gd name="connsiteY2" fmla="*/ 549682 h 2163084"/>
              <a:gd name="connsiteX3" fmla="*/ 1530582 w 1530582"/>
              <a:gd name="connsiteY3" fmla="*/ 2147043 h 2163084"/>
              <a:gd name="connsiteX4" fmla="*/ 536027 w 1530582"/>
              <a:gd name="connsiteY4" fmla="*/ 2163084 h 2163084"/>
              <a:gd name="connsiteX5" fmla="*/ 529721 w 1530582"/>
              <a:gd name="connsiteY5" fmla="*/ 1964439 h 2163084"/>
              <a:gd name="connsiteX6" fmla="*/ 8021 w 1530582"/>
              <a:gd name="connsiteY6" fmla="*/ 1973179 h 2163084"/>
              <a:gd name="connsiteX7" fmla="*/ 0 w 1530582"/>
              <a:gd name="connsiteY7" fmla="*/ 0 h 2163084"/>
              <a:gd name="connsiteX0" fmla="*/ 0 w 1530582"/>
              <a:gd name="connsiteY0" fmla="*/ 0 h 2163084"/>
              <a:gd name="connsiteX1" fmla="*/ 391466 w 1530582"/>
              <a:gd name="connsiteY1" fmla="*/ 117515 h 2163084"/>
              <a:gd name="connsiteX2" fmla="*/ 912251 w 1530582"/>
              <a:gd name="connsiteY2" fmla="*/ 287072 h 2163084"/>
              <a:gd name="connsiteX3" fmla="*/ 1481770 w 1530582"/>
              <a:gd name="connsiteY3" fmla="*/ 549682 h 2163084"/>
              <a:gd name="connsiteX4" fmla="*/ 1530582 w 1530582"/>
              <a:gd name="connsiteY4" fmla="*/ 2147043 h 2163084"/>
              <a:gd name="connsiteX5" fmla="*/ 536027 w 1530582"/>
              <a:gd name="connsiteY5" fmla="*/ 2163084 h 2163084"/>
              <a:gd name="connsiteX6" fmla="*/ 529721 w 1530582"/>
              <a:gd name="connsiteY6" fmla="*/ 1964439 h 2163084"/>
              <a:gd name="connsiteX7" fmla="*/ 8021 w 1530582"/>
              <a:gd name="connsiteY7" fmla="*/ 1973179 h 2163084"/>
              <a:gd name="connsiteX8" fmla="*/ 0 w 1530582"/>
              <a:gd name="connsiteY8" fmla="*/ 0 h 2163084"/>
              <a:gd name="connsiteX0" fmla="*/ 0 w 1530582"/>
              <a:gd name="connsiteY0" fmla="*/ 0 h 2163084"/>
              <a:gd name="connsiteX1" fmla="*/ 445967 w 1530582"/>
              <a:gd name="connsiteY1" fmla="*/ 111459 h 2163084"/>
              <a:gd name="connsiteX2" fmla="*/ 912251 w 1530582"/>
              <a:gd name="connsiteY2" fmla="*/ 287072 h 2163084"/>
              <a:gd name="connsiteX3" fmla="*/ 1481770 w 1530582"/>
              <a:gd name="connsiteY3" fmla="*/ 549682 h 2163084"/>
              <a:gd name="connsiteX4" fmla="*/ 1530582 w 1530582"/>
              <a:gd name="connsiteY4" fmla="*/ 2147043 h 2163084"/>
              <a:gd name="connsiteX5" fmla="*/ 536027 w 1530582"/>
              <a:gd name="connsiteY5" fmla="*/ 2163084 h 2163084"/>
              <a:gd name="connsiteX6" fmla="*/ 529721 w 1530582"/>
              <a:gd name="connsiteY6" fmla="*/ 1964439 h 2163084"/>
              <a:gd name="connsiteX7" fmla="*/ 8021 w 1530582"/>
              <a:gd name="connsiteY7" fmla="*/ 1973179 h 2163084"/>
              <a:gd name="connsiteX8" fmla="*/ 0 w 1530582"/>
              <a:gd name="connsiteY8" fmla="*/ 0 h 2163084"/>
              <a:gd name="connsiteX0" fmla="*/ 0 w 1530582"/>
              <a:gd name="connsiteY0" fmla="*/ 0 h 2163084"/>
              <a:gd name="connsiteX1" fmla="*/ 445967 w 1530582"/>
              <a:gd name="connsiteY1" fmla="*/ 111459 h 2163084"/>
              <a:gd name="connsiteX2" fmla="*/ 912251 w 1530582"/>
              <a:gd name="connsiteY2" fmla="*/ 287072 h 2163084"/>
              <a:gd name="connsiteX3" fmla="*/ 1481770 w 1530582"/>
              <a:gd name="connsiteY3" fmla="*/ 549682 h 2163084"/>
              <a:gd name="connsiteX4" fmla="*/ 1530582 w 1530582"/>
              <a:gd name="connsiteY4" fmla="*/ 2147043 h 2163084"/>
              <a:gd name="connsiteX5" fmla="*/ 536027 w 1530582"/>
              <a:gd name="connsiteY5" fmla="*/ 2163084 h 2163084"/>
              <a:gd name="connsiteX6" fmla="*/ 529721 w 1530582"/>
              <a:gd name="connsiteY6" fmla="*/ 1964439 h 2163084"/>
              <a:gd name="connsiteX7" fmla="*/ 8021 w 1530582"/>
              <a:gd name="connsiteY7" fmla="*/ 1973179 h 2163084"/>
              <a:gd name="connsiteX8" fmla="*/ 0 w 1530582"/>
              <a:gd name="connsiteY8" fmla="*/ 0 h 2163084"/>
              <a:gd name="connsiteX0" fmla="*/ 0 w 1530582"/>
              <a:gd name="connsiteY0" fmla="*/ 0 h 2163084"/>
              <a:gd name="connsiteX1" fmla="*/ 445967 w 1530582"/>
              <a:gd name="connsiteY1" fmla="*/ 111459 h 2163084"/>
              <a:gd name="connsiteX2" fmla="*/ 912251 w 1530582"/>
              <a:gd name="connsiteY2" fmla="*/ 287072 h 2163084"/>
              <a:gd name="connsiteX3" fmla="*/ 1481770 w 1530582"/>
              <a:gd name="connsiteY3" fmla="*/ 549682 h 2163084"/>
              <a:gd name="connsiteX4" fmla="*/ 1530582 w 1530582"/>
              <a:gd name="connsiteY4" fmla="*/ 2147043 h 2163084"/>
              <a:gd name="connsiteX5" fmla="*/ 536027 w 1530582"/>
              <a:gd name="connsiteY5" fmla="*/ 2163084 h 2163084"/>
              <a:gd name="connsiteX6" fmla="*/ 529721 w 1530582"/>
              <a:gd name="connsiteY6" fmla="*/ 1964439 h 2163084"/>
              <a:gd name="connsiteX7" fmla="*/ 8021 w 1530582"/>
              <a:gd name="connsiteY7" fmla="*/ 1973179 h 2163084"/>
              <a:gd name="connsiteX8" fmla="*/ 0 w 1530582"/>
              <a:gd name="connsiteY8" fmla="*/ 0 h 2163084"/>
              <a:gd name="connsiteX0" fmla="*/ 0 w 1530582"/>
              <a:gd name="connsiteY0" fmla="*/ 0 h 2163084"/>
              <a:gd name="connsiteX1" fmla="*/ 445967 w 1530582"/>
              <a:gd name="connsiteY1" fmla="*/ 111459 h 2163084"/>
              <a:gd name="connsiteX2" fmla="*/ 912251 w 1530582"/>
              <a:gd name="connsiteY2" fmla="*/ 293128 h 2163084"/>
              <a:gd name="connsiteX3" fmla="*/ 1481770 w 1530582"/>
              <a:gd name="connsiteY3" fmla="*/ 549682 h 2163084"/>
              <a:gd name="connsiteX4" fmla="*/ 1530582 w 1530582"/>
              <a:gd name="connsiteY4" fmla="*/ 2147043 h 2163084"/>
              <a:gd name="connsiteX5" fmla="*/ 536027 w 1530582"/>
              <a:gd name="connsiteY5" fmla="*/ 2163084 h 2163084"/>
              <a:gd name="connsiteX6" fmla="*/ 529721 w 1530582"/>
              <a:gd name="connsiteY6" fmla="*/ 1964439 h 2163084"/>
              <a:gd name="connsiteX7" fmla="*/ 8021 w 1530582"/>
              <a:gd name="connsiteY7" fmla="*/ 1973179 h 2163084"/>
              <a:gd name="connsiteX8" fmla="*/ 0 w 1530582"/>
              <a:gd name="connsiteY8" fmla="*/ 0 h 2163084"/>
              <a:gd name="connsiteX0" fmla="*/ 0 w 1530582"/>
              <a:gd name="connsiteY0" fmla="*/ 0 h 2163084"/>
              <a:gd name="connsiteX1" fmla="*/ 445967 w 1530582"/>
              <a:gd name="connsiteY1" fmla="*/ 111459 h 2163084"/>
              <a:gd name="connsiteX2" fmla="*/ 912251 w 1530582"/>
              <a:gd name="connsiteY2" fmla="*/ 293128 h 2163084"/>
              <a:gd name="connsiteX3" fmla="*/ 1481770 w 1530582"/>
              <a:gd name="connsiteY3" fmla="*/ 549682 h 2163084"/>
              <a:gd name="connsiteX4" fmla="*/ 1530582 w 1530582"/>
              <a:gd name="connsiteY4" fmla="*/ 2147043 h 2163084"/>
              <a:gd name="connsiteX5" fmla="*/ 536027 w 1530582"/>
              <a:gd name="connsiteY5" fmla="*/ 2163084 h 2163084"/>
              <a:gd name="connsiteX6" fmla="*/ 529721 w 1530582"/>
              <a:gd name="connsiteY6" fmla="*/ 1964439 h 2163084"/>
              <a:gd name="connsiteX7" fmla="*/ 8021 w 1530582"/>
              <a:gd name="connsiteY7" fmla="*/ 1973179 h 2163084"/>
              <a:gd name="connsiteX8" fmla="*/ 0 w 1530582"/>
              <a:gd name="connsiteY8" fmla="*/ 0 h 2163084"/>
              <a:gd name="connsiteX0" fmla="*/ 0 w 1530582"/>
              <a:gd name="connsiteY0" fmla="*/ 0 h 2163084"/>
              <a:gd name="connsiteX1" fmla="*/ 445967 w 1530582"/>
              <a:gd name="connsiteY1" fmla="*/ 111459 h 2163084"/>
              <a:gd name="connsiteX2" fmla="*/ 912251 w 1530582"/>
              <a:gd name="connsiteY2" fmla="*/ 293128 h 2163084"/>
              <a:gd name="connsiteX3" fmla="*/ 1493881 w 1530582"/>
              <a:gd name="connsiteY3" fmla="*/ 579960 h 2163084"/>
              <a:gd name="connsiteX4" fmla="*/ 1530582 w 1530582"/>
              <a:gd name="connsiteY4" fmla="*/ 2147043 h 2163084"/>
              <a:gd name="connsiteX5" fmla="*/ 536027 w 1530582"/>
              <a:gd name="connsiteY5" fmla="*/ 2163084 h 2163084"/>
              <a:gd name="connsiteX6" fmla="*/ 529721 w 1530582"/>
              <a:gd name="connsiteY6" fmla="*/ 1964439 h 2163084"/>
              <a:gd name="connsiteX7" fmla="*/ 8021 w 1530582"/>
              <a:gd name="connsiteY7" fmla="*/ 1973179 h 2163084"/>
              <a:gd name="connsiteX8" fmla="*/ 0 w 1530582"/>
              <a:gd name="connsiteY8" fmla="*/ 0 h 2163084"/>
              <a:gd name="connsiteX0" fmla="*/ 0 w 1530582"/>
              <a:gd name="connsiteY0" fmla="*/ 0 h 2147043"/>
              <a:gd name="connsiteX1" fmla="*/ 445967 w 1530582"/>
              <a:gd name="connsiteY1" fmla="*/ 111459 h 2147043"/>
              <a:gd name="connsiteX2" fmla="*/ 912251 w 1530582"/>
              <a:gd name="connsiteY2" fmla="*/ 293128 h 2147043"/>
              <a:gd name="connsiteX3" fmla="*/ 1493881 w 1530582"/>
              <a:gd name="connsiteY3" fmla="*/ 579960 h 2147043"/>
              <a:gd name="connsiteX4" fmla="*/ 1530582 w 1530582"/>
              <a:gd name="connsiteY4" fmla="*/ 2147043 h 2147043"/>
              <a:gd name="connsiteX5" fmla="*/ 844864 w 1530582"/>
              <a:gd name="connsiteY5" fmla="*/ 2126750 h 2147043"/>
              <a:gd name="connsiteX6" fmla="*/ 529721 w 1530582"/>
              <a:gd name="connsiteY6" fmla="*/ 1964439 h 2147043"/>
              <a:gd name="connsiteX7" fmla="*/ 8021 w 1530582"/>
              <a:gd name="connsiteY7" fmla="*/ 1973179 h 2147043"/>
              <a:gd name="connsiteX8" fmla="*/ 0 w 1530582"/>
              <a:gd name="connsiteY8" fmla="*/ 0 h 2147043"/>
              <a:gd name="connsiteX0" fmla="*/ 0 w 1530582"/>
              <a:gd name="connsiteY0" fmla="*/ 0 h 2147043"/>
              <a:gd name="connsiteX1" fmla="*/ 445967 w 1530582"/>
              <a:gd name="connsiteY1" fmla="*/ 111459 h 2147043"/>
              <a:gd name="connsiteX2" fmla="*/ 912251 w 1530582"/>
              <a:gd name="connsiteY2" fmla="*/ 293128 h 2147043"/>
              <a:gd name="connsiteX3" fmla="*/ 1493881 w 1530582"/>
              <a:gd name="connsiteY3" fmla="*/ 579960 h 2147043"/>
              <a:gd name="connsiteX4" fmla="*/ 1530582 w 1530582"/>
              <a:gd name="connsiteY4" fmla="*/ 2147043 h 2147043"/>
              <a:gd name="connsiteX5" fmla="*/ 844864 w 1530582"/>
              <a:gd name="connsiteY5" fmla="*/ 2126750 h 2147043"/>
              <a:gd name="connsiteX6" fmla="*/ 529721 w 1530582"/>
              <a:gd name="connsiteY6" fmla="*/ 1964439 h 2147043"/>
              <a:gd name="connsiteX7" fmla="*/ 8021 w 1530582"/>
              <a:gd name="connsiteY7" fmla="*/ 1973179 h 2147043"/>
              <a:gd name="connsiteX8" fmla="*/ 0 w 1530582"/>
              <a:gd name="connsiteY8" fmla="*/ 0 h 2147043"/>
              <a:gd name="connsiteX0" fmla="*/ 0 w 1530582"/>
              <a:gd name="connsiteY0" fmla="*/ 0 h 2147043"/>
              <a:gd name="connsiteX1" fmla="*/ 445967 w 1530582"/>
              <a:gd name="connsiteY1" fmla="*/ 111459 h 2147043"/>
              <a:gd name="connsiteX2" fmla="*/ 912251 w 1530582"/>
              <a:gd name="connsiteY2" fmla="*/ 293128 h 2147043"/>
              <a:gd name="connsiteX3" fmla="*/ 1493881 w 1530582"/>
              <a:gd name="connsiteY3" fmla="*/ 579960 h 2147043"/>
              <a:gd name="connsiteX4" fmla="*/ 1530582 w 1530582"/>
              <a:gd name="connsiteY4" fmla="*/ 2147043 h 2147043"/>
              <a:gd name="connsiteX5" fmla="*/ 844864 w 1530582"/>
              <a:gd name="connsiteY5" fmla="*/ 2126750 h 2147043"/>
              <a:gd name="connsiteX6" fmla="*/ 529721 w 1530582"/>
              <a:gd name="connsiteY6" fmla="*/ 1964439 h 2147043"/>
              <a:gd name="connsiteX7" fmla="*/ 8021 w 1530582"/>
              <a:gd name="connsiteY7" fmla="*/ 1973179 h 2147043"/>
              <a:gd name="connsiteX8" fmla="*/ 0 w 1530582"/>
              <a:gd name="connsiteY8" fmla="*/ 0 h 2147043"/>
              <a:gd name="connsiteX0" fmla="*/ 0 w 1530582"/>
              <a:gd name="connsiteY0" fmla="*/ 0 h 2147043"/>
              <a:gd name="connsiteX1" fmla="*/ 445967 w 1530582"/>
              <a:gd name="connsiteY1" fmla="*/ 111459 h 2147043"/>
              <a:gd name="connsiteX2" fmla="*/ 912251 w 1530582"/>
              <a:gd name="connsiteY2" fmla="*/ 293128 h 2147043"/>
              <a:gd name="connsiteX3" fmla="*/ 1493881 w 1530582"/>
              <a:gd name="connsiteY3" fmla="*/ 579960 h 2147043"/>
              <a:gd name="connsiteX4" fmla="*/ 1530582 w 1530582"/>
              <a:gd name="connsiteY4" fmla="*/ 2147043 h 2147043"/>
              <a:gd name="connsiteX5" fmla="*/ 844864 w 1530582"/>
              <a:gd name="connsiteY5" fmla="*/ 2126750 h 2147043"/>
              <a:gd name="connsiteX6" fmla="*/ 523665 w 1530582"/>
              <a:gd name="connsiteY6" fmla="*/ 2055273 h 2147043"/>
              <a:gd name="connsiteX7" fmla="*/ 8021 w 1530582"/>
              <a:gd name="connsiteY7" fmla="*/ 1973179 h 2147043"/>
              <a:gd name="connsiteX8" fmla="*/ 0 w 1530582"/>
              <a:gd name="connsiteY8" fmla="*/ 0 h 2147043"/>
              <a:gd name="connsiteX0" fmla="*/ 0 w 1530582"/>
              <a:gd name="connsiteY0" fmla="*/ 0 h 2147043"/>
              <a:gd name="connsiteX1" fmla="*/ 445967 w 1530582"/>
              <a:gd name="connsiteY1" fmla="*/ 111459 h 2147043"/>
              <a:gd name="connsiteX2" fmla="*/ 912251 w 1530582"/>
              <a:gd name="connsiteY2" fmla="*/ 293128 h 2147043"/>
              <a:gd name="connsiteX3" fmla="*/ 1493881 w 1530582"/>
              <a:gd name="connsiteY3" fmla="*/ 579960 h 2147043"/>
              <a:gd name="connsiteX4" fmla="*/ 1530582 w 1530582"/>
              <a:gd name="connsiteY4" fmla="*/ 2147043 h 2147043"/>
              <a:gd name="connsiteX5" fmla="*/ 844864 w 1530582"/>
              <a:gd name="connsiteY5" fmla="*/ 2126750 h 2147043"/>
              <a:gd name="connsiteX6" fmla="*/ 523665 w 1530582"/>
              <a:gd name="connsiteY6" fmla="*/ 2055273 h 2147043"/>
              <a:gd name="connsiteX7" fmla="*/ 8021 w 1530582"/>
              <a:gd name="connsiteY7" fmla="*/ 1973179 h 2147043"/>
              <a:gd name="connsiteX8" fmla="*/ 0 w 1530582"/>
              <a:gd name="connsiteY8" fmla="*/ 0 h 2147043"/>
              <a:gd name="connsiteX0" fmla="*/ 0 w 1530582"/>
              <a:gd name="connsiteY0" fmla="*/ 0 h 2147043"/>
              <a:gd name="connsiteX1" fmla="*/ 445967 w 1530582"/>
              <a:gd name="connsiteY1" fmla="*/ 111459 h 2147043"/>
              <a:gd name="connsiteX2" fmla="*/ 912251 w 1530582"/>
              <a:gd name="connsiteY2" fmla="*/ 293128 h 2147043"/>
              <a:gd name="connsiteX3" fmla="*/ 1493881 w 1530582"/>
              <a:gd name="connsiteY3" fmla="*/ 579960 h 2147043"/>
              <a:gd name="connsiteX4" fmla="*/ 1530582 w 1530582"/>
              <a:gd name="connsiteY4" fmla="*/ 2147043 h 2147043"/>
              <a:gd name="connsiteX5" fmla="*/ 844864 w 1530582"/>
              <a:gd name="connsiteY5" fmla="*/ 2126750 h 2147043"/>
              <a:gd name="connsiteX6" fmla="*/ 523665 w 1530582"/>
              <a:gd name="connsiteY6" fmla="*/ 2055273 h 2147043"/>
              <a:gd name="connsiteX7" fmla="*/ 8021 w 1530582"/>
              <a:gd name="connsiteY7" fmla="*/ 1973179 h 2147043"/>
              <a:gd name="connsiteX8" fmla="*/ 0 w 1530582"/>
              <a:gd name="connsiteY8" fmla="*/ 0 h 2147043"/>
              <a:gd name="connsiteX0" fmla="*/ 0 w 1530582"/>
              <a:gd name="connsiteY0" fmla="*/ 0 h 2147043"/>
              <a:gd name="connsiteX1" fmla="*/ 445967 w 1530582"/>
              <a:gd name="connsiteY1" fmla="*/ 111459 h 2147043"/>
              <a:gd name="connsiteX2" fmla="*/ 912251 w 1530582"/>
              <a:gd name="connsiteY2" fmla="*/ 293128 h 2147043"/>
              <a:gd name="connsiteX3" fmla="*/ 1493881 w 1530582"/>
              <a:gd name="connsiteY3" fmla="*/ 579960 h 2147043"/>
              <a:gd name="connsiteX4" fmla="*/ 1530582 w 1530582"/>
              <a:gd name="connsiteY4" fmla="*/ 2147043 h 2147043"/>
              <a:gd name="connsiteX5" fmla="*/ 844864 w 1530582"/>
              <a:gd name="connsiteY5" fmla="*/ 2126750 h 2147043"/>
              <a:gd name="connsiteX6" fmla="*/ 523665 w 1530582"/>
              <a:gd name="connsiteY6" fmla="*/ 2055273 h 2147043"/>
              <a:gd name="connsiteX7" fmla="*/ 8021 w 1530582"/>
              <a:gd name="connsiteY7" fmla="*/ 1973179 h 2147043"/>
              <a:gd name="connsiteX8" fmla="*/ 0 w 1530582"/>
              <a:gd name="connsiteY8" fmla="*/ 0 h 2147043"/>
              <a:gd name="connsiteX0" fmla="*/ 0 w 1530582"/>
              <a:gd name="connsiteY0" fmla="*/ 0 h 2147043"/>
              <a:gd name="connsiteX1" fmla="*/ 445967 w 1530582"/>
              <a:gd name="connsiteY1" fmla="*/ 111459 h 2147043"/>
              <a:gd name="connsiteX2" fmla="*/ 912251 w 1530582"/>
              <a:gd name="connsiteY2" fmla="*/ 293128 h 2147043"/>
              <a:gd name="connsiteX3" fmla="*/ 1493881 w 1530582"/>
              <a:gd name="connsiteY3" fmla="*/ 579960 h 2147043"/>
              <a:gd name="connsiteX4" fmla="*/ 1530582 w 1530582"/>
              <a:gd name="connsiteY4" fmla="*/ 2147043 h 2147043"/>
              <a:gd name="connsiteX5" fmla="*/ 844864 w 1530582"/>
              <a:gd name="connsiteY5" fmla="*/ 2126750 h 2147043"/>
              <a:gd name="connsiteX6" fmla="*/ 523665 w 1530582"/>
              <a:gd name="connsiteY6" fmla="*/ 2055273 h 2147043"/>
              <a:gd name="connsiteX7" fmla="*/ 8021 w 1530582"/>
              <a:gd name="connsiteY7" fmla="*/ 1973179 h 2147043"/>
              <a:gd name="connsiteX8" fmla="*/ 0 w 1530582"/>
              <a:gd name="connsiteY8" fmla="*/ 0 h 2147043"/>
              <a:gd name="connsiteX0" fmla="*/ 0 w 1530582"/>
              <a:gd name="connsiteY0" fmla="*/ 0 h 2153243"/>
              <a:gd name="connsiteX1" fmla="*/ 445967 w 1530582"/>
              <a:gd name="connsiteY1" fmla="*/ 111459 h 2153243"/>
              <a:gd name="connsiteX2" fmla="*/ 912251 w 1530582"/>
              <a:gd name="connsiteY2" fmla="*/ 293128 h 2153243"/>
              <a:gd name="connsiteX3" fmla="*/ 1493881 w 1530582"/>
              <a:gd name="connsiteY3" fmla="*/ 579960 h 2153243"/>
              <a:gd name="connsiteX4" fmla="*/ 1530582 w 1530582"/>
              <a:gd name="connsiteY4" fmla="*/ 2147043 h 2153243"/>
              <a:gd name="connsiteX5" fmla="*/ 844864 w 1530582"/>
              <a:gd name="connsiteY5" fmla="*/ 2126750 h 2153243"/>
              <a:gd name="connsiteX6" fmla="*/ 523665 w 1530582"/>
              <a:gd name="connsiteY6" fmla="*/ 2055273 h 2153243"/>
              <a:gd name="connsiteX7" fmla="*/ 8021 w 1530582"/>
              <a:gd name="connsiteY7" fmla="*/ 1973179 h 2153243"/>
              <a:gd name="connsiteX8" fmla="*/ 0 w 1530582"/>
              <a:gd name="connsiteY8" fmla="*/ 0 h 2153243"/>
              <a:gd name="connsiteX0" fmla="*/ 0 w 1506359"/>
              <a:gd name="connsiteY0" fmla="*/ 0 h 2213655"/>
              <a:gd name="connsiteX1" fmla="*/ 445967 w 1506359"/>
              <a:gd name="connsiteY1" fmla="*/ 111459 h 2213655"/>
              <a:gd name="connsiteX2" fmla="*/ 912251 w 1506359"/>
              <a:gd name="connsiteY2" fmla="*/ 293128 h 2213655"/>
              <a:gd name="connsiteX3" fmla="*/ 1493881 w 1506359"/>
              <a:gd name="connsiteY3" fmla="*/ 579960 h 2213655"/>
              <a:gd name="connsiteX4" fmla="*/ 1506359 w 1506359"/>
              <a:gd name="connsiteY4" fmla="*/ 2213655 h 2213655"/>
              <a:gd name="connsiteX5" fmla="*/ 844864 w 1506359"/>
              <a:gd name="connsiteY5" fmla="*/ 2126750 h 2213655"/>
              <a:gd name="connsiteX6" fmla="*/ 523665 w 1506359"/>
              <a:gd name="connsiteY6" fmla="*/ 2055273 h 2213655"/>
              <a:gd name="connsiteX7" fmla="*/ 8021 w 1506359"/>
              <a:gd name="connsiteY7" fmla="*/ 1973179 h 2213655"/>
              <a:gd name="connsiteX8" fmla="*/ 0 w 1506359"/>
              <a:gd name="connsiteY8"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44864 w 1495125"/>
              <a:gd name="connsiteY5" fmla="*/ 2126750 h 2213655"/>
              <a:gd name="connsiteX6" fmla="*/ 523665 w 1495125"/>
              <a:gd name="connsiteY6" fmla="*/ 2055273 h 2213655"/>
              <a:gd name="connsiteX7" fmla="*/ 8021 w 1495125"/>
              <a:gd name="connsiteY7" fmla="*/ 1973179 h 2213655"/>
              <a:gd name="connsiteX8" fmla="*/ 0 w 1495125"/>
              <a:gd name="connsiteY8"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44864 w 1495125"/>
              <a:gd name="connsiteY5" fmla="*/ 2102527 h 2213655"/>
              <a:gd name="connsiteX6" fmla="*/ 523665 w 1495125"/>
              <a:gd name="connsiteY6" fmla="*/ 2055273 h 2213655"/>
              <a:gd name="connsiteX7" fmla="*/ 8021 w 1495125"/>
              <a:gd name="connsiteY7" fmla="*/ 1973179 h 2213655"/>
              <a:gd name="connsiteX8" fmla="*/ 0 w 1495125"/>
              <a:gd name="connsiteY8"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44864 w 1495125"/>
              <a:gd name="connsiteY5" fmla="*/ 2126749 h 2213655"/>
              <a:gd name="connsiteX6" fmla="*/ 523665 w 1495125"/>
              <a:gd name="connsiteY6" fmla="*/ 2055273 h 2213655"/>
              <a:gd name="connsiteX7" fmla="*/ 8021 w 1495125"/>
              <a:gd name="connsiteY7" fmla="*/ 1973179 h 2213655"/>
              <a:gd name="connsiteX8" fmla="*/ 0 w 1495125"/>
              <a:gd name="connsiteY8"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44864 w 1495125"/>
              <a:gd name="connsiteY5" fmla="*/ 2126749 h 2213655"/>
              <a:gd name="connsiteX6" fmla="*/ 523665 w 1495125"/>
              <a:gd name="connsiteY6" fmla="*/ 2055273 h 2213655"/>
              <a:gd name="connsiteX7" fmla="*/ 8021 w 1495125"/>
              <a:gd name="connsiteY7" fmla="*/ 1973179 h 2213655"/>
              <a:gd name="connsiteX8" fmla="*/ 0 w 1495125"/>
              <a:gd name="connsiteY8"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44864 w 1495125"/>
              <a:gd name="connsiteY5" fmla="*/ 2126749 h 2213655"/>
              <a:gd name="connsiteX6" fmla="*/ 523665 w 1495125"/>
              <a:gd name="connsiteY6" fmla="*/ 2055273 h 2213655"/>
              <a:gd name="connsiteX7" fmla="*/ 8021 w 1495125"/>
              <a:gd name="connsiteY7" fmla="*/ 1973179 h 2213655"/>
              <a:gd name="connsiteX8" fmla="*/ 0 w 1495125"/>
              <a:gd name="connsiteY8"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44864 w 1495125"/>
              <a:gd name="connsiteY5" fmla="*/ 2126749 h 2213655"/>
              <a:gd name="connsiteX6" fmla="*/ 523665 w 1495125"/>
              <a:gd name="connsiteY6" fmla="*/ 2055273 h 2213655"/>
              <a:gd name="connsiteX7" fmla="*/ 8021 w 1495125"/>
              <a:gd name="connsiteY7" fmla="*/ 1973179 h 2213655"/>
              <a:gd name="connsiteX8" fmla="*/ 0 w 1495125"/>
              <a:gd name="connsiteY8"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44864 w 1495125"/>
              <a:gd name="connsiteY5" fmla="*/ 2126749 h 2213655"/>
              <a:gd name="connsiteX6" fmla="*/ 523665 w 1495125"/>
              <a:gd name="connsiteY6" fmla="*/ 2049217 h 2213655"/>
              <a:gd name="connsiteX7" fmla="*/ 8021 w 1495125"/>
              <a:gd name="connsiteY7" fmla="*/ 1973179 h 2213655"/>
              <a:gd name="connsiteX8" fmla="*/ 0 w 1495125"/>
              <a:gd name="connsiteY8"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44864 w 1495125"/>
              <a:gd name="connsiteY5" fmla="*/ 2108582 h 2213655"/>
              <a:gd name="connsiteX6" fmla="*/ 523665 w 1495125"/>
              <a:gd name="connsiteY6" fmla="*/ 2049217 h 2213655"/>
              <a:gd name="connsiteX7" fmla="*/ 8021 w 1495125"/>
              <a:gd name="connsiteY7" fmla="*/ 1973179 h 2213655"/>
              <a:gd name="connsiteX8" fmla="*/ 0 w 1495125"/>
              <a:gd name="connsiteY8"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44864 w 1495125"/>
              <a:gd name="connsiteY5" fmla="*/ 2108582 h 2213655"/>
              <a:gd name="connsiteX6" fmla="*/ 8021 w 1495125"/>
              <a:gd name="connsiteY6" fmla="*/ 1973179 h 2213655"/>
              <a:gd name="connsiteX7" fmla="*/ 0 w 1495125"/>
              <a:gd name="connsiteY7"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44864 w 1495125"/>
              <a:gd name="connsiteY5" fmla="*/ 2108582 h 2213655"/>
              <a:gd name="connsiteX6" fmla="*/ 8021 w 1495125"/>
              <a:gd name="connsiteY6" fmla="*/ 1973179 h 2213655"/>
              <a:gd name="connsiteX7" fmla="*/ 0 w 1495125"/>
              <a:gd name="connsiteY7"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63031 w 1495125"/>
              <a:gd name="connsiteY5" fmla="*/ 1939025 h 2213655"/>
              <a:gd name="connsiteX6" fmla="*/ 8021 w 1495125"/>
              <a:gd name="connsiteY6" fmla="*/ 1973179 h 2213655"/>
              <a:gd name="connsiteX7" fmla="*/ 0 w 1495125"/>
              <a:gd name="connsiteY7" fmla="*/ 0 h 2213655"/>
              <a:gd name="connsiteX0" fmla="*/ 0 w 1495125"/>
              <a:gd name="connsiteY0" fmla="*/ 0 h 2213655"/>
              <a:gd name="connsiteX1" fmla="*/ 445967 w 1495125"/>
              <a:gd name="connsiteY1" fmla="*/ 111459 h 2213655"/>
              <a:gd name="connsiteX2" fmla="*/ 912251 w 1495125"/>
              <a:gd name="connsiteY2" fmla="*/ 293128 h 2213655"/>
              <a:gd name="connsiteX3" fmla="*/ 1493881 w 1495125"/>
              <a:gd name="connsiteY3" fmla="*/ 579960 h 2213655"/>
              <a:gd name="connsiteX4" fmla="*/ 1494248 w 1495125"/>
              <a:gd name="connsiteY4" fmla="*/ 2213655 h 2213655"/>
              <a:gd name="connsiteX5" fmla="*/ 863031 w 1495125"/>
              <a:gd name="connsiteY5" fmla="*/ 1939025 h 2213655"/>
              <a:gd name="connsiteX6" fmla="*/ 8021 w 1495125"/>
              <a:gd name="connsiteY6" fmla="*/ 1973179 h 2213655"/>
              <a:gd name="connsiteX7" fmla="*/ 0 w 1495125"/>
              <a:gd name="connsiteY7" fmla="*/ 0 h 2213655"/>
              <a:gd name="connsiteX0" fmla="*/ 0 w 1500304"/>
              <a:gd name="connsiteY0" fmla="*/ 0 h 1977485"/>
              <a:gd name="connsiteX1" fmla="*/ 445967 w 1500304"/>
              <a:gd name="connsiteY1" fmla="*/ 111459 h 1977485"/>
              <a:gd name="connsiteX2" fmla="*/ 912251 w 1500304"/>
              <a:gd name="connsiteY2" fmla="*/ 293128 h 1977485"/>
              <a:gd name="connsiteX3" fmla="*/ 1493881 w 1500304"/>
              <a:gd name="connsiteY3" fmla="*/ 579960 h 1977485"/>
              <a:gd name="connsiteX4" fmla="*/ 1500304 w 1500304"/>
              <a:gd name="connsiteY4" fmla="*/ 1977485 h 1977485"/>
              <a:gd name="connsiteX5" fmla="*/ 863031 w 1500304"/>
              <a:gd name="connsiteY5" fmla="*/ 1939025 h 1977485"/>
              <a:gd name="connsiteX6" fmla="*/ 8021 w 1500304"/>
              <a:gd name="connsiteY6" fmla="*/ 1973179 h 1977485"/>
              <a:gd name="connsiteX7" fmla="*/ 0 w 1500304"/>
              <a:gd name="connsiteY7" fmla="*/ 0 h 1977485"/>
              <a:gd name="connsiteX0" fmla="*/ 0 w 1500304"/>
              <a:gd name="connsiteY0" fmla="*/ 0 h 1980834"/>
              <a:gd name="connsiteX1" fmla="*/ 445967 w 1500304"/>
              <a:gd name="connsiteY1" fmla="*/ 111459 h 1980834"/>
              <a:gd name="connsiteX2" fmla="*/ 912251 w 1500304"/>
              <a:gd name="connsiteY2" fmla="*/ 293128 h 1980834"/>
              <a:gd name="connsiteX3" fmla="*/ 1493881 w 1500304"/>
              <a:gd name="connsiteY3" fmla="*/ 579960 h 1980834"/>
              <a:gd name="connsiteX4" fmla="*/ 1500304 w 1500304"/>
              <a:gd name="connsiteY4" fmla="*/ 1977485 h 1980834"/>
              <a:gd name="connsiteX5" fmla="*/ 863031 w 1500304"/>
              <a:gd name="connsiteY5" fmla="*/ 1939025 h 1980834"/>
              <a:gd name="connsiteX6" fmla="*/ 8021 w 1500304"/>
              <a:gd name="connsiteY6" fmla="*/ 1973179 h 1980834"/>
              <a:gd name="connsiteX7" fmla="*/ 0 w 1500304"/>
              <a:gd name="connsiteY7" fmla="*/ 0 h 1980834"/>
              <a:gd name="connsiteX0" fmla="*/ 0 w 1500304"/>
              <a:gd name="connsiteY0" fmla="*/ 0 h 2187298"/>
              <a:gd name="connsiteX1" fmla="*/ 445967 w 1500304"/>
              <a:gd name="connsiteY1" fmla="*/ 111459 h 2187298"/>
              <a:gd name="connsiteX2" fmla="*/ 912251 w 1500304"/>
              <a:gd name="connsiteY2" fmla="*/ 293128 h 2187298"/>
              <a:gd name="connsiteX3" fmla="*/ 1493881 w 1500304"/>
              <a:gd name="connsiteY3" fmla="*/ 579960 h 2187298"/>
              <a:gd name="connsiteX4" fmla="*/ 1500304 w 1500304"/>
              <a:gd name="connsiteY4" fmla="*/ 1977485 h 2187298"/>
              <a:gd name="connsiteX5" fmla="*/ 8021 w 1500304"/>
              <a:gd name="connsiteY5" fmla="*/ 1973179 h 2187298"/>
              <a:gd name="connsiteX6" fmla="*/ 0 w 1500304"/>
              <a:gd name="connsiteY6" fmla="*/ 0 h 2187298"/>
              <a:gd name="connsiteX0" fmla="*/ 0 w 1500304"/>
              <a:gd name="connsiteY0" fmla="*/ 0 h 2087138"/>
              <a:gd name="connsiteX1" fmla="*/ 445967 w 1500304"/>
              <a:gd name="connsiteY1" fmla="*/ 111459 h 2087138"/>
              <a:gd name="connsiteX2" fmla="*/ 912251 w 1500304"/>
              <a:gd name="connsiteY2" fmla="*/ 293128 h 2087138"/>
              <a:gd name="connsiteX3" fmla="*/ 1493881 w 1500304"/>
              <a:gd name="connsiteY3" fmla="*/ 579960 h 2087138"/>
              <a:gd name="connsiteX4" fmla="*/ 1500304 w 1500304"/>
              <a:gd name="connsiteY4" fmla="*/ 1977485 h 2087138"/>
              <a:gd name="connsiteX5" fmla="*/ 8021 w 1500304"/>
              <a:gd name="connsiteY5" fmla="*/ 1973179 h 2087138"/>
              <a:gd name="connsiteX6" fmla="*/ 0 w 1500304"/>
              <a:gd name="connsiteY6" fmla="*/ 0 h 2087138"/>
              <a:gd name="connsiteX0" fmla="*/ 0 w 1500304"/>
              <a:gd name="connsiteY0" fmla="*/ 0 h 1988024"/>
              <a:gd name="connsiteX1" fmla="*/ 445967 w 1500304"/>
              <a:gd name="connsiteY1" fmla="*/ 111459 h 1988024"/>
              <a:gd name="connsiteX2" fmla="*/ 912251 w 1500304"/>
              <a:gd name="connsiteY2" fmla="*/ 293128 h 1988024"/>
              <a:gd name="connsiteX3" fmla="*/ 1493881 w 1500304"/>
              <a:gd name="connsiteY3" fmla="*/ 579960 h 1988024"/>
              <a:gd name="connsiteX4" fmla="*/ 1500304 w 1500304"/>
              <a:gd name="connsiteY4" fmla="*/ 1977485 h 1988024"/>
              <a:gd name="connsiteX5" fmla="*/ 8021 w 1500304"/>
              <a:gd name="connsiteY5" fmla="*/ 1973179 h 1988024"/>
              <a:gd name="connsiteX6" fmla="*/ 0 w 1500304"/>
              <a:gd name="connsiteY6" fmla="*/ 0 h 1988024"/>
              <a:gd name="connsiteX0" fmla="*/ 0 w 1506360"/>
              <a:gd name="connsiteY0" fmla="*/ 0 h 2031986"/>
              <a:gd name="connsiteX1" fmla="*/ 445967 w 1506360"/>
              <a:gd name="connsiteY1" fmla="*/ 111459 h 2031986"/>
              <a:gd name="connsiteX2" fmla="*/ 912251 w 1506360"/>
              <a:gd name="connsiteY2" fmla="*/ 293128 h 2031986"/>
              <a:gd name="connsiteX3" fmla="*/ 1493881 w 1506360"/>
              <a:gd name="connsiteY3" fmla="*/ 579960 h 2031986"/>
              <a:gd name="connsiteX4" fmla="*/ 1506360 w 1506360"/>
              <a:gd name="connsiteY4" fmla="*/ 2031986 h 2031986"/>
              <a:gd name="connsiteX5" fmla="*/ 8021 w 1506360"/>
              <a:gd name="connsiteY5" fmla="*/ 1973179 h 2031986"/>
              <a:gd name="connsiteX6" fmla="*/ 0 w 1506360"/>
              <a:gd name="connsiteY6" fmla="*/ 0 h 2031986"/>
              <a:gd name="connsiteX0" fmla="*/ 0 w 1506360"/>
              <a:gd name="connsiteY0" fmla="*/ 0 h 2031986"/>
              <a:gd name="connsiteX1" fmla="*/ 445967 w 1506360"/>
              <a:gd name="connsiteY1" fmla="*/ 111459 h 2031986"/>
              <a:gd name="connsiteX2" fmla="*/ 912251 w 1506360"/>
              <a:gd name="connsiteY2" fmla="*/ 293128 h 2031986"/>
              <a:gd name="connsiteX3" fmla="*/ 1493881 w 1506360"/>
              <a:gd name="connsiteY3" fmla="*/ 579960 h 2031986"/>
              <a:gd name="connsiteX4" fmla="*/ 1506360 w 1506360"/>
              <a:gd name="connsiteY4" fmla="*/ 2031986 h 2031986"/>
              <a:gd name="connsiteX5" fmla="*/ 8021 w 1506360"/>
              <a:gd name="connsiteY5" fmla="*/ 1973179 h 2031986"/>
              <a:gd name="connsiteX6" fmla="*/ 0 w 1506360"/>
              <a:gd name="connsiteY6" fmla="*/ 0 h 2031986"/>
              <a:gd name="connsiteX0" fmla="*/ 0 w 1506360"/>
              <a:gd name="connsiteY0" fmla="*/ 0 h 2031986"/>
              <a:gd name="connsiteX1" fmla="*/ 445967 w 1506360"/>
              <a:gd name="connsiteY1" fmla="*/ 111459 h 2031986"/>
              <a:gd name="connsiteX2" fmla="*/ 912251 w 1506360"/>
              <a:gd name="connsiteY2" fmla="*/ 293128 h 2031986"/>
              <a:gd name="connsiteX3" fmla="*/ 1493881 w 1506360"/>
              <a:gd name="connsiteY3" fmla="*/ 579960 h 2031986"/>
              <a:gd name="connsiteX4" fmla="*/ 1506360 w 1506360"/>
              <a:gd name="connsiteY4" fmla="*/ 2031986 h 2031986"/>
              <a:gd name="connsiteX5" fmla="*/ 8021 w 1506360"/>
              <a:gd name="connsiteY5" fmla="*/ 1973179 h 2031986"/>
              <a:gd name="connsiteX6" fmla="*/ 0 w 1506360"/>
              <a:gd name="connsiteY6" fmla="*/ 0 h 2031986"/>
              <a:gd name="connsiteX0" fmla="*/ 0 w 1494253"/>
              <a:gd name="connsiteY0" fmla="*/ 0 h 2031986"/>
              <a:gd name="connsiteX1" fmla="*/ 445967 w 1494253"/>
              <a:gd name="connsiteY1" fmla="*/ 111459 h 2031986"/>
              <a:gd name="connsiteX2" fmla="*/ 912251 w 1494253"/>
              <a:gd name="connsiteY2" fmla="*/ 293128 h 2031986"/>
              <a:gd name="connsiteX3" fmla="*/ 1493881 w 1494253"/>
              <a:gd name="connsiteY3" fmla="*/ 579960 h 2031986"/>
              <a:gd name="connsiteX4" fmla="*/ 1470026 w 1494253"/>
              <a:gd name="connsiteY4" fmla="*/ 2031986 h 2031986"/>
              <a:gd name="connsiteX5" fmla="*/ 8021 w 1494253"/>
              <a:gd name="connsiteY5" fmla="*/ 1973179 h 2031986"/>
              <a:gd name="connsiteX6" fmla="*/ 0 w 1494253"/>
              <a:gd name="connsiteY6" fmla="*/ 0 h 2031986"/>
              <a:gd name="connsiteX0" fmla="*/ 0 w 1494452"/>
              <a:gd name="connsiteY0" fmla="*/ 0 h 2013820"/>
              <a:gd name="connsiteX1" fmla="*/ 445967 w 1494452"/>
              <a:gd name="connsiteY1" fmla="*/ 111459 h 2013820"/>
              <a:gd name="connsiteX2" fmla="*/ 912251 w 1494452"/>
              <a:gd name="connsiteY2" fmla="*/ 293128 h 2013820"/>
              <a:gd name="connsiteX3" fmla="*/ 1493881 w 1494452"/>
              <a:gd name="connsiteY3" fmla="*/ 579960 h 2013820"/>
              <a:gd name="connsiteX4" fmla="*/ 1482138 w 1494452"/>
              <a:gd name="connsiteY4" fmla="*/ 2013820 h 2013820"/>
              <a:gd name="connsiteX5" fmla="*/ 8021 w 1494452"/>
              <a:gd name="connsiteY5" fmla="*/ 1973179 h 2013820"/>
              <a:gd name="connsiteX6" fmla="*/ 0 w 1494452"/>
              <a:gd name="connsiteY6" fmla="*/ 0 h 2013820"/>
              <a:gd name="connsiteX0" fmla="*/ 0 w 1494774"/>
              <a:gd name="connsiteY0" fmla="*/ 0 h 2013820"/>
              <a:gd name="connsiteX1" fmla="*/ 445967 w 1494774"/>
              <a:gd name="connsiteY1" fmla="*/ 111459 h 2013820"/>
              <a:gd name="connsiteX2" fmla="*/ 912251 w 1494774"/>
              <a:gd name="connsiteY2" fmla="*/ 293128 h 2013820"/>
              <a:gd name="connsiteX3" fmla="*/ 1493881 w 1494774"/>
              <a:gd name="connsiteY3" fmla="*/ 579960 h 2013820"/>
              <a:gd name="connsiteX4" fmla="*/ 1482138 w 1494774"/>
              <a:gd name="connsiteY4" fmla="*/ 2013820 h 2013820"/>
              <a:gd name="connsiteX5" fmla="*/ 8021 w 1494774"/>
              <a:gd name="connsiteY5" fmla="*/ 1973179 h 2013820"/>
              <a:gd name="connsiteX6" fmla="*/ 0 w 1494774"/>
              <a:gd name="connsiteY6" fmla="*/ 0 h 2013820"/>
              <a:gd name="connsiteX0" fmla="*/ 0 w 1495901"/>
              <a:gd name="connsiteY0" fmla="*/ 0 h 2013820"/>
              <a:gd name="connsiteX1" fmla="*/ 445967 w 1495901"/>
              <a:gd name="connsiteY1" fmla="*/ 111459 h 2013820"/>
              <a:gd name="connsiteX2" fmla="*/ 912251 w 1495901"/>
              <a:gd name="connsiteY2" fmla="*/ 293128 h 2013820"/>
              <a:gd name="connsiteX3" fmla="*/ 1493881 w 1495901"/>
              <a:gd name="connsiteY3" fmla="*/ 579960 h 2013820"/>
              <a:gd name="connsiteX4" fmla="*/ 1490737 w 1495901"/>
              <a:gd name="connsiteY4" fmla="*/ 2013820 h 2013820"/>
              <a:gd name="connsiteX5" fmla="*/ 8021 w 1495901"/>
              <a:gd name="connsiteY5" fmla="*/ 1973179 h 2013820"/>
              <a:gd name="connsiteX6" fmla="*/ 0 w 1495901"/>
              <a:gd name="connsiteY6" fmla="*/ 0 h 2013820"/>
              <a:gd name="connsiteX0" fmla="*/ 0 w 1495901"/>
              <a:gd name="connsiteY0" fmla="*/ 0 h 2013820"/>
              <a:gd name="connsiteX1" fmla="*/ 445967 w 1495901"/>
              <a:gd name="connsiteY1" fmla="*/ 111459 h 2013820"/>
              <a:gd name="connsiteX2" fmla="*/ 1493881 w 1495901"/>
              <a:gd name="connsiteY2" fmla="*/ 579960 h 2013820"/>
              <a:gd name="connsiteX3" fmla="*/ 1490737 w 1495901"/>
              <a:gd name="connsiteY3" fmla="*/ 2013820 h 2013820"/>
              <a:gd name="connsiteX4" fmla="*/ 8021 w 1495901"/>
              <a:gd name="connsiteY4" fmla="*/ 1973179 h 2013820"/>
              <a:gd name="connsiteX5" fmla="*/ 0 w 1495901"/>
              <a:gd name="connsiteY5" fmla="*/ 0 h 2013820"/>
              <a:gd name="connsiteX0" fmla="*/ 0 w 1495901"/>
              <a:gd name="connsiteY0" fmla="*/ 61484 h 2075304"/>
              <a:gd name="connsiteX1" fmla="*/ 1493881 w 1495901"/>
              <a:gd name="connsiteY1" fmla="*/ 641444 h 2075304"/>
              <a:gd name="connsiteX2" fmla="*/ 1490737 w 1495901"/>
              <a:gd name="connsiteY2" fmla="*/ 2075304 h 2075304"/>
              <a:gd name="connsiteX3" fmla="*/ 8021 w 1495901"/>
              <a:gd name="connsiteY3" fmla="*/ 2034663 h 2075304"/>
              <a:gd name="connsiteX4" fmla="*/ 0 w 1495901"/>
              <a:gd name="connsiteY4" fmla="*/ 61484 h 2075304"/>
              <a:gd name="connsiteX0" fmla="*/ 0 w 1495901"/>
              <a:gd name="connsiteY0" fmla="*/ 0 h 2013820"/>
              <a:gd name="connsiteX1" fmla="*/ 1493881 w 1495901"/>
              <a:gd name="connsiteY1" fmla="*/ 579960 h 2013820"/>
              <a:gd name="connsiteX2" fmla="*/ 1490737 w 1495901"/>
              <a:gd name="connsiteY2" fmla="*/ 2013820 h 2013820"/>
              <a:gd name="connsiteX3" fmla="*/ 8021 w 1495901"/>
              <a:gd name="connsiteY3" fmla="*/ 1973179 h 2013820"/>
              <a:gd name="connsiteX4" fmla="*/ 0 w 1495901"/>
              <a:gd name="connsiteY4" fmla="*/ 0 h 201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901" h="2013820">
                <a:moveTo>
                  <a:pt x="0" y="0"/>
                </a:moveTo>
                <a:lnTo>
                  <a:pt x="1493881" y="579960"/>
                </a:lnTo>
                <a:cubicBezTo>
                  <a:pt x="1498040" y="1124525"/>
                  <a:pt x="1495177" y="1469255"/>
                  <a:pt x="1490737" y="2013820"/>
                </a:cubicBezTo>
                <a:cubicBezTo>
                  <a:pt x="-4365" y="1949297"/>
                  <a:pt x="1505532" y="2006035"/>
                  <a:pt x="8021" y="1973179"/>
                </a:cubicBezTo>
                <a:cubicBezTo>
                  <a:pt x="5347" y="1315453"/>
                  <a:pt x="2674" y="657726"/>
                  <a:pt x="0" y="0"/>
                </a:cubicBezTo>
                <a:close/>
              </a:path>
            </a:pathLst>
          </a:custGeom>
          <a:solidFill>
            <a:srgbClr val="E6E8DA"/>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図形 19">
            <a:extLst>
              <a:ext uri="{FF2B5EF4-FFF2-40B4-BE49-F238E27FC236}">
                <a16:creationId xmlns:a16="http://schemas.microsoft.com/office/drawing/2014/main" id="{647F9F1C-0B98-4264-B59E-79A1E038934B}"/>
              </a:ext>
            </a:extLst>
          </p:cNvPr>
          <p:cNvSpPr/>
          <p:nvPr/>
        </p:nvSpPr>
        <p:spPr>
          <a:xfrm>
            <a:off x="8427764" y="2164082"/>
            <a:ext cx="454626" cy="1879598"/>
          </a:xfrm>
          <a:custGeom>
            <a:avLst/>
            <a:gdLst>
              <a:gd name="connsiteX0" fmla="*/ 0 w 756954"/>
              <a:gd name="connsiteY0" fmla="*/ 0 h 2089192"/>
              <a:gd name="connsiteX1" fmla="*/ 744842 w 756954"/>
              <a:gd name="connsiteY1" fmla="*/ 272503 h 2089192"/>
              <a:gd name="connsiteX2" fmla="*/ 756954 w 756954"/>
              <a:gd name="connsiteY2" fmla="*/ 2089192 h 2089192"/>
              <a:gd name="connsiteX3" fmla="*/ 12111 w 756954"/>
              <a:gd name="connsiteY3" fmla="*/ 1883300 h 2089192"/>
              <a:gd name="connsiteX4" fmla="*/ 0 w 756954"/>
              <a:gd name="connsiteY4" fmla="*/ 0 h 2089192"/>
              <a:gd name="connsiteX0" fmla="*/ 18167 w 775121"/>
              <a:gd name="connsiteY0" fmla="*/ 0 h 2089192"/>
              <a:gd name="connsiteX1" fmla="*/ 763009 w 775121"/>
              <a:gd name="connsiteY1" fmla="*/ 272503 h 2089192"/>
              <a:gd name="connsiteX2" fmla="*/ 775121 w 775121"/>
              <a:gd name="connsiteY2" fmla="*/ 2089192 h 2089192"/>
              <a:gd name="connsiteX3" fmla="*/ 0 w 775121"/>
              <a:gd name="connsiteY3" fmla="*/ 1871189 h 2089192"/>
              <a:gd name="connsiteX4" fmla="*/ 18167 w 775121"/>
              <a:gd name="connsiteY4" fmla="*/ 0 h 2089192"/>
              <a:gd name="connsiteX0" fmla="*/ 18167 w 775121"/>
              <a:gd name="connsiteY0" fmla="*/ 0 h 2089192"/>
              <a:gd name="connsiteX1" fmla="*/ 763009 w 775121"/>
              <a:gd name="connsiteY1" fmla="*/ 272503 h 2089192"/>
              <a:gd name="connsiteX2" fmla="*/ 775121 w 775121"/>
              <a:gd name="connsiteY2" fmla="*/ 2089192 h 2089192"/>
              <a:gd name="connsiteX3" fmla="*/ 0 w 775121"/>
              <a:gd name="connsiteY3" fmla="*/ 1871189 h 2089192"/>
              <a:gd name="connsiteX4" fmla="*/ 18167 w 775121"/>
              <a:gd name="connsiteY4" fmla="*/ 0 h 2089192"/>
              <a:gd name="connsiteX0" fmla="*/ 24222 w 781176"/>
              <a:gd name="connsiteY0" fmla="*/ 0 h 2089192"/>
              <a:gd name="connsiteX1" fmla="*/ 769064 w 781176"/>
              <a:gd name="connsiteY1" fmla="*/ 272503 h 2089192"/>
              <a:gd name="connsiteX2" fmla="*/ 781176 w 781176"/>
              <a:gd name="connsiteY2" fmla="*/ 2089192 h 2089192"/>
              <a:gd name="connsiteX3" fmla="*/ 0 w 781176"/>
              <a:gd name="connsiteY3" fmla="*/ 1598685 h 2089192"/>
              <a:gd name="connsiteX4" fmla="*/ 24222 w 781176"/>
              <a:gd name="connsiteY4" fmla="*/ 0 h 2089192"/>
              <a:gd name="connsiteX0" fmla="*/ 24222 w 775121"/>
              <a:gd name="connsiteY0" fmla="*/ 0 h 1810633"/>
              <a:gd name="connsiteX1" fmla="*/ 769064 w 775121"/>
              <a:gd name="connsiteY1" fmla="*/ 272503 h 1810633"/>
              <a:gd name="connsiteX2" fmla="*/ 775121 w 775121"/>
              <a:gd name="connsiteY2" fmla="*/ 1810633 h 1810633"/>
              <a:gd name="connsiteX3" fmla="*/ 0 w 775121"/>
              <a:gd name="connsiteY3" fmla="*/ 1598685 h 1810633"/>
              <a:gd name="connsiteX4" fmla="*/ 24222 w 775121"/>
              <a:gd name="connsiteY4" fmla="*/ 0 h 1810633"/>
              <a:gd name="connsiteX0" fmla="*/ 24222 w 775121"/>
              <a:gd name="connsiteY0" fmla="*/ 0 h 1810633"/>
              <a:gd name="connsiteX1" fmla="*/ 769064 w 775121"/>
              <a:gd name="connsiteY1" fmla="*/ 272503 h 1810633"/>
              <a:gd name="connsiteX2" fmla="*/ 775121 w 775121"/>
              <a:gd name="connsiteY2" fmla="*/ 1810633 h 1810633"/>
              <a:gd name="connsiteX3" fmla="*/ 0 w 775121"/>
              <a:gd name="connsiteY3" fmla="*/ 1677408 h 1810633"/>
              <a:gd name="connsiteX4" fmla="*/ 24222 w 775121"/>
              <a:gd name="connsiteY4" fmla="*/ 0 h 1810633"/>
              <a:gd name="connsiteX0" fmla="*/ 24222 w 775121"/>
              <a:gd name="connsiteY0" fmla="*/ 0 h 1810633"/>
              <a:gd name="connsiteX1" fmla="*/ 769064 w 775121"/>
              <a:gd name="connsiteY1" fmla="*/ 272503 h 1810633"/>
              <a:gd name="connsiteX2" fmla="*/ 775121 w 775121"/>
              <a:gd name="connsiteY2" fmla="*/ 1810633 h 1810633"/>
              <a:gd name="connsiteX3" fmla="*/ 0 w 775121"/>
              <a:gd name="connsiteY3" fmla="*/ 1677408 h 1810633"/>
              <a:gd name="connsiteX4" fmla="*/ 24222 w 775121"/>
              <a:gd name="connsiteY4" fmla="*/ 0 h 1810633"/>
              <a:gd name="connsiteX0" fmla="*/ 24222 w 775121"/>
              <a:gd name="connsiteY0" fmla="*/ 0 h 1810633"/>
              <a:gd name="connsiteX1" fmla="*/ 769064 w 775121"/>
              <a:gd name="connsiteY1" fmla="*/ 272503 h 1810633"/>
              <a:gd name="connsiteX2" fmla="*/ 775121 w 775121"/>
              <a:gd name="connsiteY2" fmla="*/ 1810633 h 1810633"/>
              <a:gd name="connsiteX3" fmla="*/ 0 w 775121"/>
              <a:gd name="connsiteY3" fmla="*/ 1677408 h 1810633"/>
              <a:gd name="connsiteX4" fmla="*/ 24222 w 775121"/>
              <a:gd name="connsiteY4" fmla="*/ 0 h 1810633"/>
              <a:gd name="connsiteX0" fmla="*/ 24222 w 787232"/>
              <a:gd name="connsiteY0" fmla="*/ 0 h 1705336"/>
              <a:gd name="connsiteX1" fmla="*/ 769064 w 787232"/>
              <a:gd name="connsiteY1" fmla="*/ 272503 h 1705336"/>
              <a:gd name="connsiteX2" fmla="*/ 787232 w 787232"/>
              <a:gd name="connsiteY2" fmla="*/ 1544185 h 1705336"/>
              <a:gd name="connsiteX3" fmla="*/ 0 w 787232"/>
              <a:gd name="connsiteY3" fmla="*/ 1677408 h 1705336"/>
              <a:gd name="connsiteX4" fmla="*/ 24222 w 787232"/>
              <a:gd name="connsiteY4" fmla="*/ 0 h 1705336"/>
              <a:gd name="connsiteX0" fmla="*/ 24222 w 787232"/>
              <a:gd name="connsiteY0" fmla="*/ 0 h 1736041"/>
              <a:gd name="connsiteX1" fmla="*/ 769064 w 787232"/>
              <a:gd name="connsiteY1" fmla="*/ 272503 h 1736041"/>
              <a:gd name="connsiteX2" fmla="*/ 787232 w 787232"/>
              <a:gd name="connsiteY2" fmla="*/ 1544185 h 1736041"/>
              <a:gd name="connsiteX3" fmla="*/ 0 w 787232"/>
              <a:gd name="connsiteY3" fmla="*/ 1677408 h 1736041"/>
              <a:gd name="connsiteX4" fmla="*/ 24222 w 787232"/>
              <a:gd name="connsiteY4" fmla="*/ 0 h 1736041"/>
              <a:gd name="connsiteX0" fmla="*/ 24222 w 787232"/>
              <a:gd name="connsiteY0" fmla="*/ 0 h 1731392"/>
              <a:gd name="connsiteX1" fmla="*/ 769064 w 787232"/>
              <a:gd name="connsiteY1" fmla="*/ 272503 h 1731392"/>
              <a:gd name="connsiteX2" fmla="*/ 787232 w 787232"/>
              <a:gd name="connsiteY2" fmla="*/ 1544185 h 1731392"/>
              <a:gd name="connsiteX3" fmla="*/ 0 w 787232"/>
              <a:gd name="connsiteY3" fmla="*/ 1671353 h 1731392"/>
              <a:gd name="connsiteX4" fmla="*/ 24222 w 787232"/>
              <a:gd name="connsiteY4" fmla="*/ 0 h 1731392"/>
              <a:gd name="connsiteX0" fmla="*/ 24222 w 787232"/>
              <a:gd name="connsiteY0" fmla="*/ 0 h 1671353"/>
              <a:gd name="connsiteX1" fmla="*/ 769064 w 787232"/>
              <a:gd name="connsiteY1" fmla="*/ 272503 h 1671353"/>
              <a:gd name="connsiteX2" fmla="*/ 787232 w 787232"/>
              <a:gd name="connsiteY2" fmla="*/ 1544185 h 1671353"/>
              <a:gd name="connsiteX3" fmla="*/ 0 w 787232"/>
              <a:gd name="connsiteY3" fmla="*/ 1671353 h 1671353"/>
              <a:gd name="connsiteX4" fmla="*/ 24222 w 787232"/>
              <a:gd name="connsiteY4" fmla="*/ 0 h 1671353"/>
              <a:gd name="connsiteX0" fmla="*/ 24222 w 787232"/>
              <a:gd name="connsiteY0" fmla="*/ 0 h 1671353"/>
              <a:gd name="connsiteX1" fmla="*/ 769064 w 787232"/>
              <a:gd name="connsiteY1" fmla="*/ 272503 h 1671353"/>
              <a:gd name="connsiteX2" fmla="*/ 787232 w 787232"/>
              <a:gd name="connsiteY2" fmla="*/ 1544185 h 1671353"/>
              <a:gd name="connsiteX3" fmla="*/ 0 w 787232"/>
              <a:gd name="connsiteY3" fmla="*/ 1671353 h 1671353"/>
              <a:gd name="connsiteX4" fmla="*/ 24222 w 787232"/>
              <a:gd name="connsiteY4" fmla="*/ 0 h 1671353"/>
              <a:gd name="connsiteX0" fmla="*/ 24222 w 769600"/>
              <a:gd name="connsiteY0" fmla="*/ 0 h 1700571"/>
              <a:gd name="connsiteX1" fmla="*/ 769064 w 769600"/>
              <a:gd name="connsiteY1" fmla="*/ 272503 h 1700571"/>
              <a:gd name="connsiteX2" fmla="*/ 756954 w 769600"/>
              <a:gd name="connsiteY2" fmla="*/ 1659242 h 1700571"/>
              <a:gd name="connsiteX3" fmla="*/ 0 w 769600"/>
              <a:gd name="connsiteY3" fmla="*/ 1671353 h 1700571"/>
              <a:gd name="connsiteX4" fmla="*/ 24222 w 769600"/>
              <a:gd name="connsiteY4" fmla="*/ 0 h 1700571"/>
              <a:gd name="connsiteX0" fmla="*/ 24222 w 769600"/>
              <a:gd name="connsiteY0" fmla="*/ 0 h 1671353"/>
              <a:gd name="connsiteX1" fmla="*/ 769064 w 769600"/>
              <a:gd name="connsiteY1" fmla="*/ 272503 h 1671353"/>
              <a:gd name="connsiteX2" fmla="*/ 756954 w 769600"/>
              <a:gd name="connsiteY2" fmla="*/ 1659242 h 1671353"/>
              <a:gd name="connsiteX3" fmla="*/ 0 w 769600"/>
              <a:gd name="connsiteY3" fmla="*/ 1671353 h 1671353"/>
              <a:gd name="connsiteX4" fmla="*/ 24222 w 769600"/>
              <a:gd name="connsiteY4" fmla="*/ 0 h 1671353"/>
              <a:gd name="connsiteX0" fmla="*/ 24222 w 770901"/>
              <a:gd name="connsiteY0" fmla="*/ 0 h 1671353"/>
              <a:gd name="connsiteX1" fmla="*/ 769064 w 770901"/>
              <a:gd name="connsiteY1" fmla="*/ 272503 h 1671353"/>
              <a:gd name="connsiteX2" fmla="*/ 756954 w 770901"/>
              <a:gd name="connsiteY2" fmla="*/ 1659242 h 1671353"/>
              <a:gd name="connsiteX3" fmla="*/ 0 w 770901"/>
              <a:gd name="connsiteY3" fmla="*/ 1671353 h 1671353"/>
              <a:gd name="connsiteX4" fmla="*/ 24222 w 770901"/>
              <a:gd name="connsiteY4" fmla="*/ 0 h 1671353"/>
              <a:gd name="connsiteX0" fmla="*/ 24222 w 769064"/>
              <a:gd name="connsiteY0" fmla="*/ 0 h 1671353"/>
              <a:gd name="connsiteX1" fmla="*/ 769064 w 769064"/>
              <a:gd name="connsiteY1" fmla="*/ 272503 h 1671353"/>
              <a:gd name="connsiteX2" fmla="*/ 756954 w 769064"/>
              <a:gd name="connsiteY2" fmla="*/ 1659242 h 1671353"/>
              <a:gd name="connsiteX3" fmla="*/ 0 w 769064"/>
              <a:gd name="connsiteY3" fmla="*/ 1671353 h 1671353"/>
              <a:gd name="connsiteX4" fmla="*/ 24222 w 769064"/>
              <a:gd name="connsiteY4" fmla="*/ 0 h 1671353"/>
              <a:gd name="connsiteX0" fmla="*/ 24222 w 769064"/>
              <a:gd name="connsiteY0" fmla="*/ 0 h 1671353"/>
              <a:gd name="connsiteX1" fmla="*/ 769064 w 769064"/>
              <a:gd name="connsiteY1" fmla="*/ 272503 h 1671353"/>
              <a:gd name="connsiteX2" fmla="*/ 756954 w 769064"/>
              <a:gd name="connsiteY2" fmla="*/ 1659242 h 1671353"/>
              <a:gd name="connsiteX3" fmla="*/ 0 w 769064"/>
              <a:gd name="connsiteY3" fmla="*/ 1671353 h 1671353"/>
              <a:gd name="connsiteX4" fmla="*/ 24222 w 769064"/>
              <a:gd name="connsiteY4" fmla="*/ 0 h 1671353"/>
              <a:gd name="connsiteX0" fmla="*/ 24222 w 769064"/>
              <a:gd name="connsiteY0" fmla="*/ 0 h 1713800"/>
              <a:gd name="connsiteX1" fmla="*/ 769064 w 769064"/>
              <a:gd name="connsiteY1" fmla="*/ 272503 h 1713800"/>
              <a:gd name="connsiteX2" fmla="*/ 756954 w 769064"/>
              <a:gd name="connsiteY2" fmla="*/ 1659242 h 1713800"/>
              <a:gd name="connsiteX3" fmla="*/ 0 w 769064"/>
              <a:gd name="connsiteY3" fmla="*/ 1671353 h 1713800"/>
              <a:gd name="connsiteX4" fmla="*/ 24222 w 769064"/>
              <a:gd name="connsiteY4" fmla="*/ 0 h 1713800"/>
              <a:gd name="connsiteX0" fmla="*/ 24222 w 769064"/>
              <a:gd name="connsiteY0" fmla="*/ 0 h 1756132"/>
              <a:gd name="connsiteX1" fmla="*/ 769064 w 769064"/>
              <a:gd name="connsiteY1" fmla="*/ 272503 h 1756132"/>
              <a:gd name="connsiteX2" fmla="*/ 754088 w 769064"/>
              <a:gd name="connsiteY2" fmla="*/ 1746731 h 1756132"/>
              <a:gd name="connsiteX3" fmla="*/ 0 w 769064"/>
              <a:gd name="connsiteY3" fmla="*/ 1671353 h 1756132"/>
              <a:gd name="connsiteX4" fmla="*/ 24222 w 769064"/>
              <a:gd name="connsiteY4" fmla="*/ 0 h 1756132"/>
              <a:gd name="connsiteX0" fmla="*/ 24222 w 769064"/>
              <a:gd name="connsiteY0" fmla="*/ 0 h 1746731"/>
              <a:gd name="connsiteX1" fmla="*/ 769064 w 769064"/>
              <a:gd name="connsiteY1" fmla="*/ 272503 h 1746731"/>
              <a:gd name="connsiteX2" fmla="*/ 754088 w 769064"/>
              <a:gd name="connsiteY2" fmla="*/ 1746731 h 1746731"/>
              <a:gd name="connsiteX3" fmla="*/ 0 w 769064"/>
              <a:gd name="connsiteY3" fmla="*/ 1671353 h 1746731"/>
              <a:gd name="connsiteX4" fmla="*/ 24222 w 769064"/>
              <a:gd name="connsiteY4" fmla="*/ 0 h 1746731"/>
              <a:gd name="connsiteX0" fmla="*/ 24222 w 764277"/>
              <a:gd name="connsiteY0" fmla="*/ 0 h 1746731"/>
              <a:gd name="connsiteX1" fmla="*/ 764277 w 764277"/>
              <a:gd name="connsiteY1" fmla="*/ 223022 h 1746731"/>
              <a:gd name="connsiteX2" fmla="*/ 754088 w 764277"/>
              <a:gd name="connsiteY2" fmla="*/ 1746731 h 1746731"/>
              <a:gd name="connsiteX3" fmla="*/ 0 w 764277"/>
              <a:gd name="connsiteY3" fmla="*/ 1671353 h 1746731"/>
              <a:gd name="connsiteX4" fmla="*/ 24222 w 764277"/>
              <a:gd name="connsiteY4" fmla="*/ 0 h 1746731"/>
              <a:gd name="connsiteX0" fmla="*/ 24222 w 764277"/>
              <a:gd name="connsiteY0" fmla="*/ 0 h 1746731"/>
              <a:gd name="connsiteX1" fmla="*/ 764277 w 764277"/>
              <a:gd name="connsiteY1" fmla="*/ 223022 h 1746731"/>
              <a:gd name="connsiteX2" fmla="*/ 754088 w 764277"/>
              <a:gd name="connsiteY2" fmla="*/ 1746731 h 1746731"/>
              <a:gd name="connsiteX3" fmla="*/ 0 w 764277"/>
              <a:gd name="connsiteY3" fmla="*/ 1671353 h 1746731"/>
              <a:gd name="connsiteX4" fmla="*/ 24222 w 764277"/>
              <a:gd name="connsiteY4" fmla="*/ 0 h 1746731"/>
              <a:gd name="connsiteX0" fmla="*/ 24222 w 764277"/>
              <a:gd name="connsiteY0" fmla="*/ 0 h 1746731"/>
              <a:gd name="connsiteX1" fmla="*/ 764277 w 764277"/>
              <a:gd name="connsiteY1" fmla="*/ 223022 h 1746731"/>
              <a:gd name="connsiteX2" fmla="*/ 754088 w 764277"/>
              <a:gd name="connsiteY2" fmla="*/ 1746731 h 1746731"/>
              <a:gd name="connsiteX3" fmla="*/ 0 w 764277"/>
              <a:gd name="connsiteY3" fmla="*/ 1671353 h 1746731"/>
              <a:gd name="connsiteX4" fmla="*/ 24222 w 764277"/>
              <a:gd name="connsiteY4" fmla="*/ 0 h 1746731"/>
              <a:gd name="connsiteX0" fmla="*/ 33797 w 773852"/>
              <a:gd name="connsiteY0" fmla="*/ 0 h 1746731"/>
              <a:gd name="connsiteX1" fmla="*/ 773852 w 773852"/>
              <a:gd name="connsiteY1" fmla="*/ 223022 h 1746731"/>
              <a:gd name="connsiteX2" fmla="*/ 763663 w 773852"/>
              <a:gd name="connsiteY2" fmla="*/ 1746731 h 1746731"/>
              <a:gd name="connsiteX3" fmla="*/ 0 w 773852"/>
              <a:gd name="connsiteY3" fmla="*/ 1663541 h 1746731"/>
              <a:gd name="connsiteX4" fmla="*/ 33797 w 773852"/>
              <a:gd name="connsiteY4" fmla="*/ 0 h 1746731"/>
              <a:gd name="connsiteX0" fmla="*/ 33797 w 773852"/>
              <a:gd name="connsiteY0" fmla="*/ 0 h 1746731"/>
              <a:gd name="connsiteX1" fmla="*/ 773852 w 773852"/>
              <a:gd name="connsiteY1" fmla="*/ 223022 h 1746731"/>
              <a:gd name="connsiteX2" fmla="*/ 763663 w 773852"/>
              <a:gd name="connsiteY2" fmla="*/ 1746731 h 1746731"/>
              <a:gd name="connsiteX3" fmla="*/ 0 w 773852"/>
              <a:gd name="connsiteY3" fmla="*/ 1663541 h 1746731"/>
              <a:gd name="connsiteX4" fmla="*/ 33797 w 773852"/>
              <a:gd name="connsiteY4" fmla="*/ 0 h 1746731"/>
              <a:gd name="connsiteX0" fmla="*/ 33797 w 773852"/>
              <a:gd name="connsiteY0" fmla="*/ 0 h 1728500"/>
              <a:gd name="connsiteX1" fmla="*/ 773852 w 773852"/>
              <a:gd name="connsiteY1" fmla="*/ 223022 h 1728500"/>
              <a:gd name="connsiteX2" fmla="*/ 763663 w 773852"/>
              <a:gd name="connsiteY2" fmla="*/ 1728500 h 1728500"/>
              <a:gd name="connsiteX3" fmla="*/ 0 w 773852"/>
              <a:gd name="connsiteY3" fmla="*/ 1663541 h 1728500"/>
              <a:gd name="connsiteX4" fmla="*/ 33797 w 773852"/>
              <a:gd name="connsiteY4" fmla="*/ 0 h 1728500"/>
              <a:gd name="connsiteX0" fmla="*/ 33797 w 773852"/>
              <a:gd name="connsiteY0" fmla="*/ 0 h 1728500"/>
              <a:gd name="connsiteX1" fmla="*/ 773852 w 773852"/>
              <a:gd name="connsiteY1" fmla="*/ 223022 h 1728500"/>
              <a:gd name="connsiteX2" fmla="*/ 763663 w 773852"/>
              <a:gd name="connsiteY2" fmla="*/ 1728500 h 1728500"/>
              <a:gd name="connsiteX3" fmla="*/ 0 w 773852"/>
              <a:gd name="connsiteY3" fmla="*/ 1663541 h 1728500"/>
              <a:gd name="connsiteX4" fmla="*/ 33797 w 773852"/>
              <a:gd name="connsiteY4" fmla="*/ 0 h 1728500"/>
              <a:gd name="connsiteX0" fmla="*/ 33797 w 773852"/>
              <a:gd name="connsiteY0" fmla="*/ 0 h 1728500"/>
              <a:gd name="connsiteX1" fmla="*/ 773852 w 773852"/>
              <a:gd name="connsiteY1" fmla="*/ 223022 h 1728500"/>
              <a:gd name="connsiteX2" fmla="*/ 763663 w 773852"/>
              <a:gd name="connsiteY2" fmla="*/ 1728500 h 1728500"/>
              <a:gd name="connsiteX3" fmla="*/ 0 w 773852"/>
              <a:gd name="connsiteY3" fmla="*/ 1663541 h 1728500"/>
              <a:gd name="connsiteX4" fmla="*/ 33797 w 773852"/>
              <a:gd name="connsiteY4" fmla="*/ 0 h 1728500"/>
              <a:gd name="connsiteX0" fmla="*/ 285 w 773852"/>
              <a:gd name="connsiteY0" fmla="*/ 0 h 1733709"/>
              <a:gd name="connsiteX1" fmla="*/ 773852 w 773852"/>
              <a:gd name="connsiteY1" fmla="*/ 228231 h 1733709"/>
              <a:gd name="connsiteX2" fmla="*/ 763663 w 773852"/>
              <a:gd name="connsiteY2" fmla="*/ 1733709 h 1733709"/>
              <a:gd name="connsiteX3" fmla="*/ 0 w 773852"/>
              <a:gd name="connsiteY3" fmla="*/ 1668750 h 1733709"/>
              <a:gd name="connsiteX4" fmla="*/ 285 w 773852"/>
              <a:gd name="connsiteY4" fmla="*/ 0 h 1733709"/>
              <a:gd name="connsiteX0" fmla="*/ 285 w 773852"/>
              <a:gd name="connsiteY0" fmla="*/ 0 h 1733709"/>
              <a:gd name="connsiteX1" fmla="*/ 773852 w 773852"/>
              <a:gd name="connsiteY1" fmla="*/ 228231 h 1733709"/>
              <a:gd name="connsiteX2" fmla="*/ 763663 w 773852"/>
              <a:gd name="connsiteY2" fmla="*/ 1733709 h 1733709"/>
              <a:gd name="connsiteX3" fmla="*/ 0 w 773852"/>
              <a:gd name="connsiteY3" fmla="*/ 1668750 h 1733709"/>
              <a:gd name="connsiteX4" fmla="*/ 285 w 773852"/>
              <a:gd name="connsiteY4" fmla="*/ 0 h 1733709"/>
              <a:gd name="connsiteX0" fmla="*/ 285 w 773852"/>
              <a:gd name="connsiteY0" fmla="*/ 0 h 1733709"/>
              <a:gd name="connsiteX1" fmla="*/ 773852 w 773852"/>
              <a:gd name="connsiteY1" fmla="*/ 228231 h 1733709"/>
              <a:gd name="connsiteX2" fmla="*/ 763663 w 773852"/>
              <a:gd name="connsiteY2" fmla="*/ 1733709 h 1733709"/>
              <a:gd name="connsiteX3" fmla="*/ 0 w 773852"/>
              <a:gd name="connsiteY3" fmla="*/ 1668750 h 1733709"/>
              <a:gd name="connsiteX4" fmla="*/ 285 w 773852"/>
              <a:gd name="connsiteY4" fmla="*/ 0 h 1733709"/>
              <a:gd name="connsiteX0" fmla="*/ 285 w 765920"/>
              <a:gd name="connsiteY0" fmla="*/ 0 h 1733709"/>
              <a:gd name="connsiteX1" fmla="*/ 740338 w 765920"/>
              <a:gd name="connsiteY1" fmla="*/ 212605 h 1733709"/>
              <a:gd name="connsiteX2" fmla="*/ 763663 w 765920"/>
              <a:gd name="connsiteY2" fmla="*/ 1733709 h 1733709"/>
              <a:gd name="connsiteX3" fmla="*/ 0 w 765920"/>
              <a:gd name="connsiteY3" fmla="*/ 1668750 h 1733709"/>
              <a:gd name="connsiteX4" fmla="*/ 285 w 765920"/>
              <a:gd name="connsiteY4" fmla="*/ 0 h 1733709"/>
              <a:gd name="connsiteX0" fmla="*/ 285 w 766515"/>
              <a:gd name="connsiteY0" fmla="*/ 0 h 1733709"/>
              <a:gd name="connsiteX1" fmla="*/ 740338 w 766515"/>
              <a:gd name="connsiteY1" fmla="*/ 212605 h 1733709"/>
              <a:gd name="connsiteX2" fmla="*/ 763663 w 766515"/>
              <a:gd name="connsiteY2" fmla="*/ 1733709 h 1733709"/>
              <a:gd name="connsiteX3" fmla="*/ 0 w 766515"/>
              <a:gd name="connsiteY3" fmla="*/ 1668750 h 1733709"/>
              <a:gd name="connsiteX4" fmla="*/ 285 w 766515"/>
              <a:gd name="connsiteY4" fmla="*/ 0 h 1733709"/>
              <a:gd name="connsiteX0" fmla="*/ 285 w 763663"/>
              <a:gd name="connsiteY0" fmla="*/ 0 h 1733709"/>
              <a:gd name="connsiteX1" fmla="*/ 740338 w 763663"/>
              <a:gd name="connsiteY1" fmla="*/ 212605 h 1733709"/>
              <a:gd name="connsiteX2" fmla="*/ 763663 w 763663"/>
              <a:gd name="connsiteY2" fmla="*/ 1733709 h 1733709"/>
              <a:gd name="connsiteX3" fmla="*/ 0 w 763663"/>
              <a:gd name="connsiteY3" fmla="*/ 1668750 h 1733709"/>
              <a:gd name="connsiteX4" fmla="*/ 285 w 763663"/>
              <a:gd name="connsiteY4" fmla="*/ 0 h 1733709"/>
              <a:gd name="connsiteX0" fmla="*/ 285 w 740338"/>
              <a:gd name="connsiteY0" fmla="*/ 0 h 1731104"/>
              <a:gd name="connsiteX1" fmla="*/ 740338 w 740338"/>
              <a:gd name="connsiteY1" fmla="*/ 212605 h 1731104"/>
              <a:gd name="connsiteX2" fmla="*/ 730149 w 740338"/>
              <a:gd name="connsiteY2" fmla="*/ 1731104 h 1731104"/>
              <a:gd name="connsiteX3" fmla="*/ 0 w 740338"/>
              <a:gd name="connsiteY3" fmla="*/ 1668750 h 1731104"/>
              <a:gd name="connsiteX4" fmla="*/ 285 w 740338"/>
              <a:gd name="connsiteY4" fmla="*/ 0 h 1731104"/>
              <a:gd name="connsiteX0" fmla="*/ 0 w 740053"/>
              <a:gd name="connsiteY0" fmla="*/ 0 h 1731104"/>
              <a:gd name="connsiteX1" fmla="*/ 740053 w 740053"/>
              <a:gd name="connsiteY1" fmla="*/ 212605 h 1731104"/>
              <a:gd name="connsiteX2" fmla="*/ 729864 w 740053"/>
              <a:gd name="connsiteY2" fmla="*/ 1731104 h 1731104"/>
              <a:gd name="connsiteX3" fmla="*/ 4502 w 740053"/>
              <a:gd name="connsiteY3" fmla="*/ 1668750 h 1731104"/>
              <a:gd name="connsiteX4" fmla="*/ 0 w 740053"/>
              <a:gd name="connsiteY4" fmla="*/ 0 h 1731104"/>
              <a:gd name="connsiteX0" fmla="*/ 0 w 729864"/>
              <a:gd name="connsiteY0" fmla="*/ 0 h 1731104"/>
              <a:gd name="connsiteX1" fmla="*/ 725689 w 729864"/>
              <a:gd name="connsiteY1" fmla="*/ 212605 h 1731104"/>
              <a:gd name="connsiteX2" fmla="*/ 729864 w 729864"/>
              <a:gd name="connsiteY2" fmla="*/ 1731104 h 1731104"/>
              <a:gd name="connsiteX3" fmla="*/ 4502 w 729864"/>
              <a:gd name="connsiteY3" fmla="*/ 1668750 h 1731104"/>
              <a:gd name="connsiteX4" fmla="*/ 0 w 729864"/>
              <a:gd name="connsiteY4" fmla="*/ 0 h 1731104"/>
              <a:gd name="connsiteX0" fmla="*/ 0 w 730761"/>
              <a:gd name="connsiteY0" fmla="*/ 0 h 1731104"/>
              <a:gd name="connsiteX1" fmla="*/ 725689 w 730761"/>
              <a:gd name="connsiteY1" fmla="*/ 212605 h 1731104"/>
              <a:gd name="connsiteX2" fmla="*/ 729864 w 730761"/>
              <a:gd name="connsiteY2" fmla="*/ 1731104 h 1731104"/>
              <a:gd name="connsiteX3" fmla="*/ 4502 w 730761"/>
              <a:gd name="connsiteY3" fmla="*/ 1668750 h 1731104"/>
              <a:gd name="connsiteX4" fmla="*/ 0 w 730761"/>
              <a:gd name="connsiteY4" fmla="*/ 0 h 1731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761" h="1731104">
                <a:moveTo>
                  <a:pt x="0" y="0"/>
                </a:moveTo>
                <a:cubicBezTo>
                  <a:pt x="-676" y="3156"/>
                  <a:pt x="467833" y="136528"/>
                  <a:pt x="725689" y="212605"/>
                </a:cubicBezTo>
                <a:cubicBezTo>
                  <a:pt x="719867" y="1726955"/>
                  <a:pt x="734418" y="214087"/>
                  <a:pt x="729864" y="1731104"/>
                </a:cubicBezTo>
                <a:lnTo>
                  <a:pt x="4502" y="1668750"/>
                </a:lnTo>
                <a:cubicBezTo>
                  <a:pt x="3001" y="1112500"/>
                  <a:pt x="1501" y="556250"/>
                  <a:pt x="0" y="0"/>
                </a:cubicBezTo>
                <a:close/>
              </a:path>
            </a:pathLst>
          </a:custGeom>
          <a:solidFill>
            <a:srgbClr val="E6E8DA"/>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7ADAFED0-58C3-47FF-8CF7-6308B1FBBEDB}"/>
              </a:ext>
            </a:extLst>
          </p:cNvPr>
          <p:cNvSpPr txBox="1">
            <a:spLocks/>
          </p:cNvSpPr>
          <p:nvPr/>
        </p:nvSpPr>
        <p:spPr>
          <a:xfrm>
            <a:off x="303825" y="616685"/>
            <a:ext cx="1723549" cy="369332"/>
          </a:xfrm>
          <a:prstGeom prst="rect">
            <a:avLst/>
          </a:prstGeom>
          <a:solidFill>
            <a:schemeClr val="bg1"/>
          </a:solidFill>
          <a:ln>
            <a:solidFill>
              <a:schemeClr val="tx1"/>
            </a:solidFill>
          </a:ln>
        </p:spPr>
        <p:txBody>
          <a:bodyPr vert="horz" wrap="none" lIns="91440" tIns="45720" rIns="91440" bIns="45720"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a:latin typeface="BIZ UDゴシック" panose="020B0400000000000000" pitchFamily="49" charset="-128"/>
                <a:ea typeface="BIZ UDゴシック" panose="020B0400000000000000" pitchFamily="49" charset="-128"/>
              </a:rPr>
              <a:t>竣工イメージ</a:t>
            </a:r>
          </a:p>
        </p:txBody>
      </p:sp>
      <p:pic>
        <p:nvPicPr>
          <p:cNvPr id="9" name="図 8">
            <a:extLst>
              <a:ext uri="{FF2B5EF4-FFF2-40B4-BE49-F238E27FC236}">
                <a16:creationId xmlns:a16="http://schemas.microsoft.com/office/drawing/2014/main" id="{9FCD4CFC-D325-46AC-96FA-9F2CD8A7AD19}"/>
              </a:ext>
            </a:extLst>
          </p:cNvPr>
          <p:cNvPicPr>
            <a:picLocks noChangeAspect="1"/>
          </p:cNvPicPr>
          <p:nvPr/>
        </p:nvPicPr>
        <p:blipFill>
          <a:blip r:embed="rId4"/>
          <a:stretch>
            <a:fillRect/>
          </a:stretch>
        </p:blipFill>
        <p:spPr>
          <a:xfrm>
            <a:off x="180000" y="4158000"/>
            <a:ext cx="1971200" cy="2520000"/>
          </a:xfrm>
          <a:prstGeom prst="rect">
            <a:avLst/>
          </a:prstGeom>
          <a:ln>
            <a:solidFill>
              <a:schemeClr val="tx1"/>
            </a:solidFill>
          </a:ln>
        </p:spPr>
      </p:pic>
      <p:sp>
        <p:nvSpPr>
          <p:cNvPr id="10" name="スライド番号プレースホルダー 2">
            <a:extLst>
              <a:ext uri="{FF2B5EF4-FFF2-40B4-BE49-F238E27FC236}">
                <a16:creationId xmlns:a16="http://schemas.microsoft.com/office/drawing/2014/main" id="{69253A4B-94B2-458E-9DC2-031FDF08C44F}"/>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26</a:t>
            </a:fld>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13231946-1053-4535-A32D-36567613601E}"/>
              </a:ext>
            </a:extLst>
          </p:cNvPr>
          <p:cNvSpPr txBox="1"/>
          <p:nvPr/>
        </p:nvSpPr>
        <p:spPr>
          <a:xfrm>
            <a:off x="999792" y="2748281"/>
            <a:ext cx="2688731" cy="369332"/>
          </a:xfrm>
          <a:prstGeom prst="rect">
            <a:avLst/>
          </a:prstGeom>
          <a:solidFill>
            <a:schemeClr val="bg1"/>
          </a:solidFill>
          <a:ln>
            <a:solidFill>
              <a:schemeClr val="tx1"/>
            </a:solidFill>
          </a:ln>
        </p:spPr>
        <p:txBody>
          <a:bodyPr wrap="square" rtlCol="0">
            <a:spAutoFit/>
          </a:bodyPr>
          <a:lstStyle/>
          <a:p>
            <a:r>
              <a:rPr kumimoji="1" lang="ja-JP" altLang="en-US">
                <a:latin typeface="BIZ UDPゴシック" panose="020B0400000000000000" pitchFamily="50" charset="-128"/>
                <a:ea typeface="BIZ UDPゴシック" panose="020B0400000000000000" pitchFamily="50" charset="-128"/>
              </a:rPr>
              <a:t>活用地（撤去建築物）</a:t>
            </a:r>
          </a:p>
        </p:txBody>
      </p:sp>
      <p:sp>
        <p:nvSpPr>
          <p:cNvPr id="12" name="正方形/長方形 11">
            <a:extLst>
              <a:ext uri="{FF2B5EF4-FFF2-40B4-BE49-F238E27FC236}">
                <a16:creationId xmlns:a16="http://schemas.microsoft.com/office/drawing/2014/main" id="{FEB3D51E-EBA8-413D-9274-A1EE506EF5DC}"/>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sp>
        <p:nvSpPr>
          <p:cNvPr id="16" name="Rectangle 1">
            <a:extLst>
              <a:ext uri="{FF2B5EF4-FFF2-40B4-BE49-F238E27FC236}">
                <a16:creationId xmlns:a16="http://schemas.microsoft.com/office/drawing/2014/main" id="{C5ABE450-9342-4933-AB69-84F5C021CC49}"/>
              </a:ext>
            </a:extLst>
          </p:cNvPr>
          <p:cNvSpPr>
            <a:spLocks noChangeArrowheads="1"/>
          </p:cNvSpPr>
          <p:nvPr/>
        </p:nvSpPr>
        <p:spPr bwMode="auto">
          <a:xfrm>
            <a:off x="-2120615" y="2164081"/>
            <a:ext cx="1706880" cy="685800"/>
          </a:xfrm>
          <a:prstGeom prst="rect">
            <a:avLst/>
          </a:prstGeom>
          <a:solidFill>
            <a:srgbClr val="E6E8DA"/>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a:lstStyle/>
          <a:p>
            <a:endParaRPr lang="ja-JP" altLang="en-US"/>
          </a:p>
        </p:txBody>
      </p:sp>
      <p:sp>
        <p:nvSpPr>
          <p:cNvPr id="17" name="Rectangle 2">
            <a:extLst>
              <a:ext uri="{FF2B5EF4-FFF2-40B4-BE49-F238E27FC236}">
                <a16:creationId xmlns:a16="http://schemas.microsoft.com/office/drawing/2014/main" id="{F13C900C-7F0D-4586-9874-B3055EA2DDC7}"/>
              </a:ext>
            </a:extLst>
          </p:cNvPr>
          <p:cNvSpPr>
            <a:spLocks noChangeArrowheads="1"/>
          </p:cNvSpPr>
          <p:nvPr/>
        </p:nvSpPr>
        <p:spPr bwMode="auto">
          <a:xfrm>
            <a:off x="-1784571" y="3771900"/>
            <a:ext cx="1706880" cy="685800"/>
          </a:xfrm>
          <a:prstGeom prst="rect">
            <a:avLst/>
          </a:prstGeom>
          <a:solidFill>
            <a:srgbClr val="94B5B0"/>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a:lstStyle/>
          <a:p>
            <a:endParaRPr lang="ja-JP" altLang="en-US"/>
          </a:p>
        </p:txBody>
      </p:sp>
      <p:sp>
        <p:nvSpPr>
          <p:cNvPr id="18" name="Rectangle 3">
            <a:extLst>
              <a:ext uri="{FF2B5EF4-FFF2-40B4-BE49-F238E27FC236}">
                <a16:creationId xmlns:a16="http://schemas.microsoft.com/office/drawing/2014/main" id="{DC6ED759-175B-4BF9-B4E5-8ACF05157F92}"/>
              </a:ext>
            </a:extLst>
          </p:cNvPr>
          <p:cNvSpPr>
            <a:spLocks noChangeArrowheads="1"/>
          </p:cNvSpPr>
          <p:nvPr/>
        </p:nvSpPr>
        <p:spPr bwMode="auto">
          <a:xfrm>
            <a:off x="-1917310" y="5075100"/>
            <a:ext cx="1706880" cy="685800"/>
          </a:xfrm>
          <a:prstGeom prst="rect">
            <a:avLst/>
          </a:prstGeom>
          <a:solidFill>
            <a:srgbClr val="665A5D"/>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a:lstStyle/>
          <a:p>
            <a:endParaRPr lang="ja-JP" altLang="en-US"/>
          </a:p>
        </p:txBody>
      </p:sp>
      <p:sp>
        <p:nvSpPr>
          <p:cNvPr id="5" name="フリーフォーム: 図形 4">
            <a:extLst>
              <a:ext uri="{FF2B5EF4-FFF2-40B4-BE49-F238E27FC236}">
                <a16:creationId xmlns:a16="http://schemas.microsoft.com/office/drawing/2014/main" id="{CBF0029E-1B9D-403C-BBD2-226ADFF541DF}"/>
              </a:ext>
            </a:extLst>
          </p:cNvPr>
          <p:cNvSpPr/>
          <p:nvPr/>
        </p:nvSpPr>
        <p:spPr>
          <a:xfrm>
            <a:off x="6789420" y="1973580"/>
            <a:ext cx="121920" cy="1950720"/>
          </a:xfrm>
          <a:custGeom>
            <a:avLst/>
            <a:gdLst>
              <a:gd name="connsiteX0" fmla="*/ 121920 w 121920"/>
              <a:gd name="connsiteY0" fmla="*/ 53340 h 1950720"/>
              <a:gd name="connsiteX1" fmla="*/ 121920 w 121920"/>
              <a:gd name="connsiteY1" fmla="*/ 1946910 h 1950720"/>
              <a:gd name="connsiteX2" fmla="*/ 53340 w 121920"/>
              <a:gd name="connsiteY2" fmla="*/ 1950720 h 1950720"/>
              <a:gd name="connsiteX3" fmla="*/ 0 w 121920"/>
              <a:gd name="connsiteY3" fmla="*/ 1950720 h 1950720"/>
              <a:gd name="connsiteX4" fmla="*/ 0 w 121920"/>
              <a:gd name="connsiteY4" fmla="*/ 0 h 1950720"/>
              <a:gd name="connsiteX5" fmla="*/ 121920 w 121920"/>
              <a:gd name="connsiteY5" fmla="*/ 53340 h 195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 h="1950720">
                <a:moveTo>
                  <a:pt x="121920" y="53340"/>
                </a:moveTo>
                <a:lnTo>
                  <a:pt x="121920" y="1946910"/>
                </a:lnTo>
                <a:lnTo>
                  <a:pt x="53340" y="1950720"/>
                </a:lnTo>
                <a:lnTo>
                  <a:pt x="0" y="1950720"/>
                </a:lnTo>
                <a:lnTo>
                  <a:pt x="0" y="0"/>
                </a:lnTo>
                <a:lnTo>
                  <a:pt x="121920" y="53340"/>
                </a:lnTo>
                <a:close/>
              </a:path>
            </a:pathLst>
          </a:custGeom>
          <a:solidFill>
            <a:srgbClr val="94B5B0"/>
          </a:solidFill>
          <a:ln>
            <a:solidFill>
              <a:srgbClr val="4D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3DF4602F-2F4D-401F-8B97-0E7C11CA4244}"/>
              </a:ext>
            </a:extLst>
          </p:cNvPr>
          <p:cNvSpPr/>
          <p:nvPr/>
        </p:nvSpPr>
        <p:spPr>
          <a:xfrm>
            <a:off x="8655898" y="2275182"/>
            <a:ext cx="75585" cy="1744368"/>
          </a:xfrm>
          <a:custGeom>
            <a:avLst/>
            <a:gdLst>
              <a:gd name="connsiteX0" fmla="*/ 0 w 106680"/>
              <a:gd name="connsiteY0" fmla="*/ 0 h 1699260"/>
              <a:gd name="connsiteX1" fmla="*/ 0 w 106680"/>
              <a:gd name="connsiteY1" fmla="*/ 1699260 h 1699260"/>
              <a:gd name="connsiteX2" fmla="*/ 106680 w 106680"/>
              <a:gd name="connsiteY2" fmla="*/ 1699260 h 1699260"/>
              <a:gd name="connsiteX3" fmla="*/ 106680 w 106680"/>
              <a:gd name="connsiteY3" fmla="*/ 64770 h 1699260"/>
              <a:gd name="connsiteX4" fmla="*/ 0 w 106680"/>
              <a:gd name="connsiteY4" fmla="*/ 0 h 1699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80" h="1699260">
                <a:moveTo>
                  <a:pt x="0" y="0"/>
                </a:moveTo>
                <a:lnTo>
                  <a:pt x="0" y="1699260"/>
                </a:lnTo>
                <a:lnTo>
                  <a:pt x="106680" y="1699260"/>
                </a:lnTo>
                <a:lnTo>
                  <a:pt x="106680" y="64770"/>
                </a:lnTo>
                <a:lnTo>
                  <a:pt x="0" y="0"/>
                </a:lnTo>
                <a:close/>
              </a:path>
            </a:pathLst>
          </a:custGeom>
          <a:solidFill>
            <a:srgbClr val="94B5B0"/>
          </a:solidFill>
          <a:ln>
            <a:solidFill>
              <a:srgbClr val="4D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ED871A19-B041-4C32-9C3B-B3E1037CD4C7}"/>
              </a:ext>
            </a:extLst>
          </p:cNvPr>
          <p:cNvSpPr/>
          <p:nvPr/>
        </p:nvSpPr>
        <p:spPr>
          <a:xfrm>
            <a:off x="6288148" y="2636521"/>
            <a:ext cx="72380" cy="1277148"/>
          </a:xfrm>
          <a:custGeom>
            <a:avLst/>
            <a:gdLst>
              <a:gd name="connsiteX0" fmla="*/ 108585 w 108585"/>
              <a:gd name="connsiteY0" fmla="*/ 0 h 1266825"/>
              <a:gd name="connsiteX1" fmla="*/ 0 w 108585"/>
              <a:gd name="connsiteY1" fmla="*/ 22860 h 1266825"/>
              <a:gd name="connsiteX2" fmla="*/ 0 w 108585"/>
              <a:gd name="connsiteY2" fmla="*/ 1266825 h 1266825"/>
              <a:gd name="connsiteX3" fmla="*/ 104775 w 108585"/>
              <a:gd name="connsiteY3" fmla="*/ 1266825 h 1266825"/>
              <a:gd name="connsiteX4" fmla="*/ 108585 w 108585"/>
              <a:gd name="connsiteY4" fmla="*/ 0 h 126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 h="1266825">
                <a:moveTo>
                  <a:pt x="108585" y="0"/>
                </a:moveTo>
                <a:lnTo>
                  <a:pt x="0" y="22860"/>
                </a:lnTo>
                <a:lnTo>
                  <a:pt x="0" y="1266825"/>
                </a:lnTo>
                <a:lnTo>
                  <a:pt x="104775" y="1266825"/>
                </a:lnTo>
                <a:lnTo>
                  <a:pt x="108585" y="0"/>
                </a:lnTo>
                <a:close/>
              </a:path>
            </a:pathLst>
          </a:custGeom>
          <a:solidFill>
            <a:srgbClr val="665A5D"/>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34D60BD0-B727-40A4-814B-AC74F83BEF0A}"/>
              </a:ext>
            </a:extLst>
          </p:cNvPr>
          <p:cNvSpPr/>
          <p:nvPr/>
        </p:nvSpPr>
        <p:spPr>
          <a:xfrm>
            <a:off x="5695960" y="2737885"/>
            <a:ext cx="72380" cy="904476"/>
          </a:xfrm>
          <a:custGeom>
            <a:avLst/>
            <a:gdLst>
              <a:gd name="connsiteX0" fmla="*/ 108585 w 108585"/>
              <a:gd name="connsiteY0" fmla="*/ 0 h 1266825"/>
              <a:gd name="connsiteX1" fmla="*/ 0 w 108585"/>
              <a:gd name="connsiteY1" fmla="*/ 22860 h 1266825"/>
              <a:gd name="connsiteX2" fmla="*/ 0 w 108585"/>
              <a:gd name="connsiteY2" fmla="*/ 1266825 h 1266825"/>
              <a:gd name="connsiteX3" fmla="*/ 104775 w 108585"/>
              <a:gd name="connsiteY3" fmla="*/ 1266825 h 1266825"/>
              <a:gd name="connsiteX4" fmla="*/ 108585 w 108585"/>
              <a:gd name="connsiteY4" fmla="*/ 0 h 126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 h="1266825">
                <a:moveTo>
                  <a:pt x="108585" y="0"/>
                </a:moveTo>
                <a:lnTo>
                  <a:pt x="0" y="22860"/>
                </a:lnTo>
                <a:lnTo>
                  <a:pt x="0" y="1266825"/>
                </a:lnTo>
                <a:lnTo>
                  <a:pt x="104775" y="1266825"/>
                </a:lnTo>
                <a:lnTo>
                  <a:pt x="108585" y="0"/>
                </a:lnTo>
                <a:close/>
              </a:path>
            </a:pathLst>
          </a:custGeom>
          <a:solidFill>
            <a:srgbClr val="665A5D"/>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A14F8B0F-907D-4868-BD8F-1AD1817200F1}"/>
              </a:ext>
            </a:extLst>
          </p:cNvPr>
          <p:cNvSpPr/>
          <p:nvPr/>
        </p:nvSpPr>
        <p:spPr>
          <a:xfrm>
            <a:off x="8347021" y="2636521"/>
            <a:ext cx="72838" cy="1322682"/>
          </a:xfrm>
          <a:custGeom>
            <a:avLst/>
            <a:gdLst>
              <a:gd name="connsiteX0" fmla="*/ 108585 w 108585"/>
              <a:gd name="connsiteY0" fmla="*/ 0 h 1266825"/>
              <a:gd name="connsiteX1" fmla="*/ 0 w 108585"/>
              <a:gd name="connsiteY1" fmla="*/ 22860 h 1266825"/>
              <a:gd name="connsiteX2" fmla="*/ 0 w 108585"/>
              <a:gd name="connsiteY2" fmla="*/ 1266825 h 1266825"/>
              <a:gd name="connsiteX3" fmla="*/ 104775 w 108585"/>
              <a:gd name="connsiteY3" fmla="*/ 1266825 h 1266825"/>
              <a:gd name="connsiteX4" fmla="*/ 108585 w 108585"/>
              <a:gd name="connsiteY4" fmla="*/ 0 h 1266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 h="1266825">
                <a:moveTo>
                  <a:pt x="108585" y="0"/>
                </a:moveTo>
                <a:lnTo>
                  <a:pt x="0" y="22860"/>
                </a:lnTo>
                <a:lnTo>
                  <a:pt x="0" y="1266825"/>
                </a:lnTo>
                <a:lnTo>
                  <a:pt x="104775" y="1266825"/>
                </a:lnTo>
                <a:lnTo>
                  <a:pt x="108585" y="0"/>
                </a:lnTo>
                <a:close/>
              </a:path>
            </a:pathLst>
          </a:custGeom>
          <a:solidFill>
            <a:srgbClr val="665A5D"/>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2168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DF5FB46-C570-4159-81AE-9697C92EA91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50173" y="711596"/>
            <a:ext cx="8074314" cy="5869405"/>
          </a:xfrm>
          <a:prstGeom prst="rect">
            <a:avLst/>
          </a:prstGeom>
        </p:spPr>
      </p:pic>
      <p:sp>
        <p:nvSpPr>
          <p:cNvPr id="7" name="タイトル 1">
            <a:extLst>
              <a:ext uri="{FF2B5EF4-FFF2-40B4-BE49-F238E27FC236}">
                <a16:creationId xmlns:a16="http://schemas.microsoft.com/office/drawing/2014/main" id="{7ADAFED0-58C3-47FF-8CF7-6308B1FBBEDB}"/>
              </a:ext>
            </a:extLst>
          </p:cNvPr>
          <p:cNvSpPr txBox="1">
            <a:spLocks/>
          </p:cNvSpPr>
          <p:nvPr/>
        </p:nvSpPr>
        <p:spPr>
          <a:xfrm>
            <a:off x="180742" y="512086"/>
            <a:ext cx="1723549" cy="369332"/>
          </a:xfrm>
          <a:prstGeom prst="rect">
            <a:avLst/>
          </a:prstGeom>
          <a:solidFill>
            <a:schemeClr val="bg1"/>
          </a:solidFill>
          <a:ln>
            <a:solidFill>
              <a:schemeClr val="tx1"/>
            </a:solidFill>
          </a:ln>
        </p:spPr>
        <p:txBody>
          <a:bodyPr vert="horz" wrap="none" lIns="91440" tIns="45720" rIns="91440" bIns="45720"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a:latin typeface="BIZ UDゴシック" panose="020B0400000000000000" pitchFamily="49" charset="-128"/>
                <a:ea typeface="BIZ UDゴシック" panose="020B0400000000000000" pitchFamily="49" charset="-128"/>
              </a:rPr>
              <a:t>竣工イメージ</a:t>
            </a:r>
          </a:p>
        </p:txBody>
      </p:sp>
      <p:sp>
        <p:nvSpPr>
          <p:cNvPr id="10" name="スライド番号プレースホルダー 2">
            <a:extLst>
              <a:ext uri="{FF2B5EF4-FFF2-40B4-BE49-F238E27FC236}">
                <a16:creationId xmlns:a16="http://schemas.microsoft.com/office/drawing/2014/main" id="{69253A4B-94B2-458E-9DC2-031FDF08C44F}"/>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27</a:t>
            </a:fld>
            <a:endParaRPr kumimoji="1" lang="ja-JP" altLang="en-US">
              <a:latin typeface="BIZ UDゴシック" panose="020B0400000000000000" pitchFamily="49" charset="-128"/>
              <a:ea typeface="BIZ UDゴシック" panose="020B0400000000000000" pitchFamily="49" charset="-128"/>
            </a:endParaRPr>
          </a:p>
        </p:txBody>
      </p:sp>
      <p:sp>
        <p:nvSpPr>
          <p:cNvPr id="6" name="二等辺三角形 5">
            <a:extLst>
              <a:ext uri="{FF2B5EF4-FFF2-40B4-BE49-F238E27FC236}">
                <a16:creationId xmlns:a16="http://schemas.microsoft.com/office/drawing/2014/main" id="{21A2237C-C6E5-47E8-93E8-C889916952E6}"/>
              </a:ext>
            </a:extLst>
          </p:cNvPr>
          <p:cNvSpPr/>
          <p:nvPr/>
        </p:nvSpPr>
        <p:spPr>
          <a:xfrm>
            <a:off x="1422933" y="6683628"/>
            <a:ext cx="77271" cy="1080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フリーフォーム: 図形 1">
            <a:extLst>
              <a:ext uri="{FF2B5EF4-FFF2-40B4-BE49-F238E27FC236}">
                <a16:creationId xmlns:a16="http://schemas.microsoft.com/office/drawing/2014/main" id="{D84E8DB0-70A6-460F-AA2E-722D54856E4A}"/>
              </a:ext>
            </a:extLst>
          </p:cNvPr>
          <p:cNvSpPr/>
          <p:nvPr/>
        </p:nvSpPr>
        <p:spPr>
          <a:xfrm>
            <a:off x="650173" y="3119901"/>
            <a:ext cx="4023427" cy="1923144"/>
          </a:xfrm>
          <a:custGeom>
            <a:avLst/>
            <a:gdLst>
              <a:gd name="connsiteX0" fmla="*/ 0 w 2735943"/>
              <a:gd name="connsiteY0" fmla="*/ 1778000 h 1901371"/>
              <a:gd name="connsiteX1" fmla="*/ 7257 w 2735943"/>
              <a:gd name="connsiteY1" fmla="*/ 159657 h 1901371"/>
              <a:gd name="connsiteX2" fmla="*/ 2184400 w 2735943"/>
              <a:gd name="connsiteY2" fmla="*/ 0 h 1901371"/>
              <a:gd name="connsiteX3" fmla="*/ 2692400 w 2735943"/>
              <a:gd name="connsiteY3" fmla="*/ 449943 h 1901371"/>
              <a:gd name="connsiteX4" fmla="*/ 2735943 w 2735943"/>
              <a:gd name="connsiteY4" fmla="*/ 1901371 h 1901371"/>
              <a:gd name="connsiteX0" fmla="*/ 0 w 2735943"/>
              <a:gd name="connsiteY0" fmla="*/ 1778000 h 1901371"/>
              <a:gd name="connsiteX1" fmla="*/ 7257 w 2735943"/>
              <a:gd name="connsiteY1" fmla="*/ 159657 h 1901371"/>
              <a:gd name="connsiteX2" fmla="*/ 2184400 w 2735943"/>
              <a:gd name="connsiteY2" fmla="*/ 0 h 1901371"/>
              <a:gd name="connsiteX3" fmla="*/ 2464997 w 2735943"/>
              <a:gd name="connsiteY3" fmla="*/ 449943 h 1901371"/>
              <a:gd name="connsiteX4" fmla="*/ 2735943 w 2735943"/>
              <a:gd name="connsiteY4" fmla="*/ 1901371 h 1901371"/>
              <a:gd name="connsiteX0" fmla="*/ 0 w 2735943"/>
              <a:gd name="connsiteY0" fmla="*/ 1778000 h 1901371"/>
              <a:gd name="connsiteX1" fmla="*/ 7257 w 2735943"/>
              <a:gd name="connsiteY1" fmla="*/ 159657 h 1901371"/>
              <a:gd name="connsiteX2" fmla="*/ 2184400 w 2735943"/>
              <a:gd name="connsiteY2" fmla="*/ 0 h 1901371"/>
              <a:gd name="connsiteX3" fmla="*/ 2464997 w 2735943"/>
              <a:gd name="connsiteY3" fmla="*/ 449943 h 1901371"/>
              <a:gd name="connsiteX4" fmla="*/ 2735943 w 2735943"/>
              <a:gd name="connsiteY4" fmla="*/ 1901371 h 1901371"/>
              <a:gd name="connsiteX0" fmla="*/ 0 w 2508541"/>
              <a:gd name="connsiteY0" fmla="*/ 1778000 h 1944914"/>
              <a:gd name="connsiteX1" fmla="*/ 7257 w 2508541"/>
              <a:gd name="connsiteY1" fmla="*/ 159657 h 1944914"/>
              <a:gd name="connsiteX2" fmla="*/ 2184400 w 2508541"/>
              <a:gd name="connsiteY2" fmla="*/ 0 h 1944914"/>
              <a:gd name="connsiteX3" fmla="*/ 2464997 w 2508541"/>
              <a:gd name="connsiteY3" fmla="*/ 449943 h 1944914"/>
              <a:gd name="connsiteX4" fmla="*/ 2508541 w 2508541"/>
              <a:gd name="connsiteY4" fmla="*/ 1944914 h 1944914"/>
              <a:gd name="connsiteX0" fmla="*/ 0 w 2508541"/>
              <a:gd name="connsiteY0" fmla="*/ 1778000 h 1944914"/>
              <a:gd name="connsiteX1" fmla="*/ 7257 w 2508541"/>
              <a:gd name="connsiteY1" fmla="*/ 159657 h 1944914"/>
              <a:gd name="connsiteX2" fmla="*/ 2184400 w 2508541"/>
              <a:gd name="connsiteY2" fmla="*/ 0 h 1944914"/>
              <a:gd name="connsiteX3" fmla="*/ 2464997 w 2508541"/>
              <a:gd name="connsiteY3" fmla="*/ 449943 h 1944914"/>
              <a:gd name="connsiteX4" fmla="*/ 2508541 w 2508541"/>
              <a:gd name="connsiteY4" fmla="*/ 1944914 h 1944914"/>
              <a:gd name="connsiteX0" fmla="*/ 2508389 w 2508389"/>
              <a:gd name="connsiteY0" fmla="*/ 1923143 h 1944914"/>
              <a:gd name="connsiteX1" fmla="*/ 0 w 2508389"/>
              <a:gd name="connsiteY1" fmla="*/ 159657 h 1944914"/>
              <a:gd name="connsiteX2" fmla="*/ 2177143 w 2508389"/>
              <a:gd name="connsiteY2" fmla="*/ 0 h 1944914"/>
              <a:gd name="connsiteX3" fmla="*/ 2457740 w 2508389"/>
              <a:gd name="connsiteY3" fmla="*/ 449943 h 1944914"/>
              <a:gd name="connsiteX4" fmla="*/ 2501284 w 2508389"/>
              <a:gd name="connsiteY4" fmla="*/ 1944914 h 1944914"/>
              <a:gd name="connsiteX0" fmla="*/ 2508389 w 2508389"/>
              <a:gd name="connsiteY0" fmla="*/ 1923143 h 2000142"/>
              <a:gd name="connsiteX1" fmla="*/ 28275 w 2508389"/>
              <a:gd name="connsiteY1" fmla="*/ 1902042 h 2000142"/>
              <a:gd name="connsiteX2" fmla="*/ 0 w 2508389"/>
              <a:gd name="connsiteY2" fmla="*/ 159657 h 2000142"/>
              <a:gd name="connsiteX3" fmla="*/ 2177143 w 2508389"/>
              <a:gd name="connsiteY3" fmla="*/ 0 h 2000142"/>
              <a:gd name="connsiteX4" fmla="*/ 2457740 w 2508389"/>
              <a:gd name="connsiteY4" fmla="*/ 449943 h 2000142"/>
              <a:gd name="connsiteX5" fmla="*/ 2501284 w 2508389"/>
              <a:gd name="connsiteY5" fmla="*/ 1944914 h 2000142"/>
              <a:gd name="connsiteX0" fmla="*/ 2508389 w 2508389"/>
              <a:gd name="connsiteY0" fmla="*/ 1923143 h 1944914"/>
              <a:gd name="connsiteX1" fmla="*/ 28275 w 2508389"/>
              <a:gd name="connsiteY1" fmla="*/ 1902042 h 1944914"/>
              <a:gd name="connsiteX2" fmla="*/ 0 w 2508389"/>
              <a:gd name="connsiteY2" fmla="*/ 159657 h 1944914"/>
              <a:gd name="connsiteX3" fmla="*/ 2177143 w 2508389"/>
              <a:gd name="connsiteY3" fmla="*/ 0 h 1944914"/>
              <a:gd name="connsiteX4" fmla="*/ 2457740 w 2508389"/>
              <a:gd name="connsiteY4" fmla="*/ 449943 h 1944914"/>
              <a:gd name="connsiteX5" fmla="*/ 2501284 w 2508389"/>
              <a:gd name="connsiteY5" fmla="*/ 1944914 h 1944914"/>
              <a:gd name="connsiteX0" fmla="*/ 2501283 w 2501283"/>
              <a:gd name="connsiteY0" fmla="*/ 1923143 h 1944914"/>
              <a:gd name="connsiteX1" fmla="*/ 21169 w 2501283"/>
              <a:gd name="connsiteY1" fmla="*/ 1902042 h 1944914"/>
              <a:gd name="connsiteX2" fmla="*/ 0 w 2501283"/>
              <a:gd name="connsiteY2" fmla="*/ 261257 h 1944914"/>
              <a:gd name="connsiteX3" fmla="*/ 2170037 w 2501283"/>
              <a:gd name="connsiteY3" fmla="*/ 0 h 1944914"/>
              <a:gd name="connsiteX4" fmla="*/ 2450634 w 2501283"/>
              <a:gd name="connsiteY4" fmla="*/ 449943 h 1944914"/>
              <a:gd name="connsiteX5" fmla="*/ 2494178 w 2501283"/>
              <a:gd name="connsiteY5" fmla="*/ 1944914 h 1944914"/>
              <a:gd name="connsiteX0" fmla="*/ 2501283 w 2501283"/>
              <a:gd name="connsiteY0" fmla="*/ 1923143 h 1944914"/>
              <a:gd name="connsiteX1" fmla="*/ 21169 w 2501283"/>
              <a:gd name="connsiteY1" fmla="*/ 1902042 h 1944914"/>
              <a:gd name="connsiteX2" fmla="*/ 0 w 2501283"/>
              <a:gd name="connsiteY2" fmla="*/ 261257 h 1944914"/>
              <a:gd name="connsiteX3" fmla="*/ 2170037 w 2501283"/>
              <a:gd name="connsiteY3" fmla="*/ 0 h 1944914"/>
              <a:gd name="connsiteX4" fmla="*/ 2450634 w 2501283"/>
              <a:gd name="connsiteY4" fmla="*/ 449943 h 1944914"/>
              <a:gd name="connsiteX5" fmla="*/ 2494178 w 2501283"/>
              <a:gd name="connsiteY5" fmla="*/ 1944914 h 1944914"/>
              <a:gd name="connsiteX6" fmla="*/ 2501283 w 2501283"/>
              <a:gd name="connsiteY6" fmla="*/ 1923143 h 1944914"/>
              <a:gd name="connsiteX0" fmla="*/ 2636303 w 2636303"/>
              <a:gd name="connsiteY0" fmla="*/ 1661886 h 1944914"/>
              <a:gd name="connsiteX1" fmla="*/ 21169 w 2636303"/>
              <a:gd name="connsiteY1" fmla="*/ 1902042 h 1944914"/>
              <a:gd name="connsiteX2" fmla="*/ 0 w 2636303"/>
              <a:gd name="connsiteY2" fmla="*/ 261257 h 1944914"/>
              <a:gd name="connsiteX3" fmla="*/ 2170037 w 2636303"/>
              <a:gd name="connsiteY3" fmla="*/ 0 h 1944914"/>
              <a:gd name="connsiteX4" fmla="*/ 2450634 w 2636303"/>
              <a:gd name="connsiteY4" fmla="*/ 449943 h 1944914"/>
              <a:gd name="connsiteX5" fmla="*/ 2494178 w 2636303"/>
              <a:gd name="connsiteY5" fmla="*/ 1944914 h 1944914"/>
              <a:gd name="connsiteX6" fmla="*/ 2636303 w 2636303"/>
              <a:gd name="connsiteY6" fmla="*/ 1661886 h 1944914"/>
              <a:gd name="connsiteX0" fmla="*/ 2252560 w 2494178"/>
              <a:gd name="connsiteY0" fmla="*/ 1952172 h 1952172"/>
              <a:gd name="connsiteX1" fmla="*/ 21169 w 2494178"/>
              <a:gd name="connsiteY1" fmla="*/ 1902042 h 1952172"/>
              <a:gd name="connsiteX2" fmla="*/ 0 w 2494178"/>
              <a:gd name="connsiteY2" fmla="*/ 261257 h 1952172"/>
              <a:gd name="connsiteX3" fmla="*/ 2170037 w 2494178"/>
              <a:gd name="connsiteY3" fmla="*/ 0 h 1952172"/>
              <a:gd name="connsiteX4" fmla="*/ 2450634 w 2494178"/>
              <a:gd name="connsiteY4" fmla="*/ 449943 h 1952172"/>
              <a:gd name="connsiteX5" fmla="*/ 2494178 w 2494178"/>
              <a:gd name="connsiteY5" fmla="*/ 1944914 h 1952172"/>
              <a:gd name="connsiteX6" fmla="*/ 2252560 w 2494178"/>
              <a:gd name="connsiteY6" fmla="*/ 1952172 h 1952172"/>
              <a:gd name="connsiteX0" fmla="*/ 2252560 w 2450634"/>
              <a:gd name="connsiteY0" fmla="*/ 1952172 h 1952172"/>
              <a:gd name="connsiteX1" fmla="*/ 21169 w 2450634"/>
              <a:gd name="connsiteY1" fmla="*/ 1902042 h 1952172"/>
              <a:gd name="connsiteX2" fmla="*/ 0 w 2450634"/>
              <a:gd name="connsiteY2" fmla="*/ 261257 h 1952172"/>
              <a:gd name="connsiteX3" fmla="*/ 2170037 w 2450634"/>
              <a:gd name="connsiteY3" fmla="*/ 0 h 1952172"/>
              <a:gd name="connsiteX4" fmla="*/ 2450634 w 2450634"/>
              <a:gd name="connsiteY4" fmla="*/ 449943 h 1952172"/>
              <a:gd name="connsiteX5" fmla="*/ 2252560 w 2450634"/>
              <a:gd name="connsiteY5" fmla="*/ 1952172 h 1952172"/>
              <a:gd name="connsiteX0" fmla="*/ 2458644 w 2458644"/>
              <a:gd name="connsiteY0" fmla="*/ 1923144 h 1923144"/>
              <a:gd name="connsiteX1" fmla="*/ 21169 w 2458644"/>
              <a:gd name="connsiteY1" fmla="*/ 1902042 h 1923144"/>
              <a:gd name="connsiteX2" fmla="*/ 0 w 2458644"/>
              <a:gd name="connsiteY2" fmla="*/ 261257 h 1923144"/>
              <a:gd name="connsiteX3" fmla="*/ 2170037 w 2458644"/>
              <a:gd name="connsiteY3" fmla="*/ 0 h 1923144"/>
              <a:gd name="connsiteX4" fmla="*/ 2450634 w 2458644"/>
              <a:gd name="connsiteY4" fmla="*/ 449943 h 1923144"/>
              <a:gd name="connsiteX5" fmla="*/ 2458644 w 2458644"/>
              <a:gd name="connsiteY5" fmla="*/ 1923144 h 192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8644" h="1923144">
                <a:moveTo>
                  <a:pt x="2458644" y="1923144"/>
                </a:moveTo>
                <a:lnTo>
                  <a:pt x="21169" y="1902042"/>
                </a:lnTo>
                <a:lnTo>
                  <a:pt x="0" y="261257"/>
                </a:lnTo>
                <a:lnTo>
                  <a:pt x="2170037" y="0"/>
                </a:lnTo>
                <a:lnTo>
                  <a:pt x="2450634" y="449943"/>
                </a:lnTo>
                <a:lnTo>
                  <a:pt x="2458644" y="1923144"/>
                </a:lnTo>
                <a:close/>
              </a:path>
            </a:pathLst>
          </a:custGeom>
          <a:solidFill>
            <a:srgbClr val="E6E8DA"/>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D5D15686-7C76-44B7-AD17-C8EB3754F77F}"/>
              </a:ext>
            </a:extLst>
          </p:cNvPr>
          <p:cNvCxnSpPr>
            <a:cxnSpLocks/>
            <a:stCxn id="2" idx="3"/>
          </p:cNvCxnSpPr>
          <p:nvPr/>
        </p:nvCxnSpPr>
        <p:spPr>
          <a:xfrm>
            <a:off x="4201312" y="3119901"/>
            <a:ext cx="0" cy="1901370"/>
          </a:xfrm>
          <a:prstGeom prst="line">
            <a:avLst/>
          </a:prstGeom>
          <a:ln w="12700">
            <a:solidFill>
              <a:srgbClr val="665A5D"/>
            </a:solidFill>
          </a:ln>
        </p:spPr>
        <p:style>
          <a:lnRef idx="1">
            <a:schemeClr val="accent1"/>
          </a:lnRef>
          <a:fillRef idx="0">
            <a:schemeClr val="accent1"/>
          </a:fillRef>
          <a:effectRef idx="0">
            <a:schemeClr val="accent1"/>
          </a:effectRef>
          <a:fontRef idx="minor">
            <a:schemeClr val="tx1"/>
          </a:fontRef>
        </p:style>
      </p:cxnSp>
      <p:sp>
        <p:nvSpPr>
          <p:cNvPr id="15" name="フリーフォーム: 図形 14">
            <a:extLst>
              <a:ext uri="{FF2B5EF4-FFF2-40B4-BE49-F238E27FC236}">
                <a16:creationId xmlns:a16="http://schemas.microsoft.com/office/drawing/2014/main" id="{15D06B5C-4DF4-4E32-8497-FFB00165FF84}"/>
              </a:ext>
            </a:extLst>
          </p:cNvPr>
          <p:cNvSpPr/>
          <p:nvPr/>
        </p:nvSpPr>
        <p:spPr>
          <a:xfrm flipH="1">
            <a:off x="5000170" y="3119901"/>
            <a:ext cx="3294744" cy="2053626"/>
          </a:xfrm>
          <a:custGeom>
            <a:avLst/>
            <a:gdLst>
              <a:gd name="connsiteX0" fmla="*/ 0 w 2735943"/>
              <a:gd name="connsiteY0" fmla="*/ 1778000 h 1901371"/>
              <a:gd name="connsiteX1" fmla="*/ 7257 w 2735943"/>
              <a:gd name="connsiteY1" fmla="*/ 159657 h 1901371"/>
              <a:gd name="connsiteX2" fmla="*/ 2184400 w 2735943"/>
              <a:gd name="connsiteY2" fmla="*/ 0 h 1901371"/>
              <a:gd name="connsiteX3" fmla="*/ 2692400 w 2735943"/>
              <a:gd name="connsiteY3" fmla="*/ 449943 h 1901371"/>
              <a:gd name="connsiteX4" fmla="*/ 2735943 w 2735943"/>
              <a:gd name="connsiteY4" fmla="*/ 1901371 h 1901371"/>
              <a:gd name="connsiteX0" fmla="*/ 0 w 2735943"/>
              <a:gd name="connsiteY0" fmla="*/ 1778000 h 1901371"/>
              <a:gd name="connsiteX1" fmla="*/ 7257 w 2735943"/>
              <a:gd name="connsiteY1" fmla="*/ 159657 h 1901371"/>
              <a:gd name="connsiteX2" fmla="*/ 2184400 w 2735943"/>
              <a:gd name="connsiteY2" fmla="*/ 0 h 1901371"/>
              <a:gd name="connsiteX3" fmla="*/ 2464997 w 2735943"/>
              <a:gd name="connsiteY3" fmla="*/ 449943 h 1901371"/>
              <a:gd name="connsiteX4" fmla="*/ 2735943 w 2735943"/>
              <a:gd name="connsiteY4" fmla="*/ 1901371 h 1901371"/>
              <a:gd name="connsiteX0" fmla="*/ 0 w 2735943"/>
              <a:gd name="connsiteY0" fmla="*/ 1778000 h 1901371"/>
              <a:gd name="connsiteX1" fmla="*/ 7257 w 2735943"/>
              <a:gd name="connsiteY1" fmla="*/ 159657 h 1901371"/>
              <a:gd name="connsiteX2" fmla="*/ 2184400 w 2735943"/>
              <a:gd name="connsiteY2" fmla="*/ 0 h 1901371"/>
              <a:gd name="connsiteX3" fmla="*/ 2464997 w 2735943"/>
              <a:gd name="connsiteY3" fmla="*/ 449943 h 1901371"/>
              <a:gd name="connsiteX4" fmla="*/ 2735943 w 2735943"/>
              <a:gd name="connsiteY4" fmla="*/ 1901371 h 1901371"/>
              <a:gd name="connsiteX0" fmla="*/ 0 w 2508541"/>
              <a:gd name="connsiteY0" fmla="*/ 1778000 h 1944914"/>
              <a:gd name="connsiteX1" fmla="*/ 7257 w 2508541"/>
              <a:gd name="connsiteY1" fmla="*/ 159657 h 1944914"/>
              <a:gd name="connsiteX2" fmla="*/ 2184400 w 2508541"/>
              <a:gd name="connsiteY2" fmla="*/ 0 h 1944914"/>
              <a:gd name="connsiteX3" fmla="*/ 2464997 w 2508541"/>
              <a:gd name="connsiteY3" fmla="*/ 449943 h 1944914"/>
              <a:gd name="connsiteX4" fmla="*/ 2508541 w 2508541"/>
              <a:gd name="connsiteY4" fmla="*/ 1944914 h 1944914"/>
              <a:gd name="connsiteX0" fmla="*/ 0 w 2508541"/>
              <a:gd name="connsiteY0" fmla="*/ 1778000 h 1944914"/>
              <a:gd name="connsiteX1" fmla="*/ 7257 w 2508541"/>
              <a:gd name="connsiteY1" fmla="*/ 159657 h 1944914"/>
              <a:gd name="connsiteX2" fmla="*/ 2184400 w 2508541"/>
              <a:gd name="connsiteY2" fmla="*/ 0 h 1944914"/>
              <a:gd name="connsiteX3" fmla="*/ 2464997 w 2508541"/>
              <a:gd name="connsiteY3" fmla="*/ 449943 h 1944914"/>
              <a:gd name="connsiteX4" fmla="*/ 2508541 w 2508541"/>
              <a:gd name="connsiteY4" fmla="*/ 1944914 h 1944914"/>
              <a:gd name="connsiteX0" fmla="*/ 2508389 w 2508389"/>
              <a:gd name="connsiteY0" fmla="*/ 1923143 h 1944914"/>
              <a:gd name="connsiteX1" fmla="*/ 0 w 2508389"/>
              <a:gd name="connsiteY1" fmla="*/ 159657 h 1944914"/>
              <a:gd name="connsiteX2" fmla="*/ 2177143 w 2508389"/>
              <a:gd name="connsiteY2" fmla="*/ 0 h 1944914"/>
              <a:gd name="connsiteX3" fmla="*/ 2457740 w 2508389"/>
              <a:gd name="connsiteY3" fmla="*/ 449943 h 1944914"/>
              <a:gd name="connsiteX4" fmla="*/ 2501284 w 2508389"/>
              <a:gd name="connsiteY4" fmla="*/ 1944914 h 1944914"/>
              <a:gd name="connsiteX0" fmla="*/ 2508389 w 2508389"/>
              <a:gd name="connsiteY0" fmla="*/ 1923143 h 2000142"/>
              <a:gd name="connsiteX1" fmla="*/ 28275 w 2508389"/>
              <a:gd name="connsiteY1" fmla="*/ 1902042 h 2000142"/>
              <a:gd name="connsiteX2" fmla="*/ 0 w 2508389"/>
              <a:gd name="connsiteY2" fmla="*/ 159657 h 2000142"/>
              <a:gd name="connsiteX3" fmla="*/ 2177143 w 2508389"/>
              <a:gd name="connsiteY3" fmla="*/ 0 h 2000142"/>
              <a:gd name="connsiteX4" fmla="*/ 2457740 w 2508389"/>
              <a:gd name="connsiteY4" fmla="*/ 449943 h 2000142"/>
              <a:gd name="connsiteX5" fmla="*/ 2501284 w 2508389"/>
              <a:gd name="connsiteY5" fmla="*/ 1944914 h 2000142"/>
              <a:gd name="connsiteX0" fmla="*/ 2508389 w 2508389"/>
              <a:gd name="connsiteY0" fmla="*/ 1923143 h 1944914"/>
              <a:gd name="connsiteX1" fmla="*/ 28275 w 2508389"/>
              <a:gd name="connsiteY1" fmla="*/ 1902042 h 1944914"/>
              <a:gd name="connsiteX2" fmla="*/ 0 w 2508389"/>
              <a:gd name="connsiteY2" fmla="*/ 159657 h 1944914"/>
              <a:gd name="connsiteX3" fmla="*/ 2177143 w 2508389"/>
              <a:gd name="connsiteY3" fmla="*/ 0 h 1944914"/>
              <a:gd name="connsiteX4" fmla="*/ 2457740 w 2508389"/>
              <a:gd name="connsiteY4" fmla="*/ 449943 h 1944914"/>
              <a:gd name="connsiteX5" fmla="*/ 2501284 w 2508389"/>
              <a:gd name="connsiteY5" fmla="*/ 1944914 h 1944914"/>
              <a:gd name="connsiteX0" fmla="*/ 2501283 w 2501283"/>
              <a:gd name="connsiteY0" fmla="*/ 1923143 h 1944914"/>
              <a:gd name="connsiteX1" fmla="*/ 21169 w 2501283"/>
              <a:gd name="connsiteY1" fmla="*/ 1902042 h 1944914"/>
              <a:gd name="connsiteX2" fmla="*/ 0 w 2501283"/>
              <a:gd name="connsiteY2" fmla="*/ 261257 h 1944914"/>
              <a:gd name="connsiteX3" fmla="*/ 2170037 w 2501283"/>
              <a:gd name="connsiteY3" fmla="*/ 0 h 1944914"/>
              <a:gd name="connsiteX4" fmla="*/ 2450634 w 2501283"/>
              <a:gd name="connsiteY4" fmla="*/ 449943 h 1944914"/>
              <a:gd name="connsiteX5" fmla="*/ 2494178 w 2501283"/>
              <a:gd name="connsiteY5" fmla="*/ 1944914 h 1944914"/>
              <a:gd name="connsiteX0" fmla="*/ 2480114 w 2480114"/>
              <a:gd name="connsiteY0" fmla="*/ 1923143 h 1944914"/>
              <a:gd name="connsiteX1" fmla="*/ 0 w 2480114"/>
              <a:gd name="connsiteY1" fmla="*/ 1902042 h 1944914"/>
              <a:gd name="connsiteX2" fmla="*/ 330164 w 2480114"/>
              <a:gd name="connsiteY2" fmla="*/ 162989 h 1944914"/>
              <a:gd name="connsiteX3" fmla="*/ 2148868 w 2480114"/>
              <a:gd name="connsiteY3" fmla="*/ 0 h 1944914"/>
              <a:gd name="connsiteX4" fmla="*/ 2429465 w 2480114"/>
              <a:gd name="connsiteY4" fmla="*/ 449943 h 1944914"/>
              <a:gd name="connsiteX5" fmla="*/ 2473009 w 2480114"/>
              <a:gd name="connsiteY5" fmla="*/ 1944914 h 1944914"/>
              <a:gd name="connsiteX0" fmla="*/ 2181218 w 2181218"/>
              <a:gd name="connsiteY0" fmla="*/ 1923143 h 1986272"/>
              <a:gd name="connsiteX1" fmla="*/ 0 w 2181218"/>
              <a:gd name="connsiteY1" fmla="*/ 1986272 h 1986272"/>
              <a:gd name="connsiteX2" fmla="*/ 31268 w 2181218"/>
              <a:gd name="connsiteY2" fmla="*/ 162989 h 1986272"/>
              <a:gd name="connsiteX3" fmla="*/ 1849972 w 2181218"/>
              <a:gd name="connsiteY3" fmla="*/ 0 h 1986272"/>
              <a:gd name="connsiteX4" fmla="*/ 2130569 w 2181218"/>
              <a:gd name="connsiteY4" fmla="*/ 449943 h 1986272"/>
              <a:gd name="connsiteX5" fmla="*/ 2174113 w 2181218"/>
              <a:gd name="connsiteY5" fmla="*/ 1944914 h 1986272"/>
              <a:gd name="connsiteX0" fmla="*/ 2181218 w 2181218"/>
              <a:gd name="connsiteY0" fmla="*/ 1923143 h 1986272"/>
              <a:gd name="connsiteX1" fmla="*/ 0 w 2181218"/>
              <a:gd name="connsiteY1" fmla="*/ 1986272 h 1986272"/>
              <a:gd name="connsiteX2" fmla="*/ 31268 w 2181218"/>
              <a:gd name="connsiteY2" fmla="*/ 162989 h 1986272"/>
              <a:gd name="connsiteX3" fmla="*/ 2017772 w 2181218"/>
              <a:gd name="connsiteY3" fmla="*/ 0 h 1986272"/>
              <a:gd name="connsiteX4" fmla="*/ 2130569 w 2181218"/>
              <a:gd name="connsiteY4" fmla="*/ 449943 h 1986272"/>
              <a:gd name="connsiteX5" fmla="*/ 2174113 w 2181218"/>
              <a:gd name="connsiteY5" fmla="*/ 1944914 h 1986272"/>
              <a:gd name="connsiteX0" fmla="*/ 2181218 w 2181218"/>
              <a:gd name="connsiteY0" fmla="*/ 1923143 h 1986272"/>
              <a:gd name="connsiteX1" fmla="*/ 0 w 2181218"/>
              <a:gd name="connsiteY1" fmla="*/ 1986272 h 1986272"/>
              <a:gd name="connsiteX2" fmla="*/ 31268 w 2181218"/>
              <a:gd name="connsiteY2" fmla="*/ 162989 h 1986272"/>
              <a:gd name="connsiteX3" fmla="*/ 2017772 w 2181218"/>
              <a:gd name="connsiteY3" fmla="*/ 0 h 1986272"/>
              <a:gd name="connsiteX4" fmla="*/ 2130569 w 2181218"/>
              <a:gd name="connsiteY4" fmla="*/ 449943 h 1986272"/>
              <a:gd name="connsiteX5" fmla="*/ 2105944 w 2181218"/>
              <a:gd name="connsiteY5" fmla="*/ 1916838 h 1986272"/>
              <a:gd name="connsiteX0" fmla="*/ 2181218 w 2181218"/>
              <a:gd name="connsiteY0" fmla="*/ 1923143 h 1986272"/>
              <a:gd name="connsiteX1" fmla="*/ 0 w 2181218"/>
              <a:gd name="connsiteY1" fmla="*/ 1986272 h 1986272"/>
              <a:gd name="connsiteX2" fmla="*/ 31268 w 2181218"/>
              <a:gd name="connsiteY2" fmla="*/ 162989 h 1986272"/>
              <a:gd name="connsiteX3" fmla="*/ 2017772 w 2181218"/>
              <a:gd name="connsiteY3" fmla="*/ 0 h 1986272"/>
              <a:gd name="connsiteX4" fmla="*/ 2130569 w 2181218"/>
              <a:gd name="connsiteY4" fmla="*/ 449943 h 1986272"/>
              <a:gd name="connsiteX5" fmla="*/ 2105944 w 2181218"/>
              <a:gd name="connsiteY5" fmla="*/ 1916838 h 1986272"/>
              <a:gd name="connsiteX6" fmla="*/ 2181218 w 2181218"/>
              <a:gd name="connsiteY6" fmla="*/ 1923143 h 1986272"/>
              <a:gd name="connsiteX0" fmla="*/ 2181218 w 2258013"/>
              <a:gd name="connsiteY0" fmla="*/ 1923143 h 1986272"/>
              <a:gd name="connsiteX1" fmla="*/ 0 w 2258013"/>
              <a:gd name="connsiteY1" fmla="*/ 1986272 h 1986272"/>
              <a:gd name="connsiteX2" fmla="*/ 31268 w 2258013"/>
              <a:gd name="connsiteY2" fmla="*/ 162989 h 1986272"/>
              <a:gd name="connsiteX3" fmla="*/ 2017772 w 2258013"/>
              <a:gd name="connsiteY3" fmla="*/ 0 h 1986272"/>
              <a:gd name="connsiteX4" fmla="*/ 2130569 w 2258013"/>
              <a:gd name="connsiteY4" fmla="*/ 449943 h 1986272"/>
              <a:gd name="connsiteX5" fmla="*/ 2258013 w 2258013"/>
              <a:gd name="connsiteY5" fmla="*/ 1607997 h 1986272"/>
              <a:gd name="connsiteX6" fmla="*/ 2181218 w 2258013"/>
              <a:gd name="connsiteY6" fmla="*/ 1923143 h 1986272"/>
              <a:gd name="connsiteX0" fmla="*/ 2181218 w 2181218"/>
              <a:gd name="connsiteY0" fmla="*/ 1923143 h 1986272"/>
              <a:gd name="connsiteX1" fmla="*/ 0 w 2181218"/>
              <a:gd name="connsiteY1" fmla="*/ 1986272 h 1986272"/>
              <a:gd name="connsiteX2" fmla="*/ 31268 w 2181218"/>
              <a:gd name="connsiteY2" fmla="*/ 162989 h 1986272"/>
              <a:gd name="connsiteX3" fmla="*/ 2017772 w 2181218"/>
              <a:gd name="connsiteY3" fmla="*/ 0 h 1986272"/>
              <a:gd name="connsiteX4" fmla="*/ 2130569 w 2181218"/>
              <a:gd name="connsiteY4" fmla="*/ 449943 h 1986272"/>
              <a:gd name="connsiteX5" fmla="*/ 2181218 w 2181218"/>
              <a:gd name="connsiteY5" fmla="*/ 1923143 h 1986272"/>
              <a:gd name="connsiteX0" fmla="*/ 2071099 w 2130569"/>
              <a:gd name="connsiteY0" fmla="*/ 1874009 h 1986272"/>
              <a:gd name="connsiteX1" fmla="*/ 0 w 2130569"/>
              <a:gd name="connsiteY1" fmla="*/ 1986272 h 1986272"/>
              <a:gd name="connsiteX2" fmla="*/ 31268 w 2130569"/>
              <a:gd name="connsiteY2" fmla="*/ 162989 h 1986272"/>
              <a:gd name="connsiteX3" fmla="*/ 2017772 w 2130569"/>
              <a:gd name="connsiteY3" fmla="*/ 0 h 1986272"/>
              <a:gd name="connsiteX4" fmla="*/ 2130569 w 2130569"/>
              <a:gd name="connsiteY4" fmla="*/ 449943 h 1986272"/>
              <a:gd name="connsiteX5" fmla="*/ 2071099 w 2130569"/>
              <a:gd name="connsiteY5" fmla="*/ 1874009 h 1986272"/>
              <a:gd name="connsiteX0" fmla="*/ 2113049 w 2130569"/>
              <a:gd name="connsiteY0" fmla="*/ 1845932 h 1986272"/>
              <a:gd name="connsiteX1" fmla="*/ 0 w 2130569"/>
              <a:gd name="connsiteY1" fmla="*/ 1986272 h 1986272"/>
              <a:gd name="connsiteX2" fmla="*/ 31268 w 2130569"/>
              <a:gd name="connsiteY2" fmla="*/ 162989 h 1986272"/>
              <a:gd name="connsiteX3" fmla="*/ 2017772 w 2130569"/>
              <a:gd name="connsiteY3" fmla="*/ 0 h 1986272"/>
              <a:gd name="connsiteX4" fmla="*/ 2130569 w 2130569"/>
              <a:gd name="connsiteY4" fmla="*/ 449943 h 1986272"/>
              <a:gd name="connsiteX5" fmla="*/ 2113049 w 2130569"/>
              <a:gd name="connsiteY5" fmla="*/ 1845932 h 1986272"/>
              <a:gd name="connsiteX0" fmla="*/ 2113049 w 2130569"/>
              <a:gd name="connsiteY0" fmla="*/ 1845932 h 1986272"/>
              <a:gd name="connsiteX1" fmla="*/ 0 w 2130569"/>
              <a:gd name="connsiteY1" fmla="*/ 1986272 h 1986272"/>
              <a:gd name="connsiteX2" fmla="*/ 31268 w 2130569"/>
              <a:gd name="connsiteY2" fmla="*/ 34138 h 1986272"/>
              <a:gd name="connsiteX3" fmla="*/ 2017772 w 2130569"/>
              <a:gd name="connsiteY3" fmla="*/ 0 h 1986272"/>
              <a:gd name="connsiteX4" fmla="*/ 2130569 w 2130569"/>
              <a:gd name="connsiteY4" fmla="*/ 449943 h 1986272"/>
              <a:gd name="connsiteX5" fmla="*/ 2113049 w 2130569"/>
              <a:gd name="connsiteY5" fmla="*/ 1845932 h 1986272"/>
              <a:gd name="connsiteX0" fmla="*/ 2113049 w 2130569"/>
              <a:gd name="connsiteY0" fmla="*/ 1845932 h 1986272"/>
              <a:gd name="connsiteX1" fmla="*/ 0 w 2130569"/>
              <a:gd name="connsiteY1" fmla="*/ 1986272 h 1986272"/>
              <a:gd name="connsiteX2" fmla="*/ 31268 w 2130569"/>
              <a:gd name="connsiteY2" fmla="*/ 81609 h 1986272"/>
              <a:gd name="connsiteX3" fmla="*/ 2017772 w 2130569"/>
              <a:gd name="connsiteY3" fmla="*/ 0 h 1986272"/>
              <a:gd name="connsiteX4" fmla="*/ 2130569 w 2130569"/>
              <a:gd name="connsiteY4" fmla="*/ 449943 h 1986272"/>
              <a:gd name="connsiteX5" fmla="*/ 2113049 w 2130569"/>
              <a:gd name="connsiteY5" fmla="*/ 1845932 h 1986272"/>
              <a:gd name="connsiteX0" fmla="*/ 2113049 w 2130569"/>
              <a:gd name="connsiteY0" fmla="*/ 1888047 h 1986272"/>
              <a:gd name="connsiteX1" fmla="*/ 0 w 2130569"/>
              <a:gd name="connsiteY1" fmla="*/ 1986272 h 1986272"/>
              <a:gd name="connsiteX2" fmla="*/ 31268 w 2130569"/>
              <a:gd name="connsiteY2" fmla="*/ 81609 h 1986272"/>
              <a:gd name="connsiteX3" fmla="*/ 2017772 w 2130569"/>
              <a:gd name="connsiteY3" fmla="*/ 0 h 1986272"/>
              <a:gd name="connsiteX4" fmla="*/ 2130569 w 2130569"/>
              <a:gd name="connsiteY4" fmla="*/ 449943 h 1986272"/>
              <a:gd name="connsiteX5" fmla="*/ 2113049 w 2130569"/>
              <a:gd name="connsiteY5" fmla="*/ 1888047 h 1986272"/>
              <a:gd name="connsiteX0" fmla="*/ 2127128 w 2130569"/>
              <a:gd name="connsiteY0" fmla="*/ 1888047 h 1986272"/>
              <a:gd name="connsiteX1" fmla="*/ 0 w 2130569"/>
              <a:gd name="connsiteY1" fmla="*/ 1986272 h 1986272"/>
              <a:gd name="connsiteX2" fmla="*/ 31268 w 2130569"/>
              <a:gd name="connsiteY2" fmla="*/ 81609 h 1986272"/>
              <a:gd name="connsiteX3" fmla="*/ 2017772 w 2130569"/>
              <a:gd name="connsiteY3" fmla="*/ 0 h 1986272"/>
              <a:gd name="connsiteX4" fmla="*/ 2130569 w 2130569"/>
              <a:gd name="connsiteY4" fmla="*/ 449943 h 1986272"/>
              <a:gd name="connsiteX5" fmla="*/ 2127128 w 2130569"/>
              <a:gd name="connsiteY5" fmla="*/ 1888047 h 1986272"/>
              <a:gd name="connsiteX0" fmla="*/ 2145899 w 2145899"/>
              <a:gd name="connsiteY0" fmla="*/ 1888047 h 1986272"/>
              <a:gd name="connsiteX1" fmla="*/ 0 w 2145899"/>
              <a:gd name="connsiteY1" fmla="*/ 1986272 h 1986272"/>
              <a:gd name="connsiteX2" fmla="*/ 31268 w 2145899"/>
              <a:gd name="connsiteY2" fmla="*/ 81609 h 1986272"/>
              <a:gd name="connsiteX3" fmla="*/ 2017772 w 2145899"/>
              <a:gd name="connsiteY3" fmla="*/ 0 h 1986272"/>
              <a:gd name="connsiteX4" fmla="*/ 2130569 w 2145899"/>
              <a:gd name="connsiteY4" fmla="*/ 449943 h 1986272"/>
              <a:gd name="connsiteX5" fmla="*/ 2145899 w 2145899"/>
              <a:gd name="connsiteY5" fmla="*/ 1888047 h 1986272"/>
              <a:gd name="connsiteX0" fmla="*/ 2127127 w 2130569"/>
              <a:gd name="connsiteY0" fmla="*/ 1895066 h 1986272"/>
              <a:gd name="connsiteX1" fmla="*/ 0 w 2130569"/>
              <a:gd name="connsiteY1" fmla="*/ 1986272 h 1986272"/>
              <a:gd name="connsiteX2" fmla="*/ 31268 w 2130569"/>
              <a:gd name="connsiteY2" fmla="*/ 81609 h 1986272"/>
              <a:gd name="connsiteX3" fmla="*/ 2017772 w 2130569"/>
              <a:gd name="connsiteY3" fmla="*/ 0 h 1986272"/>
              <a:gd name="connsiteX4" fmla="*/ 2130569 w 2130569"/>
              <a:gd name="connsiteY4" fmla="*/ 449943 h 1986272"/>
              <a:gd name="connsiteX5" fmla="*/ 2127127 w 2130569"/>
              <a:gd name="connsiteY5" fmla="*/ 1895066 h 198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0569" h="1986272">
                <a:moveTo>
                  <a:pt x="2127127" y="1895066"/>
                </a:moveTo>
                <a:lnTo>
                  <a:pt x="0" y="1986272"/>
                </a:lnTo>
                <a:lnTo>
                  <a:pt x="31268" y="81609"/>
                </a:lnTo>
                <a:lnTo>
                  <a:pt x="2017772" y="0"/>
                </a:lnTo>
                <a:lnTo>
                  <a:pt x="2130569" y="449943"/>
                </a:lnTo>
                <a:cubicBezTo>
                  <a:pt x="2129422" y="931651"/>
                  <a:pt x="2128274" y="1413358"/>
                  <a:pt x="2127127" y="1895066"/>
                </a:cubicBezTo>
                <a:close/>
              </a:path>
            </a:pathLst>
          </a:custGeom>
          <a:solidFill>
            <a:srgbClr val="E6E8DA"/>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6F9E2211-5C02-4A55-813B-7A982D325CF4}"/>
              </a:ext>
            </a:extLst>
          </p:cNvPr>
          <p:cNvCxnSpPr>
            <a:cxnSpLocks/>
            <a:stCxn id="15" idx="3"/>
          </p:cNvCxnSpPr>
          <p:nvPr/>
        </p:nvCxnSpPr>
        <p:spPr>
          <a:xfrm>
            <a:off x="5174601" y="3119901"/>
            <a:ext cx="0" cy="1974613"/>
          </a:xfrm>
          <a:prstGeom prst="line">
            <a:avLst/>
          </a:prstGeom>
          <a:ln w="12700">
            <a:solidFill>
              <a:srgbClr val="665A5D"/>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8D360D54-8BBD-4117-981E-397BDDD2E214}"/>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sp>
        <p:nvSpPr>
          <p:cNvPr id="14" name="Rectangle 1">
            <a:extLst>
              <a:ext uri="{FF2B5EF4-FFF2-40B4-BE49-F238E27FC236}">
                <a16:creationId xmlns:a16="http://schemas.microsoft.com/office/drawing/2014/main" id="{E853A7BB-2552-4842-ABD6-3417569B48F3}"/>
              </a:ext>
            </a:extLst>
          </p:cNvPr>
          <p:cNvSpPr>
            <a:spLocks noChangeArrowheads="1"/>
          </p:cNvSpPr>
          <p:nvPr/>
        </p:nvSpPr>
        <p:spPr bwMode="auto">
          <a:xfrm>
            <a:off x="-1924557" y="2102123"/>
            <a:ext cx="1706880" cy="685800"/>
          </a:xfrm>
          <a:prstGeom prst="rect">
            <a:avLst/>
          </a:prstGeom>
          <a:solidFill>
            <a:srgbClr val="E6E8DA"/>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a:lstStyle/>
          <a:p>
            <a:endParaRPr lang="ja-JP" altLang="en-US"/>
          </a:p>
        </p:txBody>
      </p:sp>
      <p:sp>
        <p:nvSpPr>
          <p:cNvPr id="19" name="Rectangle 2">
            <a:extLst>
              <a:ext uri="{FF2B5EF4-FFF2-40B4-BE49-F238E27FC236}">
                <a16:creationId xmlns:a16="http://schemas.microsoft.com/office/drawing/2014/main" id="{CA75382D-FB04-4B2F-968A-021EFD2C562F}"/>
              </a:ext>
            </a:extLst>
          </p:cNvPr>
          <p:cNvSpPr>
            <a:spLocks noChangeArrowheads="1"/>
          </p:cNvSpPr>
          <p:nvPr/>
        </p:nvSpPr>
        <p:spPr bwMode="auto">
          <a:xfrm>
            <a:off x="-2208177" y="3859823"/>
            <a:ext cx="1706880" cy="685800"/>
          </a:xfrm>
          <a:prstGeom prst="rect">
            <a:avLst/>
          </a:prstGeom>
          <a:solidFill>
            <a:srgbClr val="94B5B0"/>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a:lstStyle/>
          <a:p>
            <a:endParaRPr lang="ja-JP" altLang="en-US"/>
          </a:p>
        </p:txBody>
      </p:sp>
      <p:sp>
        <p:nvSpPr>
          <p:cNvPr id="21" name="Rectangle 3">
            <a:extLst>
              <a:ext uri="{FF2B5EF4-FFF2-40B4-BE49-F238E27FC236}">
                <a16:creationId xmlns:a16="http://schemas.microsoft.com/office/drawing/2014/main" id="{6B121005-0CFC-4DB0-8411-67B080032E18}"/>
              </a:ext>
            </a:extLst>
          </p:cNvPr>
          <p:cNvSpPr>
            <a:spLocks noChangeArrowheads="1"/>
          </p:cNvSpPr>
          <p:nvPr/>
        </p:nvSpPr>
        <p:spPr bwMode="auto">
          <a:xfrm>
            <a:off x="-2340916" y="5163023"/>
            <a:ext cx="1706880" cy="685800"/>
          </a:xfrm>
          <a:prstGeom prst="rect">
            <a:avLst/>
          </a:prstGeom>
          <a:solidFill>
            <a:srgbClr val="665A5D"/>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a:lstStyle/>
          <a:p>
            <a:endParaRPr lang="ja-JP" altLang="en-US"/>
          </a:p>
        </p:txBody>
      </p:sp>
      <p:sp>
        <p:nvSpPr>
          <p:cNvPr id="3" name="フリーフォーム: 図形 2">
            <a:extLst>
              <a:ext uri="{FF2B5EF4-FFF2-40B4-BE49-F238E27FC236}">
                <a16:creationId xmlns:a16="http://schemas.microsoft.com/office/drawing/2014/main" id="{A0E4480B-1FA2-428B-86C3-DDE06C656364}"/>
              </a:ext>
            </a:extLst>
          </p:cNvPr>
          <p:cNvSpPr/>
          <p:nvPr/>
        </p:nvSpPr>
        <p:spPr>
          <a:xfrm>
            <a:off x="4202723" y="3130062"/>
            <a:ext cx="483577" cy="1907930"/>
          </a:xfrm>
          <a:custGeom>
            <a:avLst/>
            <a:gdLst>
              <a:gd name="connsiteX0" fmla="*/ 8792 w 483577"/>
              <a:gd name="connsiteY0" fmla="*/ 0 h 1907930"/>
              <a:gd name="connsiteX1" fmla="*/ 457200 w 483577"/>
              <a:gd name="connsiteY1" fmla="*/ 457200 h 1907930"/>
              <a:gd name="connsiteX2" fmla="*/ 483577 w 483577"/>
              <a:gd name="connsiteY2" fmla="*/ 1899138 h 1907930"/>
              <a:gd name="connsiteX3" fmla="*/ 0 w 483577"/>
              <a:gd name="connsiteY3" fmla="*/ 1907930 h 1907930"/>
              <a:gd name="connsiteX4" fmla="*/ 8792 w 483577"/>
              <a:gd name="connsiteY4" fmla="*/ 0 h 1907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577" h="1907930">
                <a:moveTo>
                  <a:pt x="8792" y="0"/>
                </a:moveTo>
                <a:lnTo>
                  <a:pt x="457200" y="457200"/>
                </a:lnTo>
                <a:lnTo>
                  <a:pt x="483577" y="1899138"/>
                </a:lnTo>
                <a:lnTo>
                  <a:pt x="0" y="1907930"/>
                </a:lnTo>
                <a:cubicBezTo>
                  <a:pt x="2931" y="1271953"/>
                  <a:pt x="5861" y="635977"/>
                  <a:pt x="8792" y="0"/>
                </a:cubicBezTo>
                <a:close/>
              </a:path>
            </a:pathLst>
          </a:custGeom>
          <a:solidFill>
            <a:srgbClr val="94B5B0"/>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8AEBBC64-DD09-4062-ACAC-58E009D66C4D}"/>
              </a:ext>
            </a:extLst>
          </p:cNvPr>
          <p:cNvSpPr/>
          <p:nvPr/>
        </p:nvSpPr>
        <p:spPr>
          <a:xfrm>
            <a:off x="5002823" y="3138854"/>
            <a:ext cx="167054" cy="1960684"/>
          </a:xfrm>
          <a:custGeom>
            <a:avLst/>
            <a:gdLst>
              <a:gd name="connsiteX0" fmla="*/ 0 w 167054"/>
              <a:gd name="connsiteY0" fmla="*/ 474784 h 1960684"/>
              <a:gd name="connsiteX1" fmla="*/ 158262 w 167054"/>
              <a:gd name="connsiteY1" fmla="*/ 0 h 1960684"/>
              <a:gd name="connsiteX2" fmla="*/ 167054 w 167054"/>
              <a:gd name="connsiteY2" fmla="*/ 1960684 h 1960684"/>
              <a:gd name="connsiteX3" fmla="*/ 8792 w 167054"/>
              <a:gd name="connsiteY3" fmla="*/ 1925515 h 1960684"/>
              <a:gd name="connsiteX4" fmla="*/ 0 w 167054"/>
              <a:gd name="connsiteY4" fmla="*/ 474784 h 1960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54" h="1960684">
                <a:moveTo>
                  <a:pt x="0" y="474784"/>
                </a:moveTo>
                <a:lnTo>
                  <a:pt x="158262" y="0"/>
                </a:lnTo>
                <a:cubicBezTo>
                  <a:pt x="161193" y="653561"/>
                  <a:pt x="164123" y="1307123"/>
                  <a:pt x="167054" y="1960684"/>
                </a:cubicBezTo>
                <a:lnTo>
                  <a:pt x="8792" y="1925515"/>
                </a:lnTo>
                <a:cubicBezTo>
                  <a:pt x="5861" y="1441938"/>
                  <a:pt x="2931" y="958361"/>
                  <a:pt x="0" y="474784"/>
                </a:cubicBezTo>
                <a:close/>
              </a:path>
            </a:pathLst>
          </a:custGeom>
          <a:solidFill>
            <a:srgbClr val="94B5B0"/>
          </a:solidFill>
          <a:ln>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4C9CB2C4-C8D1-405B-B554-A3075C79B68C}"/>
              </a:ext>
            </a:extLst>
          </p:cNvPr>
          <p:cNvSpPr/>
          <p:nvPr/>
        </p:nvSpPr>
        <p:spPr>
          <a:xfrm>
            <a:off x="5647765" y="3128682"/>
            <a:ext cx="116541" cy="1972236"/>
          </a:xfrm>
          <a:custGeom>
            <a:avLst/>
            <a:gdLst>
              <a:gd name="connsiteX0" fmla="*/ 0 w 116541"/>
              <a:gd name="connsiteY0" fmla="*/ 0 h 1972236"/>
              <a:gd name="connsiteX1" fmla="*/ 0 w 116541"/>
              <a:gd name="connsiteY1" fmla="*/ 1972236 h 1972236"/>
              <a:gd name="connsiteX2" fmla="*/ 116541 w 116541"/>
              <a:gd name="connsiteY2" fmla="*/ 1972236 h 1972236"/>
              <a:gd name="connsiteX3" fmla="*/ 116541 w 116541"/>
              <a:gd name="connsiteY3" fmla="*/ 8965 h 1972236"/>
              <a:gd name="connsiteX4" fmla="*/ 0 w 116541"/>
              <a:gd name="connsiteY4" fmla="*/ 0 h 197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41" h="1972236">
                <a:moveTo>
                  <a:pt x="0" y="0"/>
                </a:moveTo>
                <a:lnTo>
                  <a:pt x="0" y="1972236"/>
                </a:lnTo>
                <a:lnTo>
                  <a:pt x="116541" y="1972236"/>
                </a:lnTo>
                <a:lnTo>
                  <a:pt x="116541" y="8965"/>
                </a:lnTo>
                <a:lnTo>
                  <a:pt x="0" y="0"/>
                </a:lnTo>
                <a:close/>
              </a:path>
            </a:pathLst>
          </a:custGeom>
          <a:solidFill>
            <a:srgbClr val="94B5B0"/>
          </a:solidFill>
          <a:ln>
            <a:solidFill>
              <a:srgbClr val="4D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4E3B89A4-5729-44D2-B2B8-E2D114BABF4C}"/>
              </a:ext>
            </a:extLst>
          </p:cNvPr>
          <p:cNvSpPr/>
          <p:nvPr/>
        </p:nvSpPr>
        <p:spPr>
          <a:xfrm>
            <a:off x="7476257" y="3190787"/>
            <a:ext cx="116541" cy="1972236"/>
          </a:xfrm>
          <a:custGeom>
            <a:avLst/>
            <a:gdLst>
              <a:gd name="connsiteX0" fmla="*/ 0 w 116541"/>
              <a:gd name="connsiteY0" fmla="*/ 0 h 1972236"/>
              <a:gd name="connsiteX1" fmla="*/ 0 w 116541"/>
              <a:gd name="connsiteY1" fmla="*/ 1972236 h 1972236"/>
              <a:gd name="connsiteX2" fmla="*/ 116541 w 116541"/>
              <a:gd name="connsiteY2" fmla="*/ 1972236 h 1972236"/>
              <a:gd name="connsiteX3" fmla="*/ 116541 w 116541"/>
              <a:gd name="connsiteY3" fmla="*/ 8965 h 1972236"/>
              <a:gd name="connsiteX4" fmla="*/ 0 w 116541"/>
              <a:gd name="connsiteY4" fmla="*/ 0 h 197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41" h="1972236">
                <a:moveTo>
                  <a:pt x="0" y="0"/>
                </a:moveTo>
                <a:lnTo>
                  <a:pt x="0" y="1972236"/>
                </a:lnTo>
                <a:lnTo>
                  <a:pt x="116541" y="1972236"/>
                </a:lnTo>
                <a:lnTo>
                  <a:pt x="116541" y="8965"/>
                </a:lnTo>
                <a:lnTo>
                  <a:pt x="0" y="0"/>
                </a:lnTo>
                <a:close/>
              </a:path>
            </a:pathLst>
          </a:custGeom>
          <a:solidFill>
            <a:srgbClr val="94B5B0"/>
          </a:solidFill>
          <a:ln>
            <a:solidFill>
              <a:srgbClr val="4D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0E0C730F-6C4C-4FAF-9887-748EDF7F04B2}"/>
              </a:ext>
            </a:extLst>
          </p:cNvPr>
          <p:cNvSpPr/>
          <p:nvPr/>
        </p:nvSpPr>
        <p:spPr>
          <a:xfrm>
            <a:off x="3340608" y="3176016"/>
            <a:ext cx="152400" cy="1853184"/>
          </a:xfrm>
          <a:custGeom>
            <a:avLst/>
            <a:gdLst>
              <a:gd name="connsiteX0" fmla="*/ 152400 w 152400"/>
              <a:gd name="connsiteY0" fmla="*/ 0 h 1853184"/>
              <a:gd name="connsiteX1" fmla="*/ 152400 w 152400"/>
              <a:gd name="connsiteY1" fmla="*/ 1853184 h 1853184"/>
              <a:gd name="connsiteX2" fmla="*/ 0 w 152400"/>
              <a:gd name="connsiteY2" fmla="*/ 1853184 h 1853184"/>
              <a:gd name="connsiteX3" fmla="*/ 0 w 152400"/>
              <a:gd name="connsiteY3" fmla="*/ 12192 h 1853184"/>
              <a:gd name="connsiteX4" fmla="*/ 152400 w 152400"/>
              <a:gd name="connsiteY4" fmla="*/ 0 h 1853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853184">
                <a:moveTo>
                  <a:pt x="152400" y="0"/>
                </a:moveTo>
                <a:lnTo>
                  <a:pt x="152400" y="1853184"/>
                </a:lnTo>
                <a:lnTo>
                  <a:pt x="0" y="1853184"/>
                </a:lnTo>
                <a:lnTo>
                  <a:pt x="0" y="12192"/>
                </a:lnTo>
                <a:lnTo>
                  <a:pt x="152400" y="0"/>
                </a:lnTo>
                <a:close/>
              </a:path>
            </a:pathLst>
          </a:custGeom>
          <a:solidFill>
            <a:srgbClr val="94B5B0"/>
          </a:solidFill>
          <a:ln>
            <a:solidFill>
              <a:srgbClr val="4D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FA8A9853-8DF8-4BCF-86D2-11165BD9F468}"/>
              </a:ext>
            </a:extLst>
          </p:cNvPr>
          <p:cNvSpPr/>
          <p:nvPr/>
        </p:nvSpPr>
        <p:spPr>
          <a:xfrm>
            <a:off x="1182624" y="3340608"/>
            <a:ext cx="121920" cy="1688592"/>
          </a:xfrm>
          <a:custGeom>
            <a:avLst/>
            <a:gdLst>
              <a:gd name="connsiteX0" fmla="*/ 121920 w 121920"/>
              <a:gd name="connsiteY0" fmla="*/ 0 h 1688592"/>
              <a:gd name="connsiteX1" fmla="*/ 121920 w 121920"/>
              <a:gd name="connsiteY1" fmla="*/ 1688592 h 1688592"/>
              <a:gd name="connsiteX2" fmla="*/ 0 w 121920"/>
              <a:gd name="connsiteY2" fmla="*/ 1688592 h 1688592"/>
              <a:gd name="connsiteX3" fmla="*/ 0 w 121920"/>
              <a:gd name="connsiteY3" fmla="*/ 24384 h 1688592"/>
              <a:gd name="connsiteX4" fmla="*/ 121920 w 121920"/>
              <a:gd name="connsiteY4" fmla="*/ 0 h 16885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 h="1688592">
                <a:moveTo>
                  <a:pt x="121920" y="0"/>
                </a:moveTo>
                <a:lnTo>
                  <a:pt x="121920" y="1688592"/>
                </a:lnTo>
                <a:lnTo>
                  <a:pt x="0" y="1688592"/>
                </a:lnTo>
                <a:lnTo>
                  <a:pt x="0" y="24384"/>
                </a:lnTo>
                <a:lnTo>
                  <a:pt x="121920" y="0"/>
                </a:lnTo>
                <a:close/>
              </a:path>
            </a:pathLst>
          </a:custGeom>
          <a:solidFill>
            <a:srgbClr val="94B5B0"/>
          </a:solidFill>
          <a:ln>
            <a:solidFill>
              <a:srgbClr val="4D6F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図形 25">
            <a:extLst>
              <a:ext uri="{FF2B5EF4-FFF2-40B4-BE49-F238E27FC236}">
                <a16:creationId xmlns:a16="http://schemas.microsoft.com/office/drawing/2014/main" id="{14C0E9D3-626D-4B1A-82C4-5034AE59F1A9}"/>
              </a:ext>
            </a:extLst>
          </p:cNvPr>
          <p:cNvSpPr/>
          <p:nvPr/>
        </p:nvSpPr>
        <p:spPr>
          <a:xfrm>
            <a:off x="4609465" y="3948333"/>
            <a:ext cx="66040" cy="1099820"/>
          </a:xfrm>
          <a:custGeom>
            <a:avLst/>
            <a:gdLst>
              <a:gd name="connsiteX0" fmla="*/ 66040 w 66040"/>
              <a:gd name="connsiteY0" fmla="*/ 43180 h 1099820"/>
              <a:gd name="connsiteX1" fmla="*/ 66040 w 66040"/>
              <a:gd name="connsiteY1" fmla="*/ 1099820 h 1099820"/>
              <a:gd name="connsiteX2" fmla="*/ 0 w 66040"/>
              <a:gd name="connsiteY2" fmla="*/ 1099820 h 1099820"/>
              <a:gd name="connsiteX3" fmla="*/ 0 w 66040"/>
              <a:gd name="connsiteY3" fmla="*/ 0 h 1099820"/>
              <a:gd name="connsiteX4" fmla="*/ 66040 w 66040"/>
              <a:gd name="connsiteY4" fmla="*/ 43180 h 109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1099820">
                <a:moveTo>
                  <a:pt x="66040" y="43180"/>
                </a:moveTo>
                <a:lnTo>
                  <a:pt x="66040" y="1099820"/>
                </a:lnTo>
                <a:lnTo>
                  <a:pt x="0" y="1099820"/>
                </a:lnTo>
                <a:lnTo>
                  <a:pt x="0" y="0"/>
                </a:lnTo>
                <a:lnTo>
                  <a:pt x="66040" y="43180"/>
                </a:lnTo>
                <a:close/>
              </a:path>
            </a:pathLst>
          </a:custGeom>
          <a:solidFill>
            <a:srgbClr val="665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2A83E1C1-B3F8-4A86-A1AC-AF04BAECB132}"/>
              </a:ext>
            </a:extLst>
          </p:cNvPr>
          <p:cNvGrpSpPr/>
          <p:nvPr/>
        </p:nvGrpSpPr>
        <p:grpSpPr>
          <a:xfrm>
            <a:off x="180742" y="4158310"/>
            <a:ext cx="1971200" cy="2520000"/>
            <a:chOff x="-1282216" y="718702"/>
            <a:chExt cx="1971200" cy="2520000"/>
          </a:xfrm>
        </p:grpSpPr>
        <p:pic>
          <p:nvPicPr>
            <p:cNvPr id="17" name="図 16">
              <a:extLst>
                <a:ext uri="{FF2B5EF4-FFF2-40B4-BE49-F238E27FC236}">
                  <a16:creationId xmlns:a16="http://schemas.microsoft.com/office/drawing/2014/main" id="{2A941C88-01D9-4038-8BAA-EDAE6820193F}"/>
                </a:ext>
              </a:extLst>
            </p:cNvPr>
            <p:cNvPicPr>
              <a:picLocks noChangeAspect="1"/>
            </p:cNvPicPr>
            <p:nvPr/>
          </p:nvPicPr>
          <p:blipFill>
            <a:blip r:embed="rId4"/>
            <a:stretch>
              <a:fillRect/>
            </a:stretch>
          </p:blipFill>
          <p:spPr>
            <a:xfrm>
              <a:off x="-1282216" y="718702"/>
              <a:ext cx="1971200" cy="2520000"/>
            </a:xfrm>
            <a:prstGeom prst="rect">
              <a:avLst/>
            </a:prstGeom>
            <a:ln>
              <a:solidFill>
                <a:schemeClr val="tx1"/>
              </a:solidFill>
            </a:ln>
          </p:spPr>
        </p:pic>
        <p:pic>
          <p:nvPicPr>
            <p:cNvPr id="18" name="図 17">
              <a:extLst>
                <a:ext uri="{FF2B5EF4-FFF2-40B4-BE49-F238E27FC236}">
                  <a16:creationId xmlns:a16="http://schemas.microsoft.com/office/drawing/2014/main" id="{6BD3741D-96E1-49FE-A4CC-3D0C38082BC1}"/>
                </a:ext>
              </a:extLst>
            </p:cNvPr>
            <p:cNvPicPr>
              <a:picLocks noChangeAspect="1"/>
            </p:cNvPicPr>
            <p:nvPr/>
          </p:nvPicPr>
          <p:blipFill rotWithShape="1">
            <a:blip r:embed="rId5"/>
            <a:srcRect l="56272" t="4824" r="2409" b="65429"/>
            <a:stretch/>
          </p:blipFill>
          <p:spPr>
            <a:xfrm>
              <a:off x="-174920" y="832020"/>
              <a:ext cx="814476" cy="749643"/>
            </a:xfrm>
            <a:prstGeom prst="rect">
              <a:avLst/>
            </a:prstGeom>
            <a:ln>
              <a:noFill/>
            </a:ln>
          </p:spPr>
        </p:pic>
      </p:grpSp>
      <p:sp>
        <p:nvSpPr>
          <p:cNvPr id="30" name="フリーフォーム: 図形 29">
            <a:extLst>
              <a:ext uri="{FF2B5EF4-FFF2-40B4-BE49-F238E27FC236}">
                <a16:creationId xmlns:a16="http://schemas.microsoft.com/office/drawing/2014/main" id="{53690420-F16D-4A0D-AA91-5952F739E293}"/>
              </a:ext>
            </a:extLst>
          </p:cNvPr>
          <p:cNvSpPr/>
          <p:nvPr/>
        </p:nvSpPr>
        <p:spPr>
          <a:xfrm>
            <a:off x="4208073" y="3758440"/>
            <a:ext cx="66040" cy="1289685"/>
          </a:xfrm>
          <a:custGeom>
            <a:avLst/>
            <a:gdLst>
              <a:gd name="connsiteX0" fmla="*/ 66040 w 66040"/>
              <a:gd name="connsiteY0" fmla="*/ 43180 h 1099820"/>
              <a:gd name="connsiteX1" fmla="*/ 66040 w 66040"/>
              <a:gd name="connsiteY1" fmla="*/ 1099820 h 1099820"/>
              <a:gd name="connsiteX2" fmla="*/ 0 w 66040"/>
              <a:gd name="connsiteY2" fmla="*/ 1099820 h 1099820"/>
              <a:gd name="connsiteX3" fmla="*/ 0 w 66040"/>
              <a:gd name="connsiteY3" fmla="*/ 0 h 1099820"/>
              <a:gd name="connsiteX4" fmla="*/ 66040 w 66040"/>
              <a:gd name="connsiteY4" fmla="*/ 43180 h 109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1099820">
                <a:moveTo>
                  <a:pt x="66040" y="43180"/>
                </a:moveTo>
                <a:lnTo>
                  <a:pt x="66040" y="1099820"/>
                </a:lnTo>
                <a:lnTo>
                  <a:pt x="0" y="1099820"/>
                </a:lnTo>
                <a:lnTo>
                  <a:pt x="0" y="0"/>
                </a:lnTo>
                <a:lnTo>
                  <a:pt x="66040" y="43180"/>
                </a:lnTo>
                <a:close/>
              </a:path>
            </a:pathLst>
          </a:custGeom>
          <a:solidFill>
            <a:srgbClr val="665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フリーフォーム: 図形 30">
            <a:extLst>
              <a:ext uri="{FF2B5EF4-FFF2-40B4-BE49-F238E27FC236}">
                <a16:creationId xmlns:a16="http://schemas.microsoft.com/office/drawing/2014/main" id="{9C942D41-C763-4447-AD7F-EDC6491FF82C}"/>
              </a:ext>
            </a:extLst>
          </p:cNvPr>
          <p:cNvSpPr/>
          <p:nvPr/>
        </p:nvSpPr>
        <p:spPr>
          <a:xfrm>
            <a:off x="5020212" y="4008413"/>
            <a:ext cx="17145" cy="1074420"/>
          </a:xfrm>
          <a:custGeom>
            <a:avLst/>
            <a:gdLst>
              <a:gd name="connsiteX0" fmla="*/ 0 w 17145"/>
              <a:gd name="connsiteY0" fmla="*/ 0 h 1074420"/>
              <a:gd name="connsiteX1" fmla="*/ 0 w 17145"/>
              <a:gd name="connsiteY1" fmla="*/ 1059180 h 1074420"/>
              <a:gd name="connsiteX2" fmla="*/ 17145 w 17145"/>
              <a:gd name="connsiteY2" fmla="*/ 1074420 h 1074420"/>
            </a:gdLst>
            <a:ahLst/>
            <a:cxnLst>
              <a:cxn ang="0">
                <a:pos x="connsiteX0" y="connsiteY0"/>
              </a:cxn>
              <a:cxn ang="0">
                <a:pos x="connsiteX1" y="connsiteY1"/>
              </a:cxn>
              <a:cxn ang="0">
                <a:pos x="connsiteX2" y="connsiteY2"/>
              </a:cxn>
            </a:cxnLst>
            <a:rect l="l" t="t" r="r" b="b"/>
            <a:pathLst>
              <a:path w="17145" h="1074420">
                <a:moveTo>
                  <a:pt x="0" y="0"/>
                </a:moveTo>
                <a:lnTo>
                  <a:pt x="0" y="1059180"/>
                </a:lnTo>
                <a:lnTo>
                  <a:pt x="17145" y="1074420"/>
                </a:lnTo>
              </a:path>
            </a:pathLst>
          </a:custGeom>
          <a:noFill/>
          <a:ln w="38100">
            <a:solidFill>
              <a:srgbClr val="665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04A4B502-0C1D-491E-9C1C-DF98FDC9B053}"/>
              </a:ext>
            </a:extLst>
          </p:cNvPr>
          <p:cNvSpPr/>
          <p:nvPr/>
        </p:nvSpPr>
        <p:spPr>
          <a:xfrm flipH="1">
            <a:off x="5125217" y="3912833"/>
            <a:ext cx="46901" cy="1188085"/>
          </a:xfrm>
          <a:custGeom>
            <a:avLst/>
            <a:gdLst>
              <a:gd name="connsiteX0" fmla="*/ 66040 w 66040"/>
              <a:gd name="connsiteY0" fmla="*/ 43180 h 1099820"/>
              <a:gd name="connsiteX1" fmla="*/ 66040 w 66040"/>
              <a:gd name="connsiteY1" fmla="*/ 1099820 h 1099820"/>
              <a:gd name="connsiteX2" fmla="*/ 0 w 66040"/>
              <a:gd name="connsiteY2" fmla="*/ 1099820 h 1099820"/>
              <a:gd name="connsiteX3" fmla="*/ 0 w 66040"/>
              <a:gd name="connsiteY3" fmla="*/ 0 h 1099820"/>
              <a:gd name="connsiteX4" fmla="*/ 66040 w 66040"/>
              <a:gd name="connsiteY4" fmla="*/ 43180 h 1099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0" h="1099820">
                <a:moveTo>
                  <a:pt x="66040" y="43180"/>
                </a:moveTo>
                <a:lnTo>
                  <a:pt x="66040" y="1099820"/>
                </a:lnTo>
                <a:lnTo>
                  <a:pt x="0" y="1099820"/>
                </a:lnTo>
                <a:lnTo>
                  <a:pt x="0" y="0"/>
                </a:lnTo>
                <a:lnTo>
                  <a:pt x="66040" y="43180"/>
                </a:lnTo>
                <a:close/>
              </a:path>
            </a:pathLst>
          </a:custGeom>
          <a:solidFill>
            <a:srgbClr val="665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15104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DBAD19-20DC-4305-9CC1-A99DDA9C12E3}"/>
              </a:ext>
            </a:extLst>
          </p:cNvPr>
          <p:cNvSpPr>
            <a:spLocks noGrp="1"/>
          </p:cNvSpPr>
          <p:nvPr>
            <p:ph type="title"/>
          </p:nvPr>
        </p:nvSpPr>
        <p:spPr>
          <a:xfrm>
            <a:off x="337516" y="695787"/>
            <a:ext cx="1723549" cy="646331"/>
          </a:xfrm>
          <a:solidFill>
            <a:schemeClr val="bg1"/>
          </a:solidFill>
          <a:ln>
            <a:solidFill>
              <a:schemeClr val="tx1"/>
            </a:solidFill>
          </a:ln>
        </p:spPr>
        <p:txBody>
          <a:bodyPr wrap="none">
            <a:spAutoFit/>
          </a:bodyPr>
          <a:lstStyle/>
          <a:p>
            <a:pPr algn="ctr"/>
            <a:r>
              <a:rPr lang="ja-JP" altLang="en-US" sz="2000">
                <a:latin typeface="BIZ UDゴシック" panose="020B0400000000000000" pitchFamily="49" charset="-128"/>
                <a:ea typeface="BIZ UDゴシック" panose="020B0400000000000000" pitchFamily="49" charset="-128"/>
              </a:rPr>
              <a:t>付近見取図</a:t>
            </a:r>
            <a:br>
              <a:rPr lang="en-US" altLang="ja-JP" sz="2000">
                <a:latin typeface="BIZ UDゴシック" panose="020B0400000000000000" pitchFamily="49" charset="-128"/>
                <a:ea typeface="BIZ UDゴシック" panose="020B0400000000000000" pitchFamily="49" charset="-128"/>
              </a:rPr>
            </a:br>
            <a:r>
              <a:rPr lang="ja-JP" altLang="en-US" sz="2000">
                <a:latin typeface="BIZ UDゴシック" panose="020B0400000000000000" pitchFamily="49" charset="-128"/>
                <a:ea typeface="BIZ UDゴシック" panose="020B0400000000000000" pitchFamily="49" charset="-128"/>
              </a:rPr>
              <a:t>（航空写真）</a:t>
            </a:r>
            <a:endParaRPr kumimoji="1" lang="ja-JP" altLang="en-US" sz="2000">
              <a:latin typeface="BIZ UDゴシック" panose="020B0400000000000000" pitchFamily="49" charset="-128"/>
              <a:ea typeface="BIZ UDゴシック" panose="020B0400000000000000" pitchFamily="49" charset="-128"/>
            </a:endParaRPr>
          </a:p>
        </p:txBody>
      </p:sp>
      <p:grpSp>
        <p:nvGrpSpPr>
          <p:cNvPr id="24" name="グループ化 23">
            <a:extLst>
              <a:ext uri="{FF2B5EF4-FFF2-40B4-BE49-F238E27FC236}">
                <a16:creationId xmlns:a16="http://schemas.microsoft.com/office/drawing/2014/main" id="{92EA1245-34D7-41B0-A838-3CB88D4BA5E8}"/>
              </a:ext>
            </a:extLst>
          </p:cNvPr>
          <p:cNvGrpSpPr/>
          <p:nvPr/>
        </p:nvGrpSpPr>
        <p:grpSpPr>
          <a:xfrm>
            <a:off x="252000" y="1921881"/>
            <a:ext cx="8640000" cy="4748035"/>
            <a:chOff x="252000" y="1068704"/>
            <a:chExt cx="8640000" cy="4748035"/>
          </a:xfrm>
        </p:grpSpPr>
        <p:pic>
          <p:nvPicPr>
            <p:cNvPr id="7" name="図 6">
              <a:extLst>
                <a:ext uri="{FF2B5EF4-FFF2-40B4-BE49-F238E27FC236}">
                  <a16:creationId xmlns:a16="http://schemas.microsoft.com/office/drawing/2014/main" id="{22174B9C-3370-40C1-8F71-79D997CE6B14}"/>
                </a:ext>
              </a:extLst>
            </p:cNvPr>
            <p:cNvPicPr>
              <a:picLocks noChangeAspect="1"/>
            </p:cNvPicPr>
            <p:nvPr/>
          </p:nvPicPr>
          <p:blipFill rotWithShape="1">
            <a:blip r:embed="rId2">
              <a:extLst>
                <a:ext uri="{28A0092B-C50C-407E-A947-70E740481C1C}">
                  <a14:useLocalDpi xmlns:a14="http://schemas.microsoft.com/office/drawing/2010/main" val="0"/>
                </a:ext>
              </a:extLst>
            </a:blip>
            <a:srcRect t="3820"/>
            <a:stretch/>
          </p:blipFill>
          <p:spPr>
            <a:xfrm>
              <a:off x="252000" y="1223689"/>
              <a:ext cx="8640000" cy="4593050"/>
            </a:xfrm>
            <a:prstGeom prst="rect">
              <a:avLst/>
            </a:prstGeom>
          </p:spPr>
        </p:pic>
        <p:sp>
          <p:nvSpPr>
            <p:cNvPr id="8" name="フリーフォーム: 図形 7">
              <a:extLst>
                <a:ext uri="{FF2B5EF4-FFF2-40B4-BE49-F238E27FC236}">
                  <a16:creationId xmlns:a16="http://schemas.microsoft.com/office/drawing/2014/main" id="{C12FC753-9C7D-46A2-A7BF-C6B851A30A3D}"/>
                </a:ext>
              </a:extLst>
            </p:cNvPr>
            <p:cNvSpPr/>
            <p:nvPr/>
          </p:nvSpPr>
          <p:spPr>
            <a:xfrm>
              <a:off x="4078517" y="3138615"/>
              <a:ext cx="883821" cy="954511"/>
            </a:xfrm>
            <a:custGeom>
              <a:avLst/>
              <a:gdLst>
                <a:gd name="connsiteX0" fmla="*/ 0 w 542365"/>
                <a:gd name="connsiteY0" fmla="*/ 672353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43435 w 542365"/>
                <a:gd name="connsiteY10" fmla="*/ 811306 h 878541"/>
                <a:gd name="connsiteX11" fmla="*/ 0 w 542365"/>
                <a:gd name="connsiteY11" fmla="*/ 672353 h 878541"/>
                <a:gd name="connsiteX0" fmla="*/ 229338 w 542365"/>
                <a:gd name="connsiteY0" fmla="*/ 641481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43435 w 542365"/>
                <a:gd name="connsiteY10" fmla="*/ 811306 h 878541"/>
                <a:gd name="connsiteX11" fmla="*/ 229338 w 542365"/>
                <a:gd name="connsiteY11" fmla="*/ 641481 h 878541"/>
                <a:gd name="connsiteX0" fmla="*/ 17641 w 542365"/>
                <a:gd name="connsiteY0" fmla="*/ 656917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43435 w 542365"/>
                <a:gd name="connsiteY10" fmla="*/ 811306 h 878541"/>
                <a:gd name="connsiteX11" fmla="*/ 17641 w 542365"/>
                <a:gd name="connsiteY11" fmla="*/ 656917 h 878541"/>
                <a:gd name="connsiteX0" fmla="*/ 17641 w 542365"/>
                <a:gd name="connsiteY0" fmla="*/ 656917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255899 w 542365"/>
                <a:gd name="connsiteY10" fmla="*/ 643713 h 878541"/>
                <a:gd name="connsiteX11" fmla="*/ 17641 w 542365"/>
                <a:gd name="connsiteY11" fmla="*/ 656917 h 878541"/>
                <a:gd name="connsiteX0" fmla="*/ 17641 w 542365"/>
                <a:gd name="connsiteY0" fmla="*/ 656917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52256 w 542365"/>
                <a:gd name="connsiteY10" fmla="*/ 793665 h 878541"/>
                <a:gd name="connsiteX11" fmla="*/ 17641 w 542365"/>
                <a:gd name="connsiteY11" fmla="*/ 656917 h 878541"/>
                <a:gd name="connsiteX0" fmla="*/ 17641 w 542365"/>
                <a:gd name="connsiteY0" fmla="*/ 656917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2523 w 542365"/>
                <a:gd name="connsiteY9" fmla="*/ 862961 h 878541"/>
                <a:gd name="connsiteX10" fmla="*/ 152256 w 542365"/>
                <a:gd name="connsiteY10" fmla="*/ 793665 h 878541"/>
                <a:gd name="connsiteX11" fmla="*/ 17641 w 542365"/>
                <a:gd name="connsiteY11" fmla="*/ 656917 h 878541"/>
                <a:gd name="connsiteX0" fmla="*/ 17641 w 542365"/>
                <a:gd name="connsiteY0" fmla="*/ 656917 h 878541"/>
                <a:gd name="connsiteX1" fmla="*/ 0 w 542365"/>
                <a:gd name="connsiteY1" fmla="*/ 578224 h 878541"/>
                <a:gd name="connsiteX2" fmla="*/ 35859 w 542365"/>
                <a:gd name="connsiteY2" fmla="*/ 439271 h 878541"/>
                <a:gd name="connsiteX3" fmla="*/ 89647 w 542365"/>
                <a:gd name="connsiteY3" fmla="*/ 336176 h 878541"/>
                <a:gd name="connsiteX4" fmla="*/ 190536 w 542365"/>
                <a:gd name="connsiteY4" fmla="*/ 199285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2523 w 542365"/>
                <a:gd name="connsiteY9" fmla="*/ 862961 h 878541"/>
                <a:gd name="connsiteX10" fmla="*/ 152256 w 542365"/>
                <a:gd name="connsiteY10" fmla="*/ 793665 h 878541"/>
                <a:gd name="connsiteX11" fmla="*/ 17641 w 542365"/>
                <a:gd name="connsiteY11" fmla="*/ 656917 h 878541"/>
                <a:gd name="connsiteX0" fmla="*/ 0 w 524724"/>
                <a:gd name="connsiteY0" fmla="*/ 656917 h 878541"/>
                <a:gd name="connsiteX1" fmla="*/ 86002 w 524724"/>
                <a:gd name="connsiteY1" fmla="*/ 576019 h 878541"/>
                <a:gd name="connsiteX2" fmla="*/ 18218 w 524724"/>
                <a:gd name="connsiteY2" fmla="*/ 439271 h 878541"/>
                <a:gd name="connsiteX3" fmla="*/ 72006 w 524724"/>
                <a:gd name="connsiteY3" fmla="*/ 336176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4410 w 524724"/>
                <a:gd name="connsiteY1" fmla="*/ 600276 h 878541"/>
                <a:gd name="connsiteX2" fmla="*/ 18218 w 524724"/>
                <a:gd name="connsiteY2" fmla="*/ 439271 h 878541"/>
                <a:gd name="connsiteX3" fmla="*/ 72006 w 524724"/>
                <a:gd name="connsiteY3" fmla="*/ 336176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4410 w 524724"/>
                <a:gd name="connsiteY1" fmla="*/ 600276 h 878541"/>
                <a:gd name="connsiteX2" fmla="*/ 2205 w 524724"/>
                <a:gd name="connsiteY2" fmla="*/ 545976 h 878541"/>
                <a:gd name="connsiteX3" fmla="*/ 18218 w 524724"/>
                <a:gd name="connsiteY3" fmla="*/ 439271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4410 w 524724"/>
                <a:gd name="connsiteY1" fmla="*/ 600276 h 878541"/>
                <a:gd name="connsiteX2" fmla="*/ 2205 w 524724"/>
                <a:gd name="connsiteY2" fmla="*/ 545976 h 878541"/>
                <a:gd name="connsiteX3" fmla="*/ 104220 w 524724"/>
                <a:gd name="connsiteY3" fmla="*/ 439271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4410 w 524724"/>
                <a:gd name="connsiteY1" fmla="*/ 600276 h 878541"/>
                <a:gd name="connsiteX2" fmla="*/ 2205 w 524724"/>
                <a:gd name="connsiteY2" fmla="*/ 545976 h 878541"/>
                <a:gd name="connsiteX3" fmla="*/ 42475 w 524724"/>
                <a:gd name="connsiteY3" fmla="*/ 443681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4410 w 524724"/>
                <a:gd name="connsiteY1" fmla="*/ 600276 h 878541"/>
                <a:gd name="connsiteX2" fmla="*/ 2205 w 524724"/>
                <a:gd name="connsiteY2" fmla="*/ 545976 h 878541"/>
                <a:gd name="connsiteX3" fmla="*/ 38064 w 524724"/>
                <a:gd name="connsiteY3" fmla="*/ 437065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4410 w 524724"/>
                <a:gd name="connsiteY1" fmla="*/ 600276 h 878541"/>
                <a:gd name="connsiteX2" fmla="*/ 2205 w 524724"/>
                <a:gd name="connsiteY2" fmla="*/ 545976 h 878541"/>
                <a:gd name="connsiteX3" fmla="*/ 33654 w 524724"/>
                <a:gd name="connsiteY3" fmla="*/ 432654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4410 w 524724"/>
                <a:gd name="connsiteY1" fmla="*/ 600276 h 878541"/>
                <a:gd name="connsiteX2" fmla="*/ 0 w 524724"/>
                <a:gd name="connsiteY2" fmla="*/ 526130 h 878541"/>
                <a:gd name="connsiteX3" fmla="*/ 33654 w 524724"/>
                <a:gd name="connsiteY3" fmla="*/ 432654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2205 w 524724"/>
                <a:gd name="connsiteY1" fmla="*/ 600276 h 878541"/>
                <a:gd name="connsiteX2" fmla="*/ 0 w 524724"/>
                <a:gd name="connsiteY2" fmla="*/ 526130 h 878541"/>
                <a:gd name="connsiteX3" fmla="*/ 33654 w 524724"/>
                <a:gd name="connsiteY3" fmla="*/ 432654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0 w 524724"/>
                <a:gd name="connsiteY1" fmla="*/ 600276 h 878541"/>
                <a:gd name="connsiteX2" fmla="*/ 0 w 524724"/>
                <a:gd name="connsiteY2" fmla="*/ 526130 h 878541"/>
                <a:gd name="connsiteX3" fmla="*/ 33654 w 524724"/>
                <a:gd name="connsiteY3" fmla="*/ 432654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0 w 524724"/>
                <a:gd name="connsiteY1" fmla="*/ 526130 h 878541"/>
                <a:gd name="connsiteX2" fmla="*/ 33654 w 524724"/>
                <a:gd name="connsiteY2" fmla="*/ 432654 h 878541"/>
                <a:gd name="connsiteX3" fmla="*/ 72006 w 524724"/>
                <a:gd name="connsiteY3" fmla="*/ 336176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0 w 524724"/>
                <a:gd name="connsiteY1" fmla="*/ 526130 h 878541"/>
                <a:gd name="connsiteX2" fmla="*/ 27039 w 524724"/>
                <a:gd name="connsiteY2" fmla="*/ 421628 h 878541"/>
                <a:gd name="connsiteX3" fmla="*/ 72006 w 524724"/>
                <a:gd name="connsiteY3" fmla="*/ 336176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0 w 524724"/>
                <a:gd name="connsiteY1" fmla="*/ 526130 h 878541"/>
                <a:gd name="connsiteX2" fmla="*/ 27039 w 524724"/>
                <a:gd name="connsiteY2" fmla="*/ 421628 h 878541"/>
                <a:gd name="connsiteX3" fmla="*/ 89648 w 524724"/>
                <a:gd name="connsiteY3" fmla="*/ 307509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0 w 524724"/>
                <a:gd name="connsiteY1" fmla="*/ 526130 h 878541"/>
                <a:gd name="connsiteX2" fmla="*/ 27039 w 524724"/>
                <a:gd name="connsiteY2" fmla="*/ 421628 h 878541"/>
                <a:gd name="connsiteX3" fmla="*/ 89648 w 524724"/>
                <a:gd name="connsiteY3" fmla="*/ 307509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0 w 524724"/>
                <a:gd name="connsiteY1" fmla="*/ 526130 h 878541"/>
                <a:gd name="connsiteX2" fmla="*/ 27039 w 524724"/>
                <a:gd name="connsiteY2" fmla="*/ 421628 h 878541"/>
                <a:gd name="connsiteX3" fmla="*/ 89648 w 524724"/>
                <a:gd name="connsiteY3" fmla="*/ 307509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1470 w 526194"/>
                <a:gd name="connsiteY0" fmla="*/ 656917 h 878541"/>
                <a:gd name="connsiteX1" fmla="*/ 1470 w 526194"/>
                <a:gd name="connsiteY1" fmla="*/ 526130 h 878541"/>
                <a:gd name="connsiteX2" fmla="*/ 28509 w 526194"/>
                <a:gd name="connsiteY2" fmla="*/ 421628 h 878541"/>
                <a:gd name="connsiteX3" fmla="*/ 91118 w 526194"/>
                <a:gd name="connsiteY3" fmla="*/ 307509 h 878541"/>
                <a:gd name="connsiteX4" fmla="*/ 174365 w 526194"/>
                <a:gd name="connsiteY4" fmla="*/ 199285 h 878541"/>
                <a:gd name="connsiteX5" fmla="*/ 252770 w 526194"/>
                <a:gd name="connsiteY5" fmla="*/ 138953 h 878541"/>
                <a:gd name="connsiteX6" fmla="*/ 360347 w 526194"/>
                <a:gd name="connsiteY6" fmla="*/ 67235 h 878541"/>
                <a:gd name="connsiteX7" fmla="*/ 526194 w 526194"/>
                <a:gd name="connsiteY7" fmla="*/ 0 h 878541"/>
                <a:gd name="connsiteX8" fmla="*/ 512747 w 526194"/>
                <a:gd name="connsiteY8" fmla="*/ 878541 h 878541"/>
                <a:gd name="connsiteX9" fmla="*/ 286352 w 526194"/>
                <a:gd name="connsiteY9" fmla="*/ 862961 h 878541"/>
                <a:gd name="connsiteX10" fmla="*/ 136085 w 526194"/>
                <a:gd name="connsiteY10" fmla="*/ 793665 h 878541"/>
                <a:gd name="connsiteX11" fmla="*/ 1470 w 526194"/>
                <a:gd name="connsiteY11" fmla="*/ 656917 h 878541"/>
                <a:gd name="connsiteX0" fmla="*/ 3358 w 528082"/>
                <a:gd name="connsiteY0" fmla="*/ 656917 h 878541"/>
                <a:gd name="connsiteX1" fmla="*/ 3358 w 528082"/>
                <a:gd name="connsiteY1" fmla="*/ 526130 h 878541"/>
                <a:gd name="connsiteX2" fmla="*/ 30397 w 528082"/>
                <a:gd name="connsiteY2" fmla="*/ 421628 h 878541"/>
                <a:gd name="connsiteX3" fmla="*/ 93006 w 528082"/>
                <a:gd name="connsiteY3" fmla="*/ 307509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93006 w 528082"/>
                <a:gd name="connsiteY3" fmla="*/ 307509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93006 w 528082"/>
                <a:gd name="connsiteY3" fmla="*/ 307509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93006 w 528082"/>
                <a:gd name="connsiteY3" fmla="*/ 307509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95211 w 528082"/>
                <a:gd name="connsiteY3" fmla="*/ 300894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95211 w 528082"/>
                <a:gd name="connsiteY3" fmla="*/ 300894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13955 w 528082"/>
                <a:gd name="connsiteY3" fmla="*/ 275535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5233"/>
                <a:gd name="connsiteX1" fmla="*/ 3358 w 528082"/>
                <a:gd name="connsiteY1" fmla="*/ 526130 h 875233"/>
                <a:gd name="connsiteX2" fmla="*/ 37013 w 528082"/>
                <a:gd name="connsiteY2" fmla="*/ 398474 h 875233"/>
                <a:gd name="connsiteX3" fmla="*/ 176253 w 528082"/>
                <a:gd name="connsiteY3" fmla="*/ 199285 h 875233"/>
                <a:gd name="connsiteX4" fmla="*/ 254658 w 528082"/>
                <a:gd name="connsiteY4" fmla="*/ 138953 h 875233"/>
                <a:gd name="connsiteX5" fmla="*/ 362235 w 528082"/>
                <a:gd name="connsiteY5" fmla="*/ 67235 h 875233"/>
                <a:gd name="connsiteX6" fmla="*/ 528082 w 528082"/>
                <a:gd name="connsiteY6" fmla="*/ 0 h 875233"/>
                <a:gd name="connsiteX7" fmla="*/ 521251 w 528082"/>
                <a:gd name="connsiteY7" fmla="*/ 875233 h 875233"/>
                <a:gd name="connsiteX8" fmla="*/ 288240 w 528082"/>
                <a:gd name="connsiteY8" fmla="*/ 862961 h 875233"/>
                <a:gd name="connsiteX9" fmla="*/ 137973 w 528082"/>
                <a:gd name="connsiteY9" fmla="*/ 793665 h 875233"/>
                <a:gd name="connsiteX10" fmla="*/ 3358 w 528082"/>
                <a:gd name="connsiteY10" fmla="*/ 656917 h 875233"/>
                <a:gd name="connsiteX0" fmla="*/ 3358 w 528082"/>
                <a:gd name="connsiteY0" fmla="*/ 656917 h 875233"/>
                <a:gd name="connsiteX1" fmla="*/ 3358 w 528082"/>
                <a:gd name="connsiteY1" fmla="*/ 526130 h 875233"/>
                <a:gd name="connsiteX2" fmla="*/ 37013 w 528082"/>
                <a:gd name="connsiteY2" fmla="*/ 398474 h 875233"/>
                <a:gd name="connsiteX3" fmla="*/ 176253 w 528082"/>
                <a:gd name="connsiteY3" fmla="*/ 199285 h 875233"/>
                <a:gd name="connsiteX4" fmla="*/ 256863 w 528082"/>
                <a:gd name="connsiteY4" fmla="*/ 132338 h 875233"/>
                <a:gd name="connsiteX5" fmla="*/ 362235 w 528082"/>
                <a:gd name="connsiteY5" fmla="*/ 67235 h 875233"/>
                <a:gd name="connsiteX6" fmla="*/ 528082 w 528082"/>
                <a:gd name="connsiteY6" fmla="*/ 0 h 875233"/>
                <a:gd name="connsiteX7" fmla="*/ 521251 w 528082"/>
                <a:gd name="connsiteY7" fmla="*/ 875233 h 875233"/>
                <a:gd name="connsiteX8" fmla="*/ 288240 w 528082"/>
                <a:gd name="connsiteY8" fmla="*/ 862961 h 875233"/>
                <a:gd name="connsiteX9" fmla="*/ 137973 w 528082"/>
                <a:gd name="connsiteY9" fmla="*/ 793665 h 875233"/>
                <a:gd name="connsiteX10" fmla="*/ 3358 w 528082"/>
                <a:gd name="connsiteY10" fmla="*/ 656917 h 875233"/>
                <a:gd name="connsiteX0" fmla="*/ 3358 w 528082"/>
                <a:gd name="connsiteY0" fmla="*/ 656917 h 875233"/>
                <a:gd name="connsiteX1" fmla="*/ 3358 w 528082"/>
                <a:gd name="connsiteY1" fmla="*/ 526130 h 875233"/>
                <a:gd name="connsiteX2" fmla="*/ 37013 w 528082"/>
                <a:gd name="connsiteY2" fmla="*/ 398474 h 875233"/>
                <a:gd name="connsiteX3" fmla="*/ 125534 w 528082"/>
                <a:gd name="connsiteY3" fmla="*/ 291902 h 875233"/>
                <a:gd name="connsiteX4" fmla="*/ 256863 w 528082"/>
                <a:gd name="connsiteY4" fmla="*/ 132338 h 875233"/>
                <a:gd name="connsiteX5" fmla="*/ 362235 w 528082"/>
                <a:gd name="connsiteY5" fmla="*/ 67235 h 875233"/>
                <a:gd name="connsiteX6" fmla="*/ 528082 w 528082"/>
                <a:gd name="connsiteY6" fmla="*/ 0 h 875233"/>
                <a:gd name="connsiteX7" fmla="*/ 521251 w 528082"/>
                <a:gd name="connsiteY7" fmla="*/ 875233 h 875233"/>
                <a:gd name="connsiteX8" fmla="*/ 288240 w 528082"/>
                <a:gd name="connsiteY8" fmla="*/ 862961 h 875233"/>
                <a:gd name="connsiteX9" fmla="*/ 137973 w 528082"/>
                <a:gd name="connsiteY9" fmla="*/ 793665 h 875233"/>
                <a:gd name="connsiteX10" fmla="*/ 3358 w 528082"/>
                <a:gd name="connsiteY10" fmla="*/ 656917 h 875233"/>
                <a:gd name="connsiteX0" fmla="*/ 3358 w 528082"/>
                <a:gd name="connsiteY0" fmla="*/ 656917 h 875233"/>
                <a:gd name="connsiteX1" fmla="*/ 3358 w 528082"/>
                <a:gd name="connsiteY1" fmla="*/ 526130 h 875233"/>
                <a:gd name="connsiteX2" fmla="*/ 37013 w 528082"/>
                <a:gd name="connsiteY2" fmla="*/ 398474 h 875233"/>
                <a:gd name="connsiteX3" fmla="*/ 125534 w 528082"/>
                <a:gd name="connsiteY3" fmla="*/ 291902 h 875233"/>
                <a:gd name="connsiteX4" fmla="*/ 266786 w 528082"/>
                <a:gd name="connsiteY4" fmla="*/ 479653 h 875233"/>
                <a:gd name="connsiteX5" fmla="*/ 362235 w 528082"/>
                <a:gd name="connsiteY5" fmla="*/ 67235 h 875233"/>
                <a:gd name="connsiteX6" fmla="*/ 528082 w 528082"/>
                <a:gd name="connsiteY6" fmla="*/ 0 h 875233"/>
                <a:gd name="connsiteX7" fmla="*/ 521251 w 528082"/>
                <a:gd name="connsiteY7" fmla="*/ 875233 h 875233"/>
                <a:gd name="connsiteX8" fmla="*/ 288240 w 528082"/>
                <a:gd name="connsiteY8" fmla="*/ 862961 h 875233"/>
                <a:gd name="connsiteX9" fmla="*/ 137973 w 528082"/>
                <a:gd name="connsiteY9" fmla="*/ 793665 h 875233"/>
                <a:gd name="connsiteX10" fmla="*/ 3358 w 528082"/>
                <a:gd name="connsiteY10" fmla="*/ 656917 h 875233"/>
                <a:gd name="connsiteX0" fmla="*/ 3358 w 528082"/>
                <a:gd name="connsiteY0" fmla="*/ 656917 h 875233"/>
                <a:gd name="connsiteX1" fmla="*/ 3358 w 528082"/>
                <a:gd name="connsiteY1" fmla="*/ 526130 h 875233"/>
                <a:gd name="connsiteX2" fmla="*/ 37013 w 528082"/>
                <a:gd name="connsiteY2" fmla="*/ 398474 h 875233"/>
                <a:gd name="connsiteX3" fmla="*/ 125534 w 528082"/>
                <a:gd name="connsiteY3" fmla="*/ 291902 h 875233"/>
                <a:gd name="connsiteX4" fmla="*/ 266786 w 528082"/>
                <a:gd name="connsiteY4" fmla="*/ 479653 h 875233"/>
                <a:gd name="connsiteX5" fmla="*/ 265207 w 528082"/>
                <a:gd name="connsiteY5" fmla="*/ 586554 h 875233"/>
                <a:gd name="connsiteX6" fmla="*/ 528082 w 528082"/>
                <a:gd name="connsiteY6" fmla="*/ 0 h 875233"/>
                <a:gd name="connsiteX7" fmla="*/ 521251 w 528082"/>
                <a:gd name="connsiteY7" fmla="*/ 875233 h 875233"/>
                <a:gd name="connsiteX8" fmla="*/ 288240 w 528082"/>
                <a:gd name="connsiteY8" fmla="*/ 862961 h 875233"/>
                <a:gd name="connsiteX9" fmla="*/ 137973 w 528082"/>
                <a:gd name="connsiteY9" fmla="*/ 793665 h 875233"/>
                <a:gd name="connsiteX10" fmla="*/ 3358 w 528082"/>
                <a:gd name="connsiteY10" fmla="*/ 656917 h 875233"/>
                <a:gd name="connsiteX0" fmla="*/ 3358 w 521251"/>
                <a:gd name="connsiteY0" fmla="*/ 365015 h 583331"/>
                <a:gd name="connsiteX1" fmla="*/ 3358 w 521251"/>
                <a:gd name="connsiteY1" fmla="*/ 234228 h 583331"/>
                <a:gd name="connsiteX2" fmla="*/ 37013 w 521251"/>
                <a:gd name="connsiteY2" fmla="*/ 106572 h 583331"/>
                <a:gd name="connsiteX3" fmla="*/ 125534 w 521251"/>
                <a:gd name="connsiteY3" fmla="*/ 0 h 583331"/>
                <a:gd name="connsiteX4" fmla="*/ 266786 w 521251"/>
                <a:gd name="connsiteY4" fmla="*/ 187751 h 583331"/>
                <a:gd name="connsiteX5" fmla="*/ 265207 w 521251"/>
                <a:gd name="connsiteY5" fmla="*/ 294652 h 583331"/>
                <a:gd name="connsiteX6" fmla="*/ 511543 w 521251"/>
                <a:gd name="connsiteY6" fmla="*/ 286957 h 583331"/>
                <a:gd name="connsiteX7" fmla="*/ 521251 w 521251"/>
                <a:gd name="connsiteY7" fmla="*/ 583331 h 583331"/>
                <a:gd name="connsiteX8" fmla="*/ 288240 w 521251"/>
                <a:gd name="connsiteY8" fmla="*/ 571059 h 583331"/>
                <a:gd name="connsiteX9" fmla="*/ 137973 w 521251"/>
                <a:gd name="connsiteY9" fmla="*/ 501763 h 583331"/>
                <a:gd name="connsiteX10" fmla="*/ 3358 w 521251"/>
                <a:gd name="connsiteY10" fmla="*/ 365015 h 583331"/>
                <a:gd name="connsiteX0" fmla="*/ 3358 w 521251"/>
                <a:gd name="connsiteY0" fmla="*/ 331937 h 550253"/>
                <a:gd name="connsiteX1" fmla="*/ 3358 w 521251"/>
                <a:gd name="connsiteY1" fmla="*/ 201150 h 550253"/>
                <a:gd name="connsiteX2" fmla="*/ 37013 w 521251"/>
                <a:gd name="connsiteY2" fmla="*/ 73494 h 550253"/>
                <a:gd name="connsiteX3" fmla="*/ 97969 w 521251"/>
                <a:gd name="connsiteY3" fmla="*/ 0 h 550253"/>
                <a:gd name="connsiteX4" fmla="*/ 266786 w 521251"/>
                <a:gd name="connsiteY4" fmla="*/ 154673 h 550253"/>
                <a:gd name="connsiteX5" fmla="*/ 265207 w 521251"/>
                <a:gd name="connsiteY5" fmla="*/ 261574 h 550253"/>
                <a:gd name="connsiteX6" fmla="*/ 511543 w 521251"/>
                <a:gd name="connsiteY6" fmla="*/ 253879 h 550253"/>
                <a:gd name="connsiteX7" fmla="*/ 521251 w 521251"/>
                <a:gd name="connsiteY7" fmla="*/ 550253 h 550253"/>
                <a:gd name="connsiteX8" fmla="*/ 288240 w 521251"/>
                <a:gd name="connsiteY8" fmla="*/ 537981 h 550253"/>
                <a:gd name="connsiteX9" fmla="*/ 137973 w 521251"/>
                <a:gd name="connsiteY9" fmla="*/ 468685 h 550253"/>
                <a:gd name="connsiteX10" fmla="*/ 3358 w 521251"/>
                <a:gd name="connsiteY10" fmla="*/ 331937 h 550253"/>
                <a:gd name="connsiteX0" fmla="*/ 3358 w 521251"/>
                <a:gd name="connsiteY0" fmla="*/ 331937 h 550253"/>
                <a:gd name="connsiteX1" fmla="*/ 3358 w 521251"/>
                <a:gd name="connsiteY1" fmla="*/ 201150 h 550253"/>
                <a:gd name="connsiteX2" fmla="*/ 37013 w 521251"/>
                <a:gd name="connsiteY2" fmla="*/ 73494 h 550253"/>
                <a:gd name="connsiteX3" fmla="*/ 97969 w 521251"/>
                <a:gd name="connsiteY3" fmla="*/ 0 h 550253"/>
                <a:gd name="connsiteX4" fmla="*/ 266786 w 521251"/>
                <a:gd name="connsiteY4" fmla="*/ 154673 h 550253"/>
                <a:gd name="connsiteX5" fmla="*/ 265207 w 521251"/>
                <a:gd name="connsiteY5" fmla="*/ 261574 h 550253"/>
                <a:gd name="connsiteX6" fmla="*/ 511543 w 521251"/>
                <a:gd name="connsiteY6" fmla="*/ 262700 h 550253"/>
                <a:gd name="connsiteX7" fmla="*/ 521251 w 521251"/>
                <a:gd name="connsiteY7" fmla="*/ 550253 h 550253"/>
                <a:gd name="connsiteX8" fmla="*/ 288240 w 521251"/>
                <a:gd name="connsiteY8" fmla="*/ 537981 h 550253"/>
                <a:gd name="connsiteX9" fmla="*/ 137973 w 521251"/>
                <a:gd name="connsiteY9" fmla="*/ 468685 h 550253"/>
                <a:gd name="connsiteX10" fmla="*/ 3358 w 521251"/>
                <a:gd name="connsiteY10" fmla="*/ 331937 h 550253"/>
                <a:gd name="connsiteX0" fmla="*/ 3358 w 511543"/>
                <a:gd name="connsiteY0" fmla="*/ 331937 h 552458"/>
                <a:gd name="connsiteX1" fmla="*/ 3358 w 511543"/>
                <a:gd name="connsiteY1" fmla="*/ 201150 h 552458"/>
                <a:gd name="connsiteX2" fmla="*/ 37013 w 511543"/>
                <a:gd name="connsiteY2" fmla="*/ 73494 h 552458"/>
                <a:gd name="connsiteX3" fmla="*/ 97969 w 511543"/>
                <a:gd name="connsiteY3" fmla="*/ 0 h 552458"/>
                <a:gd name="connsiteX4" fmla="*/ 266786 w 511543"/>
                <a:gd name="connsiteY4" fmla="*/ 154673 h 552458"/>
                <a:gd name="connsiteX5" fmla="*/ 265207 w 511543"/>
                <a:gd name="connsiteY5" fmla="*/ 261574 h 552458"/>
                <a:gd name="connsiteX6" fmla="*/ 511543 w 511543"/>
                <a:gd name="connsiteY6" fmla="*/ 262700 h 552458"/>
                <a:gd name="connsiteX7" fmla="*/ 510225 w 511543"/>
                <a:gd name="connsiteY7" fmla="*/ 552458 h 552458"/>
                <a:gd name="connsiteX8" fmla="*/ 288240 w 511543"/>
                <a:gd name="connsiteY8" fmla="*/ 537981 h 552458"/>
                <a:gd name="connsiteX9" fmla="*/ 137973 w 511543"/>
                <a:gd name="connsiteY9" fmla="*/ 468685 h 552458"/>
                <a:gd name="connsiteX10" fmla="*/ 3358 w 511543"/>
                <a:gd name="connsiteY10" fmla="*/ 331937 h 55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543" h="552458">
                  <a:moveTo>
                    <a:pt x="3358" y="331937"/>
                  </a:moveTo>
                  <a:cubicBezTo>
                    <a:pt x="50" y="287238"/>
                    <a:pt x="-2155" y="244746"/>
                    <a:pt x="3358" y="201150"/>
                  </a:cubicBezTo>
                  <a:cubicBezTo>
                    <a:pt x="11268" y="156393"/>
                    <a:pt x="20282" y="117149"/>
                    <a:pt x="37013" y="73494"/>
                  </a:cubicBezTo>
                  <a:cubicBezTo>
                    <a:pt x="60316" y="17917"/>
                    <a:pt x="57284" y="39945"/>
                    <a:pt x="97969" y="0"/>
                  </a:cubicBezTo>
                  <a:lnTo>
                    <a:pt x="266786" y="154673"/>
                  </a:lnTo>
                  <a:cubicBezTo>
                    <a:pt x="266260" y="190307"/>
                    <a:pt x="265733" y="225940"/>
                    <a:pt x="265207" y="261574"/>
                  </a:cubicBezTo>
                  <a:lnTo>
                    <a:pt x="511543" y="262700"/>
                  </a:lnTo>
                  <a:cubicBezTo>
                    <a:pt x="511104" y="359286"/>
                    <a:pt x="510664" y="455872"/>
                    <a:pt x="510225" y="552458"/>
                  </a:cubicBezTo>
                  <a:lnTo>
                    <a:pt x="288240" y="537981"/>
                  </a:lnTo>
                  <a:cubicBezTo>
                    <a:pt x="233740" y="518190"/>
                    <a:pt x="183652" y="493989"/>
                    <a:pt x="137973" y="468685"/>
                  </a:cubicBezTo>
                  <a:lnTo>
                    <a:pt x="3358" y="331937"/>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a:extLst>
                <a:ext uri="{FF2B5EF4-FFF2-40B4-BE49-F238E27FC236}">
                  <a16:creationId xmlns:a16="http://schemas.microsoft.com/office/drawing/2014/main" id="{FCD2B08F-D7EF-4040-968E-4731168ABB22}"/>
                </a:ext>
              </a:extLst>
            </p:cNvPr>
            <p:cNvSpPr txBox="1">
              <a:spLocks/>
            </p:cNvSpPr>
            <p:nvPr/>
          </p:nvSpPr>
          <p:spPr>
            <a:xfrm>
              <a:off x="3490724" y="3894776"/>
              <a:ext cx="723275" cy="28623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a:latin typeface="BIZ UDゴシック" panose="020B0400000000000000" pitchFamily="49" charset="-128"/>
                  <a:ea typeface="BIZ UDゴシック" panose="020B0400000000000000" pitchFamily="49" charset="-128"/>
                </a:rPr>
                <a:t>計画地</a:t>
              </a:r>
            </a:p>
          </p:txBody>
        </p:sp>
        <p:sp>
          <p:nvSpPr>
            <p:cNvPr id="16" name="フリーフォーム: 図形 15">
              <a:extLst>
                <a:ext uri="{FF2B5EF4-FFF2-40B4-BE49-F238E27FC236}">
                  <a16:creationId xmlns:a16="http://schemas.microsoft.com/office/drawing/2014/main" id="{F7E82237-EC99-4F02-A46D-99C40E087B5B}"/>
                </a:ext>
              </a:extLst>
            </p:cNvPr>
            <p:cNvSpPr/>
            <p:nvPr/>
          </p:nvSpPr>
          <p:spPr>
            <a:xfrm>
              <a:off x="6195059" y="1068704"/>
              <a:ext cx="2684145" cy="4642485"/>
            </a:xfrm>
            <a:custGeom>
              <a:avLst/>
              <a:gdLst>
                <a:gd name="connsiteX0" fmla="*/ 0 w 3474720"/>
                <a:gd name="connsiteY0" fmla="*/ 0 h 228600"/>
                <a:gd name="connsiteX1" fmla="*/ 2415540 w 3474720"/>
                <a:gd name="connsiteY1" fmla="*/ 114300 h 228600"/>
                <a:gd name="connsiteX2" fmla="*/ 3474720 w 3474720"/>
                <a:gd name="connsiteY2" fmla="*/ 228600 h 228600"/>
                <a:gd name="connsiteX0" fmla="*/ 0 w 3535680"/>
                <a:gd name="connsiteY0" fmla="*/ 0 h 272415"/>
                <a:gd name="connsiteX1" fmla="*/ 2476500 w 3535680"/>
                <a:gd name="connsiteY1" fmla="*/ 158115 h 272415"/>
                <a:gd name="connsiteX2" fmla="*/ 3535680 w 3535680"/>
                <a:gd name="connsiteY2" fmla="*/ 272415 h 272415"/>
                <a:gd name="connsiteX0" fmla="*/ 0 w 2612937"/>
                <a:gd name="connsiteY0" fmla="*/ 0 h 3137535"/>
                <a:gd name="connsiteX1" fmla="*/ 2476500 w 2612937"/>
                <a:gd name="connsiteY1" fmla="*/ 158115 h 3137535"/>
                <a:gd name="connsiteX2" fmla="*/ 1828800 w 2612937"/>
                <a:gd name="connsiteY2" fmla="*/ 3137535 h 3137535"/>
                <a:gd name="connsiteX0" fmla="*/ 0 w 2612937"/>
                <a:gd name="connsiteY0" fmla="*/ 0 h 3137535"/>
                <a:gd name="connsiteX1" fmla="*/ 2476500 w 2612937"/>
                <a:gd name="connsiteY1" fmla="*/ 158115 h 3137535"/>
                <a:gd name="connsiteX2" fmla="*/ 1828800 w 2612937"/>
                <a:gd name="connsiteY2" fmla="*/ 3137535 h 3137535"/>
                <a:gd name="connsiteX0" fmla="*/ 0 w 2612937"/>
                <a:gd name="connsiteY0" fmla="*/ 0 h 3137535"/>
                <a:gd name="connsiteX1" fmla="*/ 2476500 w 2612937"/>
                <a:gd name="connsiteY1" fmla="*/ 158115 h 3137535"/>
                <a:gd name="connsiteX2" fmla="*/ 1828800 w 2612937"/>
                <a:gd name="connsiteY2" fmla="*/ 3137535 h 3137535"/>
                <a:gd name="connsiteX0" fmla="*/ 0 w 2612937"/>
                <a:gd name="connsiteY0" fmla="*/ 0 h 3137535"/>
                <a:gd name="connsiteX1" fmla="*/ 2476500 w 2612937"/>
                <a:gd name="connsiteY1" fmla="*/ 158115 h 3137535"/>
                <a:gd name="connsiteX2" fmla="*/ 1828800 w 2612937"/>
                <a:gd name="connsiteY2" fmla="*/ 3137535 h 3137535"/>
                <a:gd name="connsiteX0" fmla="*/ 0 w 2476500"/>
                <a:gd name="connsiteY0" fmla="*/ 0 h 3137535"/>
                <a:gd name="connsiteX1" fmla="*/ 2476500 w 2476500"/>
                <a:gd name="connsiteY1" fmla="*/ 158115 h 3137535"/>
                <a:gd name="connsiteX2" fmla="*/ 1828800 w 2476500"/>
                <a:gd name="connsiteY2" fmla="*/ 3137535 h 3137535"/>
                <a:gd name="connsiteX0" fmla="*/ 0 w 2476500"/>
                <a:gd name="connsiteY0" fmla="*/ 0 h 3137535"/>
                <a:gd name="connsiteX1" fmla="*/ 2476500 w 2476500"/>
                <a:gd name="connsiteY1" fmla="*/ 158115 h 3137535"/>
                <a:gd name="connsiteX2" fmla="*/ 1828800 w 2476500"/>
                <a:gd name="connsiteY2" fmla="*/ 3137535 h 3137535"/>
                <a:gd name="connsiteX0" fmla="*/ 0 w 1828800"/>
                <a:gd name="connsiteY0" fmla="*/ 0 h 3137535"/>
                <a:gd name="connsiteX1" fmla="*/ 815340 w 1828800"/>
                <a:gd name="connsiteY1" fmla="*/ 1270635 h 3137535"/>
                <a:gd name="connsiteX2" fmla="*/ 1828800 w 1828800"/>
                <a:gd name="connsiteY2" fmla="*/ 3137535 h 3137535"/>
                <a:gd name="connsiteX0" fmla="*/ 0 w 1828800"/>
                <a:gd name="connsiteY0" fmla="*/ 0 h 3137535"/>
                <a:gd name="connsiteX1" fmla="*/ 1125855 w 1828800"/>
                <a:gd name="connsiteY1" fmla="*/ 1095375 h 3137535"/>
                <a:gd name="connsiteX2" fmla="*/ 1828800 w 1828800"/>
                <a:gd name="connsiteY2" fmla="*/ 3137535 h 3137535"/>
                <a:gd name="connsiteX0" fmla="*/ 0 w 1828800"/>
                <a:gd name="connsiteY0" fmla="*/ 0 h 3137535"/>
                <a:gd name="connsiteX1" fmla="*/ 565785 w 1828800"/>
                <a:gd name="connsiteY1" fmla="*/ 931545 h 3137535"/>
                <a:gd name="connsiteX2" fmla="*/ 1828800 w 1828800"/>
                <a:gd name="connsiteY2" fmla="*/ 3137535 h 3137535"/>
                <a:gd name="connsiteX0" fmla="*/ 0 w 1828800"/>
                <a:gd name="connsiteY0" fmla="*/ 0 h 3137535"/>
                <a:gd name="connsiteX1" fmla="*/ 901065 w 1828800"/>
                <a:gd name="connsiteY1" fmla="*/ 1007745 h 3137535"/>
                <a:gd name="connsiteX2" fmla="*/ 1828800 w 1828800"/>
                <a:gd name="connsiteY2" fmla="*/ 3137535 h 3137535"/>
                <a:gd name="connsiteX0" fmla="*/ 0 w 1828800"/>
                <a:gd name="connsiteY0" fmla="*/ 0 h 3137535"/>
                <a:gd name="connsiteX1" fmla="*/ 1270635 w 1828800"/>
                <a:gd name="connsiteY1" fmla="*/ 1042035 h 3137535"/>
                <a:gd name="connsiteX2" fmla="*/ 1828800 w 1828800"/>
                <a:gd name="connsiteY2" fmla="*/ 3137535 h 3137535"/>
                <a:gd name="connsiteX0" fmla="*/ 0 w 1828800"/>
                <a:gd name="connsiteY0" fmla="*/ 0 h 3137535"/>
                <a:gd name="connsiteX1" fmla="*/ 769620 w 1828800"/>
                <a:gd name="connsiteY1" fmla="*/ 1188720 h 3137535"/>
                <a:gd name="connsiteX2" fmla="*/ 1828800 w 1828800"/>
                <a:gd name="connsiteY2" fmla="*/ 3137535 h 3137535"/>
                <a:gd name="connsiteX0" fmla="*/ 0 w 1828800"/>
                <a:gd name="connsiteY0" fmla="*/ 0 h 3137535"/>
                <a:gd name="connsiteX1" fmla="*/ 769620 w 1828800"/>
                <a:gd name="connsiteY1" fmla="*/ 1188720 h 3137535"/>
                <a:gd name="connsiteX2" fmla="*/ 1362076 w 1828800"/>
                <a:gd name="connsiteY2" fmla="*/ 1026796 h 3137535"/>
                <a:gd name="connsiteX3" fmla="*/ 1828800 w 1828800"/>
                <a:gd name="connsiteY3" fmla="*/ 3137535 h 3137535"/>
                <a:gd name="connsiteX0" fmla="*/ 0 w 1828800"/>
                <a:gd name="connsiteY0" fmla="*/ 0 h 3137535"/>
                <a:gd name="connsiteX1" fmla="*/ 769620 w 1828800"/>
                <a:gd name="connsiteY1" fmla="*/ 1188720 h 3137535"/>
                <a:gd name="connsiteX2" fmla="*/ 1362076 w 1828800"/>
                <a:gd name="connsiteY2" fmla="*/ 1026796 h 3137535"/>
                <a:gd name="connsiteX3" fmla="*/ 1828800 w 1828800"/>
                <a:gd name="connsiteY3" fmla="*/ 3137535 h 3137535"/>
                <a:gd name="connsiteX0" fmla="*/ 0 w 1828800"/>
                <a:gd name="connsiteY0" fmla="*/ 0 h 3137535"/>
                <a:gd name="connsiteX1" fmla="*/ 769620 w 1828800"/>
                <a:gd name="connsiteY1" fmla="*/ 1188720 h 3137535"/>
                <a:gd name="connsiteX2" fmla="*/ 1362076 w 1828800"/>
                <a:gd name="connsiteY2" fmla="*/ 1026796 h 3137535"/>
                <a:gd name="connsiteX3" fmla="*/ 1828800 w 1828800"/>
                <a:gd name="connsiteY3" fmla="*/ 3137535 h 3137535"/>
                <a:gd name="connsiteX0" fmla="*/ 0 w 1828800"/>
                <a:gd name="connsiteY0" fmla="*/ 0 h 3137535"/>
                <a:gd name="connsiteX1" fmla="*/ 769620 w 1828800"/>
                <a:gd name="connsiteY1" fmla="*/ 1188720 h 3137535"/>
                <a:gd name="connsiteX2" fmla="*/ 1003936 w 1828800"/>
                <a:gd name="connsiteY2" fmla="*/ 1240156 h 3137535"/>
                <a:gd name="connsiteX3" fmla="*/ 1362076 w 1828800"/>
                <a:gd name="connsiteY3" fmla="*/ 1026796 h 3137535"/>
                <a:gd name="connsiteX4" fmla="*/ 1828800 w 1828800"/>
                <a:gd name="connsiteY4" fmla="*/ 3137535 h 3137535"/>
                <a:gd name="connsiteX0" fmla="*/ 0 w 1828800"/>
                <a:gd name="connsiteY0" fmla="*/ 0 h 3137535"/>
                <a:gd name="connsiteX1" fmla="*/ 769620 w 1828800"/>
                <a:gd name="connsiteY1" fmla="*/ 1188720 h 3137535"/>
                <a:gd name="connsiteX2" fmla="*/ 931546 w 1828800"/>
                <a:gd name="connsiteY2" fmla="*/ 1175386 h 3137535"/>
                <a:gd name="connsiteX3" fmla="*/ 1362076 w 1828800"/>
                <a:gd name="connsiteY3" fmla="*/ 1026796 h 3137535"/>
                <a:gd name="connsiteX4" fmla="*/ 1828800 w 1828800"/>
                <a:gd name="connsiteY4" fmla="*/ 3137535 h 3137535"/>
                <a:gd name="connsiteX0" fmla="*/ 0 w 1828800"/>
                <a:gd name="connsiteY0" fmla="*/ 0 h 3137535"/>
                <a:gd name="connsiteX1" fmla="*/ 769620 w 1828800"/>
                <a:gd name="connsiteY1" fmla="*/ 1188720 h 3137535"/>
                <a:gd name="connsiteX2" fmla="*/ 931546 w 1828800"/>
                <a:gd name="connsiteY2" fmla="*/ 1175386 h 3137535"/>
                <a:gd name="connsiteX3" fmla="*/ 1362076 w 1828800"/>
                <a:gd name="connsiteY3" fmla="*/ 1026796 h 3137535"/>
                <a:gd name="connsiteX4" fmla="*/ 1828800 w 1828800"/>
                <a:gd name="connsiteY4" fmla="*/ 3137535 h 3137535"/>
                <a:gd name="connsiteX0" fmla="*/ 0 w 1828800"/>
                <a:gd name="connsiteY0" fmla="*/ 0 h 3137535"/>
                <a:gd name="connsiteX1" fmla="*/ 769620 w 1828800"/>
                <a:gd name="connsiteY1" fmla="*/ 1188720 h 3137535"/>
                <a:gd name="connsiteX2" fmla="*/ 931546 w 1828800"/>
                <a:gd name="connsiteY2" fmla="*/ 1175386 h 3137535"/>
                <a:gd name="connsiteX3" fmla="*/ 1362076 w 1828800"/>
                <a:gd name="connsiteY3" fmla="*/ 1026796 h 3137535"/>
                <a:gd name="connsiteX4" fmla="*/ 1828800 w 1828800"/>
                <a:gd name="connsiteY4" fmla="*/ 3137535 h 3137535"/>
                <a:gd name="connsiteX0" fmla="*/ 0 w 1828800"/>
                <a:gd name="connsiteY0" fmla="*/ 0 h 3137535"/>
                <a:gd name="connsiteX1" fmla="*/ 769620 w 1828800"/>
                <a:gd name="connsiteY1" fmla="*/ 1188720 h 3137535"/>
                <a:gd name="connsiteX2" fmla="*/ 931546 w 1828800"/>
                <a:gd name="connsiteY2" fmla="*/ 1175386 h 3137535"/>
                <a:gd name="connsiteX3" fmla="*/ 1343026 w 1828800"/>
                <a:gd name="connsiteY3" fmla="*/ 1011556 h 3137535"/>
                <a:gd name="connsiteX4" fmla="*/ 1828800 w 1828800"/>
                <a:gd name="connsiteY4" fmla="*/ 3137535 h 3137535"/>
                <a:gd name="connsiteX0" fmla="*/ 0 w 1828800"/>
                <a:gd name="connsiteY0" fmla="*/ 0 h 3137535"/>
                <a:gd name="connsiteX1" fmla="*/ 769620 w 1828800"/>
                <a:gd name="connsiteY1" fmla="*/ 1188720 h 3137535"/>
                <a:gd name="connsiteX2" fmla="*/ 931546 w 1828800"/>
                <a:gd name="connsiteY2" fmla="*/ 1175386 h 3137535"/>
                <a:gd name="connsiteX3" fmla="*/ 1276351 w 1828800"/>
                <a:gd name="connsiteY3" fmla="*/ 1064896 h 3137535"/>
                <a:gd name="connsiteX4" fmla="*/ 1828800 w 1828800"/>
                <a:gd name="connsiteY4" fmla="*/ 3137535 h 3137535"/>
                <a:gd name="connsiteX0" fmla="*/ 0 w 1895476"/>
                <a:gd name="connsiteY0" fmla="*/ 0 h 3137535"/>
                <a:gd name="connsiteX1" fmla="*/ 769620 w 1895476"/>
                <a:gd name="connsiteY1" fmla="*/ 1188720 h 3137535"/>
                <a:gd name="connsiteX2" fmla="*/ 931546 w 1895476"/>
                <a:gd name="connsiteY2" fmla="*/ 1175386 h 3137535"/>
                <a:gd name="connsiteX3" fmla="*/ 1895476 w 1895476"/>
                <a:gd name="connsiteY3" fmla="*/ 914401 h 3137535"/>
                <a:gd name="connsiteX4" fmla="*/ 1828800 w 1895476"/>
                <a:gd name="connsiteY4" fmla="*/ 3137535 h 3137535"/>
                <a:gd name="connsiteX0" fmla="*/ 0 w 1828800"/>
                <a:gd name="connsiteY0" fmla="*/ 0 h 3137535"/>
                <a:gd name="connsiteX1" fmla="*/ 769620 w 1828800"/>
                <a:gd name="connsiteY1" fmla="*/ 1188720 h 3137535"/>
                <a:gd name="connsiteX2" fmla="*/ 931546 w 1828800"/>
                <a:gd name="connsiteY2" fmla="*/ 1175386 h 3137535"/>
                <a:gd name="connsiteX3" fmla="*/ 1097281 w 1828800"/>
                <a:gd name="connsiteY3" fmla="*/ 1127761 h 3137535"/>
                <a:gd name="connsiteX4" fmla="*/ 1828800 w 1828800"/>
                <a:gd name="connsiteY4" fmla="*/ 3137535 h 3137535"/>
                <a:gd name="connsiteX0" fmla="*/ 0 w 2165985"/>
                <a:gd name="connsiteY0" fmla="*/ 0 h 2396490"/>
                <a:gd name="connsiteX1" fmla="*/ 769620 w 2165985"/>
                <a:gd name="connsiteY1" fmla="*/ 1188720 h 2396490"/>
                <a:gd name="connsiteX2" fmla="*/ 931546 w 2165985"/>
                <a:gd name="connsiteY2" fmla="*/ 1175386 h 2396490"/>
                <a:gd name="connsiteX3" fmla="*/ 1097281 w 2165985"/>
                <a:gd name="connsiteY3" fmla="*/ 1127761 h 2396490"/>
                <a:gd name="connsiteX4" fmla="*/ 2165985 w 2165985"/>
                <a:gd name="connsiteY4" fmla="*/ 2396490 h 2396490"/>
                <a:gd name="connsiteX0" fmla="*/ 0 w 2165985"/>
                <a:gd name="connsiteY0" fmla="*/ 0 h 2396490"/>
                <a:gd name="connsiteX1" fmla="*/ 438151 w 2165985"/>
                <a:gd name="connsiteY1" fmla="*/ 49911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438151 w 2165985"/>
                <a:gd name="connsiteY1" fmla="*/ 49911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438151 w 2165985"/>
                <a:gd name="connsiteY1" fmla="*/ 49911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438151 w 2165985"/>
                <a:gd name="connsiteY1" fmla="*/ 49911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438151 w 2165985"/>
                <a:gd name="connsiteY1" fmla="*/ 49911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438151 w 2165985"/>
                <a:gd name="connsiteY1" fmla="*/ 49911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438151 w 2165985"/>
                <a:gd name="connsiteY1" fmla="*/ 49911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365761 w 2165985"/>
                <a:gd name="connsiteY1" fmla="*/ 52578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457201 w 2165985"/>
                <a:gd name="connsiteY1" fmla="*/ 52578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457201 w 2165985"/>
                <a:gd name="connsiteY1" fmla="*/ 52578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457201 w 2165985"/>
                <a:gd name="connsiteY1" fmla="*/ 52578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2165985 w 2165985"/>
                <a:gd name="connsiteY5" fmla="*/ 2396490 h 2396490"/>
                <a:gd name="connsiteX0" fmla="*/ 0 w 2165985"/>
                <a:gd name="connsiteY0" fmla="*/ 0 h 2396490"/>
                <a:gd name="connsiteX1" fmla="*/ 457201 w 2165985"/>
                <a:gd name="connsiteY1" fmla="*/ 52578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1560196 w 2165985"/>
                <a:gd name="connsiteY5" fmla="*/ 2183131 h 2396490"/>
                <a:gd name="connsiteX6" fmla="*/ 2165985 w 2165985"/>
                <a:gd name="connsiteY6" fmla="*/ 2396490 h 2396490"/>
                <a:gd name="connsiteX0" fmla="*/ 0 w 2165985"/>
                <a:gd name="connsiteY0" fmla="*/ 0 h 2396490"/>
                <a:gd name="connsiteX1" fmla="*/ 457201 w 2165985"/>
                <a:gd name="connsiteY1" fmla="*/ 52578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1560196 w 2165985"/>
                <a:gd name="connsiteY5" fmla="*/ 2183131 h 2396490"/>
                <a:gd name="connsiteX6" fmla="*/ 2165985 w 2165985"/>
                <a:gd name="connsiteY6" fmla="*/ 2396490 h 2396490"/>
                <a:gd name="connsiteX0" fmla="*/ 0 w 2165985"/>
                <a:gd name="connsiteY0" fmla="*/ 0 h 2396490"/>
                <a:gd name="connsiteX1" fmla="*/ 457201 w 2165985"/>
                <a:gd name="connsiteY1" fmla="*/ 525781 h 2396490"/>
                <a:gd name="connsiteX2" fmla="*/ 769620 w 2165985"/>
                <a:gd name="connsiteY2" fmla="*/ 1188720 h 2396490"/>
                <a:gd name="connsiteX3" fmla="*/ 931546 w 2165985"/>
                <a:gd name="connsiteY3" fmla="*/ 1175386 h 2396490"/>
                <a:gd name="connsiteX4" fmla="*/ 1097281 w 2165985"/>
                <a:gd name="connsiteY4" fmla="*/ 1127761 h 2396490"/>
                <a:gd name="connsiteX5" fmla="*/ 1560196 w 2165985"/>
                <a:gd name="connsiteY5" fmla="*/ 2183131 h 2396490"/>
                <a:gd name="connsiteX6" fmla="*/ 2165985 w 2165985"/>
                <a:gd name="connsiteY6" fmla="*/ 2396490 h 2396490"/>
                <a:gd name="connsiteX0" fmla="*/ 0 w 1880235"/>
                <a:gd name="connsiteY0" fmla="*/ 0 h 3141345"/>
                <a:gd name="connsiteX1" fmla="*/ 457201 w 1880235"/>
                <a:gd name="connsiteY1" fmla="*/ 525781 h 3141345"/>
                <a:gd name="connsiteX2" fmla="*/ 769620 w 1880235"/>
                <a:gd name="connsiteY2" fmla="*/ 1188720 h 3141345"/>
                <a:gd name="connsiteX3" fmla="*/ 931546 w 1880235"/>
                <a:gd name="connsiteY3" fmla="*/ 1175386 h 3141345"/>
                <a:gd name="connsiteX4" fmla="*/ 1097281 w 1880235"/>
                <a:gd name="connsiteY4" fmla="*/ 1127761 h 3141345"/>
                <a:gd name="connsiteX5" fmla="*/ 1560196 w 1880235"/>
                <a:gd name="connsiteY5" fmla="*/ 2183131 h 3141345"/>
                <a:gd name="connsiteX6" fmla="*/ 1880235 w 1880235"/>
                <a:gd name="connsiteY6" fmla="*/ 3141345 h 3141345"/>
                <a:gd name="connsiteX0" fmla="*/ 0 w 2668905"/>
                <a:gd name="connsiteY0" fmla="*/ 0 h 4627245"/>
                <a:gd name="connsiteX1" fmla="*/ 457201 w 2668905"/>
                <a:gd name="connsiteY1" fmla="*/ 525781 h 4627245"/>
                <a:gd name="connsiteX2" fmla="*/ 769620 w 2668905"/>
                <a:gd name="connsiteY2" fmla="*/ 1188720 h 4627245"/>
                <a:gd name="connsiteX3" fmla="*/ 931546 w 2668905"/>
                <a:gd name="connsiteY3" fmla="*/ 1175386 h 4627245"/>
                <a:gd name="connsiteX4" fmla="*/ 1097281 w 2668905"/>
                <a:gd name="connsiteY4" fmla="*/ 1127761 h 4627245"/>
                <a:gd name="connsiteX5" fmla="*/ 1560196 w 2668905"/>
                <a:gd name="connsiteY5" fmla="*/ 2183131 h 4627245"/>
                <a:gd name="connsiteX6" fmla="*/ 2668905 w 2668905"/>
                <a:gd name="connsiteY6" fmla="*/ 4627245 h 4627245"/>
                <a:gd name="connsiteX0" fmla="*/ 0 w 2668905"/>
                <a:gd name="connsiteY0" fmla="*/ 0 h 4627245"/>
                <a:gd name="connsiteX1" fmla="*/ 457201 w 2668905"/>
                <a:gd name="connsiteY1" fmla="*/ 525781 h 4627245"/>
                <a:gd name="connsiteX2" fmla="*/ 769620 w 2668905"/>
                <a:gd name="connsiteY2" fmla="*/ 1188720 h 4627245"/>
                <a:gd name="connsiteX3" fmla="*/ 931546 w 2668905"/>
                <a:gd name="connsiteY3" fmla="*/ 1175386 h 4627245"/>
                <a:gd name="connsiteX4" fmla="*/ 1097281 w 2668905"/>
                <a:gd name="connsiteY4" fmla="*/ 1127761 h 4627245"/>
                <a:gd name="connsiteX5" fmla="*/ 1560196 w 2668905"/>
                <a:gd name="connsiteY5" fmla="*/ 2183131 h 4627245"/>
                <a:gd name="connsiteX6" fmla="*/ 1897381 w 2668905"/>
                <a:gd name="connsiteY6" fmla="*/ 3145156 h 4627245"/>
                <a:gd name="connsiteX7" fmla="*/ 2668905 w 2668905"/>
                <a:gd name="connsiteY7" fmla="*/ 4627245 h 4627245"/>
                <a:gd name="connsiteX0" fmla="*/ 0 w 2668905"/>
                <a:gd name="connsiteY0" fmla="*/ 0 h 4627245"/>
                <a:gd name="connsiteX1" fmla="*/ 457201 w 2668905"/>
                <a:gd name="connsiteY1" fmla="*/ 525781 h 4627245"/>
                <a:gd name="connsiteX2" fmla="*/ 769620 w 2668905"/>
                <a:gd name="connsiteY2" fmla="*/ 1188720 h 4627245"/>
                <a:gd name="connsiteX3" fmla="*/ 931546 w 2668905"/>
                <a:gd name="connsiteY3" fmla="*/ 1175386 h 4627245"/>
                <a:gd name="connsiteX4" fmla="*/ 1097281 w 2668905"/>
                <a:gd name="connsiteY4" fmla="*/ 1127761 h 4627245"/>
                <a:gd name="connsiteX5" fmla="*/ 1560196 w 2668905"/>
                <a:gd name="connsiteY5" fmla="*/ 2183131 h 4627245"/>
                <a:gd name="connsiteX6" fmla="*/ 1897381 w 2668905"/>
                <a:gd name="connsiteY6" fmla="*/ 3145156 h 4627245"/>
                <a:gd name="connsiteX7" fmla="*/ 2668905 w 2668905"/>
                <a:gd name="connsiteY7" fmla="*/ 4627245 h 4627245"/>
                <a:gd name="connsiteX0" fmla="*/ 0 w 2668905"/>
                <a:gd name="connsiteY0" fmla="*/ 0 h 4627245"/>
                <a:gd name="connsiteX1" fmla="*/ 457201 w 2668905"/>
                <a:gd name="connsiteY1" fmla="*/ 525781 h 4627245"/>
                <a:gd name="connsiteX2" fmla="*/ 769620 w 2668905"/>
                <a:gd name="connsiteY2" fmla="*/ 1188720 h 4627245"/>
                <a:gd name="connsiteX3" fmla="*/ 931546 w 2668905"/>
                <a:gd name="connsiteY3" fmla="*/ 1175386 h 4627245"/>
                <a:gd name="connsiteX4" fmla="*/ 1097281 w 2668905"/>
                <a:gd name="connsiteY4" fmla="*/ 1127761 h 4627245"/>
                <a:gd name="connsiteX5" fmla="*/ 1560196 w 2668905"/>
                <a:gd name="connsiteY5" fmla="*/ 2183131 h 4627245"/>
                <a:gd name="connsiteX6" fmla="*/ 1897381 w 2668905"/>
                <a:gd name="connsiteY6" fmla="*/ 3145156 h 4627245"/>
                <a:gd name="connsiteX7" fmla="*/ 2668905 w 2668905"/>
                <a:gd name="connsiteY7" fmla="*/ 4627245 h 4627245"/>
                <a:gd name="connsiteX0" fmla="*/ 0 w 2684145"/>
                <a:gd name="connsiteY0" fmla="*/ 0 h 4642485"/>
                <a:gd name="connsiteX1" fmla="*/ 457201 w 2684145"/>
                <a:gd name="connsiteY1" fmla="*/ 525781 h 4642485"/>
                <a:gd name="connsiteX2" fmla="*/ 769620 w 2684145"/>
                <a:gd name="connsiteY2" fmla="*/ 1188720 h 4642485"/>
                <a:gd name="connsiteX3" fmla="*/ 931546 w 2684145"/>
                <a:gd name="connsiteY3" fmla="*/ 1175386 h 4642485"/>
                <a:gd name="connsiteX4" fmla="*/ 1097281 w 2684145"/>
                <a:gd name="connsiteY4" fmla="*/ 1127761 h 4642485"/>
                <a:gd name="connsiteX5" fmla="*/ 1560196 w 2684145"/>
                <a:gd name="connsiteY5" fmla="*/ 2183131 h 4642485"/>
                <a:gd name="connsiteX6" fmla="*/ 1897381 w 2684145"/>
                <a:gd name="connsiteY6" fmla="*/ 3145156 h 4642485"/>
                <a:gd name="connsiteX7" fmla="*/ 2684145 w 2684145"/>
                <a:gd name="connsiteY7" fmla="*/ 4642485 h 464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4145" h="4642485">
                  <a:moveTo>
                    <a:pt x="0" y="0"/>
                  </a:moveTo>
                  <a:cubicBezTo>
                    <a:pt x="182880" y="169545"/>
                    <a:pt x="325756" y="348616"/>
                    <a:pt x="457201" y="525781"/>
                  </a:cubicBezTo>
                  <a:cubicBezTo>
                    <a:pt x="638176" y="749936"/>
                    <a:pt x="659130" y="958850"/>
                    <a:pt x="769620" y="1188720"/>
                  </a:cubicBezTo>
                  <a:lnTo>
                    <a:pt x="931546" y="1175386"/>
                  </a:lnTo>
                  <a:lnTo>
                    <a:pt x="1097281" y="1127761"/>
                  </a:lnTo>
                  <a:lnTo>
                    <a:pt x="1560196" y="2183131"/>
                  </a:lnTo>
                  <a:lnTo>
                    <a:pt x="1897381" y="3145156"/>
                  </a:lnTo>
                  <a:lnTo>
                    <a:pt x="2684145" y="4642485"/>
                  </a:lnTo>
                </a:path>
              </a:pathLst>
            </a:cu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
              <a:extLst>
                <a:ext uri="{FF2B5EF4-FFF2-40B4-BE49-F238E27FC236}">
                  <a16:creationId xmlns:a16="http://schemas.microsoft.com/office/drawing/2014/main" id="{9A269B32-65EB-4EBA-BFF3-F1AC53868ED1}"/>
                </a:ext>
              </a:extLst>
            </p:cNvPr>
            <p:cNvSpPr txBox="1">
              <a:spLocks/>
            </p:cNvSpPr>
            <p:nvPr/>
          </p:nvSpPr>
          <p:spPr>
            <a:xfrm>
              <a:off x="6872679" y="1519985"/>
              <a:ext cx="761747" cy="21698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西高野街道</a:t>
              </a:r>
            </a:p>
          </p:txBody>
        </p:sp>
        <p:sp>
          <p:nvSpPr>
            <p:cNvPr id="18" name="タイトル 1">
              <a:extLst>
                <a:ext uri="{FF2B5EF4-FFF2-40B4-BE49-F238E27FC236}">
                  <a16:creationId xmlns:a16="http://schemas.microsoft.com/office/drawing/2014/main" id="{C43641AF-64AB-47C9-94C7-C139635CDD9B}"/>
                </a:ext>
              </a:extLst>
            </p:cNvPr>
            <p:cNvSpPr txBox="1">
              <a:spLocks/>
            </p:cNvSpPr>
            <p:nvPr/>
          </p:nvSpPr>
          <p:spPr>
            <a:xfrm>
              <a:off x="3082468" y="3060132"/>
              <a:ext cx="877163" cy="21698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ＵＲ狭山団地</a:t>
              </a:r>
            </a:p>
          </p:txBody>
        </p:sp>
        <p:sp>
          <p:nvSpPr>
            <p:cNvPr id="19" name="タイトル 1">
              <a:extLst>
                <a:ext uri="{FF2B5EF4-FFF2-40B4-BE49-F238E27FC236}">
                  <a16:creationId xmlns:a16="http://schemas.microsoft.com/office/drawing/2014/main" id="{4B97843E-F85A-42C0-974E-DCCED22D8043}"/>
                </a:ext>
              </a:extLst>
            </p:cNvPr>
            <p:cNvSpPr txBox="1">
              <a:spLocks/>
            </p:cNvSpPr>
            <p:nvPr/>
          </p:nvSpPr>
          <p:spPr>
            <a:xfrm>
              <a:off x="6620622" y="5521650"/>
              <a:ext cx="877163" cy="21698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市立南中学校</a:t>
              </a:r>
            </a:p>
          </p:txBody>
        </p:sp>
        <p:sp>
          <p:nvSpPr>
            <p:cNvPr id="20" name="タイトル 1">
              <a:extLst>
                <a:ext uri="{FF2B5EF4-FFF2-40B4-BE49-F238E27FC236}">
                  <a16:creationId xmlns:a16="http://schemas.microsoft.com/office/drawing/2014/main" id="{929DD49B-19F1-4082-A8E8-FAA44F13D7BC}"/>
                </a:ext>
              </a:extLst>
            </p:cNvPr>
            <p:cNvSpPr txBox="1">
              <a:spLocks/>
            </p:cNvSpPr>
            <p:nvPr/>
          </p:nvSpPr>
          <p:spPr>
            <a:xfrm>
              <a:off x="5198343" y="2424033"/>
              <a:ext cx="1107996" cy="21698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市立南第一小学校</a:t>
              </a:r>
            </a:p>
          </p:txBody>
        </p:sp>
        <p:sp>
          <p:nvSpPr>
            <p:cNvPr id="21" name="タイトル 1">
              <a:extLst>
                <a:ext uri="{FF2B5EF4-FFF2-40B4-BE49-F238E27FC236}">
                  <a16:creationId xmlns:a16="http://schemas.microsoft.com/office/drawing/2014/main" id="{48B1C449-5A57-409A-8DB5-B72E07ED3EC0}"/>
                </a:ext>
              </a:extLst>
            </p:cNvPr>
            <p:cNvSpPr txBox="1">
              <a:spLocks/>
            </p:cNvSpPr>
            <p:nvPr/>
          </p:nvSpPr>
          <p:spPr>
            <a:xfrm>
              <a:off x="3350462" y="2017739"/>
              <a:ext cx="1107996" cy="21698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市立南第三小学校</a:t>
              </a:r>
            </a:p>
          </p:txBody>
        </p:sp>
        <p:sp>
          <p:nvSpPr>
            <p:cNvPr id="22" name="タイトル 1">
              <a:extLst>
                <a:ext uri="{FF2B5EF4-FFF2-40B4-BE49-F238E27FC236}">
                  <a16:creationId xmlns:a16="http://schemas.microsoft.com/office/drawing/2014/main" id="{8A13F8DB-A39D-4D39-9515-015410D6906D}"/>
                </a:ext>
              </a:extLst>
            </p:cNvPr>
            <p:cNvSpPr txBox="1">
              <a:spLocks/>
            </p:cNvSpPr>
            <p:nvPr/>
          </p:nvSpPr>
          <p:spPr>
            <a:xfrm>
              <a:off x="2796463" y="1488994"/>
              <a:ext cx="1107997" cy="34163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帝塚山大学</a:t>
              </a:r>
              <a:endParaRPr lang="en-US" altLang="ja-JP" sz="900">
                <a:latin typeface="BIZ UDゴシック" panose="020B0400000000000000" pitchFamily="49" charset="-128"/>
                <a:ea typeface="BIZ UDゴシック" panose="020B0400000000000000" pitchFamily="49" charset="-128"/>
              </a:endParaRPr>
            </a:p>
            <a:p>
              <a:pPr algn="ctr"/>
              <a:r>
                <a:rPr lang="ja-JP" altLang="en-US" sz="900">
                  <a:latin typeface="BIZ UDゴシック" panose="020B0400000000000000" pitchFamily="49" charset="-128"/>
                  <a:ea typeface="BIZ UDゴシック" panose="020B0400000000000000" pitchFamily="49" charset="-128"/>
                </a:rPr>
                <a:t>泉ヶ丘キャンパス</a:t>
              </a:r>
            </a:p>
          </p:txBody>
        </p:sp>
        <p:sp>
          <p:nvSpPr>
            <p:cNvPr id="23" name="フリーフォーム: 図形 22">
              <a:extLst>
                <a:ext uri="{FF2B5EF4-FFF2-40B4-BE49-F238E27FC236}">
                  <a16:creationId xmlns:a16="http://schemas.microsoft.com/office/drawing/2014/main" id="{A6DC2A15-92C2-412B-8090-6FDBBD538CB4}"/>
                </a:ext>
              </a:extLst>
            </p:cNvPr>
            <p:cNvSpPr/>
            <p:nvPr/>
          </p:nvSpPr>
          <p:spPr>
            <a:xfrm>
              <a:off x="337516" y="1266169"/>
              <a:ext cx="286247" cy="724614"/>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5" name="スライド番号プレースホルダー 2">
            <a:extLst>
              <a:ext uri="{FF2B5EF4-FFF2-40B4-BE49-F238E27FC236}">
                <a16:creationId xmlns:a16="http://schemas.microsoft.com/office/drawing/2014/main" id="{36AFF9B9-9E63-4AA2-8A6B-766A2A8EB673}"/>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3</a:t>
            </a:fld>
            <a:endParaRPr kumimoji="1" lang="ja-JP" altLang="en-US">
              <a:latin typeface="BIZ UDゴシック" panose="020B0400000000000000" pitchFamily="49" charset="-128"/>
              <a:ea typeface="BIZ UDゴシック" panose="020B0400000000000000" pitchFamily="49" charset="-128"/>
            </a:endParaRPr>
          </a:p>
        </p:txBody>
      </p:sp>
      <p:sp>
        <p:nvSpPr>
          <p:cNvPr id="26" name="正方形/長方形 25">
            <a:extLst>
              <a:ext uri="{FF2B5EF4-FFF2-40B4-BE49-F238E27FC236}">
                <a16:creationId xmlns:a16="http://schemas.microsoft.com/office/drawing/2014/main" id="{AF5EA922-F304-451A-A536-82BBF089EB39}"/>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graphicFrame>
        <p:nvGraphicFramePr>
          <p:cNvPr id="27" name="表 7">
            <a:extLst>
              <a:ext uri="{FF2B5EF4-FFF2-40B4-BE49-F238E27FC236}">
                <a16:creationId xmlns:a16="http://schemas.microsoft.com/office/drawing/2014/main" id="{731969E9-502D-4529-9408-E647A31B5916}"/>
              </a:ext>
            </a:extLst>
          </p:cNvPr>
          <p:cNvGraphicFramePr>
            <a:graphicFrameLocks noGrp="1"/>
          </p:cNvGraphicFramePr>
          <p:nvPr>
            <p:extLst>
              <p:ext uri="{D42A27DB-BD31-4B8C-83A1-F6EECF244321}">
                <p14:modId xmlns:p14="http://schemas.microsoft.com/office/powerpoint/2010/main" val="2629891087"/>
              </p:ext>
            </p:extLst>
          </p:nvPr>
        </p:nvGraphicFramePr>
        <p:xfrm>
          <a:off x="2324167" y="499915"/>
          <a:ext cx="6567833" cy="1483436"/>
        </p:xfrm>
        <a:graphic>
          <a:graphicData uri="http://schemas.openxmlformats.org/drawingml/2006/table">
            <a:tbl>
              <a:tblPr firstRow="1" bandRow="1">
                <a:tableStyleId>{616DA210-FB5B-4158-B5E0-FEB733F419BA}</a:tableStyleId>
              </a:tblPr>
              <a:tblGrid>
                <a:gridCol w="2404076">
                  <a:extLst>
                    <a:ext uri="{9D8B030D-6E8A-4147-A177-3AD203B41FA5}">
                      <a16:colId xmlns:a16="http://schemas.microsoft.com/office/drawing/2014/main" val="3082626328"/>
                    </a:ext>
                  </a:extLst>
                </a:gridCol>
                <a:gridCol w="4163757">
                  <a:extLst>
                    <a:ext uri="{9D8B030D-6E8A-4147-A177-3AD203B41FA5}">
                      <a16:colId xmlns:a16="http://schemas.microsoft.com/office/drawing/2014/main" val="3726998172"/>
                    </a:ext>
                  </a:extLst>
                </a:gridCol>
              </a:tblGrid>
              <a:tr h="263833">
                <a:tc>
                  <a:txBody>
                    <a:bodyPr/>
                    <a:lstStyle/>
                    <a:p>
                      <a:r>
                        <a:rPr kumimoji="1" lang="ja-JP" altLang="en-US" sz="1050" b="0">
                          <a:latin typeface="BIZ UDPゴシック" panose="020B0400000000000000" pitchFamily="50" charset="-128"/>
                          <a:ea typeface="BIZ UDPゴシック" panose="020B0400000000000000" pitchFamily="50" charset="-128"/>
                        </a:rPr>
                        <a:t>計画地周辺の地形上の特徴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kumimoji="1" lang="ja-JP" altLang="en-US" sz="1200" b="0">
                          <a:latin typeface="BIZ UDPゴシック" panose="020B0400000000000000" pitchFamily="50" charset="-128"/>
                          <a:ea typeface="BIZ UDPゴシック" panose="020B0400000000000000" pitchFamily="50" charset="-128"/>
                        </a:rPr>
                        <a:t>市道に囲まれており、南北を軸とした高低差のある地形</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18420476"/>
                  </a:ext>
                </a:extLst>
              </a:tr>
              <a:tr h="263833">
                <a:tc>
                  <a:txBody>
                    <a:bodyPr/>
                    <a:lstStyle/>
                    <a:p>
                      <a:r>
                        <a:rPr kumimoji="1" lang="ja-JP" altLang="en-US" sz="1050" b="0">
                          <a:latin typeface="BIZ UDPゴシック" panose="020B0400000000000000" pitchFamily="50" charset="-128"/>
                          <a:ea typeface="BIZ UDPゴシック" panose="020B0400000000000000" pitchFamily="50" charset="-128"/>
                        </a:rPr>
                        <a:t>計画地周辺の景観を構成する要素</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kumimoji="1" lang="ja-JP" altLang="en-US" sz="1200" b="0">
                          <a:latin typeface="BIZ UDPゴシック" panose="020B0400000000000000" pitchFamily="50" charset="-128"/>
                          <a:ea typeface="BIZ UDPゴシック" panose="020B0400000000000000" pitchFamily="50" charset="-128"/>
                        </a:rPr>
                        <a:t>住宅地、南北の高低差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4222016"/>
                  </a:ext>
                </a:extLst>
              </a:tr>
              <a:tr h="263833">
                <a:tc>
                  <a:txBody>
                    <a:bodyPr/>
                    <a:lstStyle/>
                    <a:p>
                      <a:r>
                        <a:rPr kumimoji="1" lang="ja-JP" altLang="en-US" sz="1050" b="0">
                          <a:latin typeface="BIZ UDPゴシック" panose="020B0400000000000000" pitchFamily="50" charset="-128"/>
                          <a:ea typeface="BIZ UDPゴシック" panose="020B0400000000000000" pitchFamily="50" charset="-128"/>
                        </a:rPr>
                        <a:t>計画地周辺の景観を構成する特徴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kumimoji="1" lang="ja-JP" altLang="en-US" sz="1200" b="0" dirty="0">
                          <a:latin typeface="BIZ UDPゴシック" panose="020B0400000000000000" pitchFamily="50" charset="-128"/>
                          <a:ea typeface="BIZ UDPゴシック" panose="020B0400000000000000" pitchFamily="50" charset="-128"/>
                        </a:rPr>
                        <a:t>住宅地、商業施設、公社、学校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09930934"/>
                  </a:ext>
                </a:extLst>
              </a:tr>
              <a:tr h="330238">
                <a:tc>
                  <a:txBody>
                    <a:bodyPr/>
                    <a:lstStyle/>
                    <a:p>
                      <a:r>
                        <a:rPr kumimoji="1" lang="ja-JP" altLang="en-US" sz="1050" b="0">
                          <a:latin typeface="BIZ UDPゴシック" panose="020B0400000000000000" pitchFamily="50" charset="-128"/>
                          <a:ea typeface="BIZ UDPゴシック" panose="020B0400000000000000" pitchFamily="50" charset="-128"/>
                        </a:rPr>
                        <a:t>道路から計画地までの景観上の特徴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kumimoji="1" lang="ja-JP" altLang="en-US" sz="1200" b="0">
                          <a:latin typeface="BIZ UDPゴシック" panose="020B0400000000000000" pitchFamily="50" charset="-128"/>
                          <a:ea typeface="BIZ UDPゴシック" panose="020B0400000000000000" pitchFamily="50" charset="-128"/>
                        </a:rPr>
                        <a:t>法面から住宅を囲う連続した植栽帯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4164529652"/>
                  </a:ext>
                </a:extLst>
              </a:tr>
              <a:tr h="330238">
                <a:tc>
                  <a:txBody>
                    <a:bodyPr/>
                    <a:lstStyle/>
                    <a:p>
                      <a:r>
                        <a:rPr kumimoji="1" lang="ja-JP" altLang="en-US" sz="1050" b="0">
                          <a:latin typeface="BIZ UDPゴシック" panose="020B0400000000000000" pitchFamily="50" charset="-128"/>
                          <a:ea typeface="BIZ UDPゴシック" panose="020B0400000000000000" pitchFamily="50" charset="-128"/>
                        </a:rPr>
                        <a:t>計画地周辺の照明等、夜間景観の特徴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r>
                        <a:rPr kumimoji="1" lang="ja-JP" altLang="en-US" sz="1200" b="0" dirty="0">
                          <a:latin typeface="BIZ UDPゴシック" panose="020B0400000000000000" pitchFamily="50" charset="-128"/>
                          <a:ea typeface="BIZ UDPゴシック" panose="020B0400000000000000" pitchFamily="50" charset="-128"/>
                        </a:rPr>
                        <a:t>住宅地、商業施設があり、沿線沿いのため明るい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294495773"/>
                  </a:ext>
                </a:extLst>
              </a:tr>
            </a:tbl>
          </a:graphicData>
        </a:graphic>
      </p:graphicFrame>
    </p:spTree>
    <p:extLst>
      <p:ext uri="{BB962C8B-B14F-4D97-AF65-F5344CB8AC3E}">
        <p14:creationId xmlns:p14="http://schemas.microsoft.com/office/powerpoint/2010/main" val="3232628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EB91381-27AE-40CE-93D6-425A0EB62E8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42390" y="2075618"/>
            <a:ext cx="8640000" cy="4413116"/>
          </a:xfrm>
          <a:prstGeom prst="rect">
            <a:avLst/>
          </a:prstGeom>
        </p:spPr>
      </p:pic>
      <p:sp>
        <p:nvSpPr>
          <p:cNvPr id="2" name="タイトル 1">
            <a:extLst>
              <a:ext uri="{FF2B5EF4-FFF2-40B4-BE49-F238E27FC236}">
                <a16:creationId xmlns:a16="http://schemas.microsoft.com/office/drawing/2014/main" id="{D7DBAD19-20DC-4305-9CC1-A99DDA9C12E3}"/>
              </a:ext>
            </a:extLst>
          </p:cNvPr>
          <p:cNvSpPr>
            <a:spLocks noGrp="1"/>
          </p:cNvSpPr>
          <p:nvPr>
            <p:ph type="title"/>
          </p:nvPr>
        </p:nvSpPr>
        <p:spPr>
          <a:xfrm>
            <a:off x="209277" y="749233"/>
            <a:ext cx="1980029" cy="646331"/>
          </a:xfrm>
          <a:solidFill>
            <a:schemeClr val="bg1"/>
          </a:solidFill>
          <a:ln>
            <a:solidFill>
              <a:schemeClr val="tx1"/>
            </a:solidFill>
          </a:ln>
        </p:spPr>
        <p:txBody>
          <a:bodyPr wrap="none">
            <a:spAutoFit/>
          </a:bodyPr>
          <a:lstStyle/>
          <a:p>
            <a:pPr algn="ctr"/>
            <a:r>
              <a:rPr lang="ja-JP" altLang="en-US" sz="2000">
                <a:latin typeface="BIZ UDゴシック" panose="020B0400000000000000" pitchFamily="49" charset="-128"/>
                <a:ea typeface="BIZ UDゴシック" panose="020B0400000000000000" pitchFamily="49" charset="-128"/>
              </a:rPr>
              <a:t>付近見取図３Ｄ</a:t>
            </a:r>
            <a:br>
              <a:rPr lang="en-US" altLang="ja-JP" sz="2000">
                <a:latin typeface="BIZ UDゴシック" panose="020B0400000000000000" pitchFamily="49" charset="-128"/>
                <a:ea typeface="BIZ UDゴシック" panose="020B0400000000000000" pitchFamily="49" charset="-128"/>
              </a:rPr>
            </a:br>
            <a:r>
              <a:rPr lang="ja-JP" altLang="en-US" sz="2000">
                <a:latin typeface="BIZ UDゴシック" panose="020B0400000000000000" pitchFamily="49" charset="-128"/>
                <a:ea typeface="BIZ UDゴシック" panose="020B0400000000000000" pitchFamily="49" charset="-128"/>
              </a:rPr>
              <a:t>（航空写真）</a:t>
            </a:r>
            <a:endParaRPr kumimoji="1" lang="ja-JP" altLang="en-US" sz="2000">
              <a:latin typeface="BIZ UDゴシック" panose="020B0400000000000000" pitchFamily="49" charset="-128"/>
              <a:ea typeface="BIZ UDゴシック" panose="020B0400000000000000" pitchFamily="49" charset="-128"/>
            </a:endParaRPr>
          </a:p>
        </p:txBody>
      </p:sp>
      <p:sp>
        <p:nvSpPr>
          <p:cNvPr id="5" name="スライド番号プレースホルダー 2">
            <a:extLst>
              <a:ext uri="{FF2B5EF4-FFF2-40B4-BE49-F238E27FC236}">
                <a16:creationId xmlns:a16="http://schemas.microsoft.com/office/drawing/2014/main" id="{3D60D740-0C08-417E-8BB1-5DB77089EC54}"/>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4</a:t>
            </a:fld>
            <a:endParaRPr kumimoji="1" lang="ja-JP" altLang="en-US">
              <a:latin typeface="BIZ UDゴシック" panose="020B0400000000000000" pitchFamily="49" charset="-128"/>
              <a:ea typeface="BIZ UDゴシック" panose="020B0400000000000000" pitchFamily="49" charset="-128"/>
            </a:endParaRPr>
          </a:p>
        </p:txBody>
      </p:sp>
      <p:sp>
        <p:nvSpPr>
          <p:cNvPr id="6" name="フリーフォーム: 図形 5">
            <a:extLst>
              <a:ext uri="{FF2B5EF4-FFF2-40B4-BE49-F238E27FC236}">
                <a16:creationId xmlns:a16="http://schemas.microsoft.com/office/drawing/2014/main" id="{CE95DEAC-FEA5-4869-A70E-4268DD632D59}"/>
              </a:ext>
            </a:extLst>
          </p:cNvPr>
          <p:cNvSpPr/>
          <p:nvPr/>
        </p:nvSpPr>
        <p:spPr>
          <a:xfrm rot="17529558">
            <a:off x="4086456" y="3177190"/>
            <a:ext cx="1685323" cy="3551340"/>
          </a:xfrm>
          <a:custGeom>
            <a:avLst/>
            <a:gdLst>
              <a:gd name="connsiteX0" fmla="*/ 0 w 542365"/>
              <a:gd name="connsiteY0" fmla="*/ 672353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43435 w 542365"/>
              <a:gd name="connsiteY10" fmla="*/ 811306 h 878541"/>
              <a:gd name="connsiteX11" fmla="*/ 0 w 542365"/>
              <a:gd name="connsiteY11" fmla="*/ 672353 h 878541"/>
              <a:gd name="connsiteX0" fmla="*/ 229338 w 542365"/>
              <a:gd name="connsiteY0" fmla="*/ 641481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43435 w 542365"/>
              <a:gd name="connsiteY10" fmla="*/ 811306 h 878541"/>
              <a:gd name="connsiteX11" fmla="*/ 229338 w 542365"/>
              <a:gd name="connsiteY11" fmla="*/ 641481 h 878541"/>
              <a:gd name="connsiteX0" fmla="*/ 17641 w 542365"/>
              <a:gd name="connsiteY0" fmla="*/ 656917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43435 w 542365"/>
              <a:gd name="connsiteY10" fmla="*/ 811306 h 878541"/>
              <a:gd name="connsiteX11" fmla="*/ 17641 w 542365"/>
              <a:gd name="connsiteY11" fmla="*/ 656917 h 878541"/>
              <a:gd name="connsiteX0" fmla="*/ 17641 w 542365"/>
              <a:gd name="connsiteY0" fmla="*/ 656917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255899 w 542365"/>
              <a:gd name="connsiteY10" fmla="*/ 643713 h 878541"/>
              <a:gd name="connsiteX11" fmla="*/ 17641 w 542365"/>
              <a:gd name="connsiteY11" fmla="*/ 656917 h 878541"/>
              <a:gd name="connsiteX0" fmla="*/ 17641 w 542365"/>
              <a:gd name="connsiteY0" fmla="*/ 656917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0318 w 542365"/>
              <a:gd name="connsiteY9" fmla="*/ 869576 h 878541"/>
              <a:gd name="connsiteX10" fmla="*/ 152256 w 542365"/>
              <a:gd name="connsiteY10" fmla="*/ 793665 h 878541"/>
              <a:gd name="connsiteX11" fmla="*/ 17641 w 542365"/>
              <a:gd name="connsiteY11" fmla="*/ 656917 h 878541"/>
              <a:gd name="connsiteX0" fmla="*/ 17641 w 542365"/>
              <a:gd name="connsiteY0" fmla="*/ 656917 h 878541"/>
              <a:gd name="connsiteX1" fmla="*/ 0 w 542365"/>
              <a:gd name="connsiteY1" fmla="*/ 578224 h 878541"/>
              <a:gd name="connsiteX2" fmla="*/ 35859 w 542365"/>
              <a:gd name="connsiteY2" fmla="*/ 439271 h 878541"/>
              <a:gd name="connsiteX3" fmla="*/ 89647 w 542365"/>
              <a:gd name="connsiteY3" fmla="*/ 336176 h 878541"/>
              <a:gd name="connsiteX4" fmla="*/ 192741 w 542365"/>
              <a:gd name="connsiteY4" fmla="*/ 188259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2523 w 542365"/>
              <a:gd name="connsiteY9" fmla="*/ 862961 h 878541"/>
              <a:gd name="connsiteX10" fmla="*/ 152256 w 542365"/>
              <a:gd name="connsiteY10" fmla="*/ 793665 h 878541"/>
              <a:gd name="connsiteX11" fmla="*/ 17641 w 542365"/>
              <a:gd name="connsiteY11" fmla="*/ 656917 h 878541"/>
              <a:gd name="connsiteX0" fmla="*/ 17641 w 542365"/>
              <a:gd name="connsiteY0" fmla="*/ 656917 h 878541"/>
              <a:gd name="connsiteX1" fmla="*/ 0 w 542365"/>
              <a:gd name="connsiteY1" fmla="*/ 578224 h 878541"/>
              <a:gd name="connsiteX2" fmla="*/ 35859 w 542365"/>
              <a:gd name="connsiteY2" fmla="*/ 439271 h 878541"/>
              <a:gd name="connsiteX3" fmla="*/ 89647 w 542365"/>
              <a:gd name="connsiteY3" fmla="*/ 336176 h 878541"/>
              <a:gd name="connsiteX4" fmla="*/ 190536 w 542365"/>
              <a:gd name="connsiteY4" fmla="*/ 199285 h 878541"/>
              <a:gd name="connsiteX5" fmla="*/ 268941 w 542365"/>
              <a:gd name="connsiteY5" fmla="*/ 138953 h 878541"/>
              <a:gd name="connsiteX6" fmla="*/ 376518 w 542365"/>
              <a:gd name="connsiteY6" fmla="*/ 67235 h 878541"/>
              <a:gd name="connsiteX7" fmla="*/ 542365 w 542365"/>
              <a:gd name="connsiteY7" fmla="*/ 0 h 878541"/>
              <a:gd name="connsiteX8" fmla="*/ 528918 w 542365"/>
              <a:gd name="connsiteY8" fmla="*/ 878541 h 878541"/>
              <a:gd name="connsiteX9" fmla="*/ 302523 w 542365"/>
              <a:gd name="connsiteY9" fmla="*/ 862961 h 878541"/>
              <a:gd name="connsiteX10" fmla="*/ 152256 w 542365"/>
              <a:gd name="connsiteY10" fmla="*/ 793665 h 878541"/>
              <a:gd name="connsiteX11" fmla="*/ 17641 w 542365"/>
              <a:gd name="connsiteY11" fmla="*/ 656917 h 878541"/>
              <a:gd name="connsiteX0" fmla="*/ 0 w 524724"/>
              <a:gd name="connsiteY0" fmla="*/ 656917 h 878541"/>
              <a:gd name="connsiteX1" fmla="*/ 86002 w 524724"/>
              <a:gd name="connsiteY1" fmla="*/ 576019 h 878541"/>
              <a:gd name="connsiteX2" fmla="*/ 18218 w 524724"/>
              <a:gd name="connsiteY2" fmla="*/ 439271 h 878541"/>
              <a:gd name="connsiteX3" fmla="*/ 72006 w 524724"/>
              <a:gd name="connsiteY3" fmla="*/ 336176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4410 w 524724"/>
              <a:gd name="connsiteY1" fmla="*/ 600276 h 878541"/>
              <a:gd name="connsiteX2" fmla="*/ 18218 w 524724"/>
              <a:gd name="connsiteY2" fmla="*/ 439271 h 878541"/>
              <a:gd name="connsiteX3" fmla="*/ 72006 w 524724"/>
              <a:gd name="connsiteY3" fmla="*/ 336176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4410 w 524724"/>
              <a:gd name="connsiteY1" fmla="*/ 600276 h 878541"/>
              <a:gd name="connsiteX2" fmla="*/ 2205 w 524724"/>
              <a:gd name="connsiteY2" fmla="*/ 545976 h 878541"/>
              <a:gd name="connsiteX3" fmla="*/ 18218 w 524724"/>
              <a:gd name="connsiteY3" fmla="*/ 439271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4410 w 524724"/>
              <a:gd name="connsiteY1" fmla="*/ 600276 h 878541"/>
              <a:gd name="connsiteX2" fmla="*/ 2205 w 524724"/>
              <a:gd name="connsiteY2" fmla="*/ 545976 h 878541"/>
              <a:gd name="connsiteX3" fmla="*/ 104220 w 524724"/>
              <a:gd name="connsiteY3" fmla="*/ 439271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4410 w 524724"/>
              <a:gd name="connsiteY1" fmla="*/ 600276 h 878541"/>
              <a:gd name="connsiteX2" fmla="*/ 2205 w 524724"/>
              <a:gd name="connsiteY2" fmla="*/ 545976 h 878541"/>
              <a:gd name="connsiteX3" fmla="*/ 42475 w 524724"/>
              <a:gd name="connsiteY3" fmla="*/ 443681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4410 w 524724"/>
              <a:gd name="connsiteY1" fmla="*/ 600276 h 878541"/>
              <a:gd name="connsiteX2" fmla="*/ 2205 w 524724"/>
              <a:gd name="connsiteY2" fmla="*/ 545976 h 878541"/>
              <a:gd name="connsiteX3" fmla="*/ 38064 w 524724"/>
              <a:gd name="connsiteY3" fmla="*/ 437065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4410 w 524724"/>
              <a:gd name="connsiteY1" fmla="*/ 600276 h 878541"/>
              <a:gd name="connsiteX2" fmla="*/ 2205 w 524724"/>
              <a:gd name="connsiteY2" fmla="*/ 545976 h 878541"/>
              <a:gd name="connsiteX3" fmla="*/ 33654 w 524724"/>
              <a:gd name="connsiteY3" fmla="*/ 432654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4410 w 524724"/>
              <a:gd name="connsiteY1" fmla="*/ 600276 h 878541"/>
              <a:gd name="connsiteX2" fmla="*/ 0 w 524724"/>
              <a:gd name="connsiteY2" fmla="*/ 526130 h 878541"/>
              <a:gd name="connsiteX3" fmla="*/ 33654 w 524724"/>
              <a:gd name="connsiteY3" fmla="*/ 432654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2205 w 524724"/>
              <a:gd name="connsiteY1" fmla="*/ 600276 h 878541"/>
              <a:gd name="connsiteX2" fmla="*/ 0 w 524724"/>
              <a:gd name="connsiteY2" fmla="*/ 526130 h 878541"/>
              <a:gd name="connsiteX3" fmla="*/ 33654 w 524724"/>
              <a:gd name="connsiteY3" fmla="*/ 432654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0 w 524724"/>
              <a:gd name="connsiteY1" fmla="*/ 600276 h 878541"/>
              <a:gd name="connsiteX2" fmla="*/ 0 w 524724"/>
              <a:gd name="connsiteY2" fmla="*/ 526130 h 878541"/>
              <a:gd name="connsiteX3" fmla="*/ 33654 w 524724"/>
              <a:gd name="connsiteY3" fmla="*/ 432654 h 878541"/>
              <a:gd name="connsiteX4" fmla="*/ 72006 w 524724"/>
              <a:gd name="connsiteY4" fmla="*/ 336176 h 878541"/>
              <a:gd name="connsiteX5" fmla="*/ 172895 w 524724"/>
              <a:gd name="connsiteY5" fmla="*/ 199285 h 878541"/>
              <a:gd name="connsiteX6" fmla="*/ 251300 w 524724"/>
              <a:gd name="connsiteY6" fmla="*/ 138953 h 878541"/>
              <a:gd name="connsiteX7" fmla="*/ 358877 w 524724"/>
              <a:gd name="connsiteY7" fmla="*/ 67235 h 878541"/>
              <a:gd name="connsiteX8" fmla="*/ 524724 w 524724"/>
              <a:gd name="connsiteY8" fmla="*/ 0 h 878541"/>
              <a:gd name="connsiteX9" fmla="*/ 511277 w 524724"/>
              <a:gd name="connsiteY9" fmla="*/ 878541 h 878541"/>
              <a:gd name="connsiteX10" fmla="*/ 284882 w 524724"/>
              <a:gd name="connsiteY10" fmla="*/ 862961 h 878541"/>
              <a:gd name="connsiteX11" fmla="*/ 134615 w 524724"/>
              <a:gd name="connsiteY11" fmla="*/ 793665 h 878541"/>
              <a:gd name="connsiteX12" fmla="*/ 0 w 524724"/>
              <a:gd name="connsiteY12" fmla="*/ 656917 h 878541"/>
              <a:gd name="connsiteX0" fmla="*/ 0 w 524724"/>
              <a:gd name="connsiteY0" fmla="*/ 656917 h 878541"/>
              <a:gd name="connsiteX1" fmla="*/ 0 w 524724"/>
              <a:gd name="connsiteY1" fmla="*/ 526130 h 878541"/>
              <a:gd name="connsiteX2" fmla="*/ 33654 w 524724"/>
              <a:gd name="connsiteY2" fmla="*/ 432654 h 878541"/>
              <a:gd name="connsiteX3" fmla="*/ 72006 w 524724"/>
              <a:gd name="connsiteY3" fmla="*/ 336176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0 w 524724"/>
              <a:gd name="connsiteY1" fmla="*/ 526130 h 878541"/>
              <a:gd name="connsiteX2" fmla="*/ 27039 w 524724"/>
              <a:gd name="connsiteY2" fmla="*/ 421628 h 878541"/>
              <a:gd name="connsiteX3" fmla="*/ 72006 w 524724"/>
              <a:gd name="connsiteY3" fmla="*/ 336176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0 w 524724"/>
              <a:gd name="connsiteY1" fmla="*/ 526130 h 878541"/>
              <a:gd name="connsiteX2" fmla="*/ 27039 w 524724"/>
              <a:gd name="connsiteY2" fmla="*/ 421628 h 878541"/>
              <a:gd name="connsiteX3" fmla="*/ 89648 w 524724"/>
              <a:gd name="connsiteY3" fmla="*/ 307509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0 w 524724"/>
              <a:gd name="connsiteY1" fmla="*/ 526130 h 878541"/>
              <a:gd name="connsiteX2" fmla="*/ 27039 w 524724"/>
              <a:gd name="connsiteY2" fmla="*/ 421628 h 878541"/>
              <a:gd name="connsiteX3" fmla="*/ 89648 w 524724"/>
              <a:gd name="connsiteY3" fmla="*/ 307509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0 w 524724"/>
              <a:gd name="connsiteY0" fmla="*/ 656917 h 878541"/>
              <a:gd name="connsiteX1" fmla="*/ 0 w 524724"/>
              <a:gd name="connsiteY1" fmla="*/ 526130 h 878541"/>
              <a:gd name="connsiteX2" fmla="*/ 27039 w 524724"/>
              <a:gd name="connsiteY2" fmla="*/ 421628 h 878541"/>
              <a:gd name="connsiteX3" fmla="*/ 89648 w 524724"/>
              <a:gd name="connsiteY3" fmla="*/ 307509 h 878541"/>
              <a:gd name="connsiteX4" fmla="*/ 172895 w 524724"/>
              <a:gd name="connsiteY4" fmla="*/ 199285 h 878541"/>
              <a:gd name="connsiteX5" fmla="*/ 251300 w 524724"/>
              <a:gd name="connsiteY5" fmla="*/ 138953 h 878541"/>
              <a:gd name="connsiteX6" fmla="*/ 358877 w 524724"/>
              <a:gd name="connsiteY6" fmla="*/ 67235 h 878541"/>
              <a:gd name="connsiteX7" fmla="*/ 524724 w 524724"/>
              <a:gd name="connsiteY7" fmla="*/ 0 h 878541"/>
              <a:gd name="connsiteX8" fmla="*/ 511277 w 524724"/>
              <a:gd name="connsiteY8" fmla="*/ 878541 h 878541"/>
              <a:gd name="connsiteX9" fmla="*/ 284882 w 524724"/>
              <a:gd name="connsiteY9" fmla="*/ 862961 h 878541"/>
              <a:gd name="connsiteX10" fmla="*/ 134615 w 524724"/>
              <a:gd name="connsiteY10" fmla="*/ 793665 h 878541"/>
              <a:gd name="connsiteX11" fmla="*/ 0 w 524724"/>
              <a:gd name="connsiteY11" fmla="*/ 656917 h 878541"/>
              <a:gd name="connsiteX0" fmla="*/ 1470 w 526194"/>
              <a:gd name="connsiteY0" fmla="*/ 656917 h 878541"/>
              <a:gd name="connsiteX1" fmla="*/ 1470 w 526194"/>
              <a:gd name="connsiteY1" fmla="*/ 526130 h 878541"/>
              <a:gd name="connsiteX2" fmla="*/ 28509 w 526194"/>
              <a:gd name="connsiteY2" fmla="*/ 421628 h 878541"/>
              <a:gd name="connsiteX3" fmla="*/ 91118 w 526194"/>
              <a:gd name="connsiteY3" fmla="*/ 307509 h 878541"/>
              <a:gd name="connsiteX4" fmla="*/ 174365 w 526194"/>
              <a:gd name="connsiteY4" fmla="*/ 199285 h 878541"/>
              <a:gd name="connsiteX5" fmla="*/ 252770 w 526194"/>
              <a:gd name="connsiteY5" fmla="*/ 138953 h 878541"/>
              <a:gd name="connsiteX6" fmla="*/ 360347 w 526194"/>
              <a:gd name="connsiteY6" fmla="*/ 67235 h 878541"/>
              <a:gd name="connsiteX7" fmla="*/ 526194 w 526194"/>
              <a:gd name="connsiteY7" fmla="*/ 0 h 878541"/>
              <a:gd name="connsiteX8" fmla="*/ 512747 w 526194"/>
              <a:gd name="connsiteY8" fmla="*/ 878541 h 878541"/>
              <a:gd name="connsiteX9" fmla="*/ 286352 w 526194"/>
              <a:gd name="connsiteY9" fmla="*/ 862961 h 878541"/>
              <a:gd name="connsiteX10" fmla="*/ 136085 w 526194"/>
              <a:gd name="connsiteY10" fmla="*/ 793665 h 878541"/>
              <a:gd name="connsiteX11" fmla="*/ 1470 w 526194"/>
              <a:gd name="connsiteY11" fmla="*/ 656917 h 878541"/>
              <a:gd name="connsiteX0" fmla="*/ 3358 w 528082"/>
              <a:gd name="connsiteY0" fmla="*/ 656917 h 878541"/>
              <a:gd name="connsiteX1" fmla="*/ 3358 w 528082"/>
              <a:gd name="connsiteY1" fmla="*/ 526130 h 878541"/>
              <a:gd name="connsiteX2" fmla="*/ 30397 w 528082"/>
              <a:gd name="connsiteY2" fmla="*/ 421628 h 878541"/>
              <a:gd name="connsiteX3" fmla="*/ 93006 w 528082"/>
              <a:gd name="connsiteY3" fmla="*/ 307509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93006 w 528082"/>
              <a:gd name="connsiteY3" fmla="*/ 307509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93006 w 528082"/>
              <a:gd name="connsiteY3" fmla="*/ 307509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93006 w 528082"/>
              <a:gd name="connsiteY3" fmla="*/ 307509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95211 w 528082"/>
              <a:gd name="connsiteY3" fmla="*/ 300894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95211 w 528082"/>
              <a:gd name="connsiteY3" fmla="*/ 300894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13955 w 528082"/>
              <a:gd name="connsiteY3" fmla="*/ 275535 h 878541"/>
              <a:gd name="connsiteX4" fmla="*/ 176253 w 528082"/>
              <a:gd name="connsiteY4" fmla="*/ 199285 h 878541"/>
              <a:gd name="connsiteX5" fmla="*/ 254658 w 528082"/>
              <a:gd name="connsiteY5" fmla="*/ 138953 h 878541"/>
              <a:gd name="connsiteX6" fmla="*/ 362235 w 528082"/>
              <a:gd name="connsiteY6" fmla="*/ 67235 h 878541"/>
              <a:gd name="connsiteX7" fmla="*/ 528082 w 528082"/>
              <a:gd name="connsiteY7" fmla="*/ 0 h 878541"/>
              <a:gd name="connsiteX8" fmla="*/ 514635 w 528082"/>
              <a:gd name="connsiteY8" fmla="*/ 878541 h 878541"/>
              <a:gd name="connsiteX9" fmla="*/ 288240 w 528082"/>
              <a:gd name="connsiteY9" fmla="*/ 862961 h 878541"/>
              <a:gd name="connsiteX10" fmla="*/ 137973 w 528082"/>
              <a:gd name="connsiteY10" fmla="*/ 793665 h 878541"/>
              <a:gd name="connsiteX11" fmla="*/ 3358 w 528082"/>
              <a:gd name="connsiteY11"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8541"/>
              <a:gd name="connsiteX1" fmla="*/ 3358 w 528082"/>
              <a:gd name="connsiteY1" fmla="*/ 526130 h 878541"/>
              <a:gd name="connsiteX2" fmla="*/ 37013 w 528082"/>
              <a:gd name="connsiteY2" fmla="*/ 398474 h 878541"/>
              <a:gd name="connsiteX3" fmla="*/ 176253 w 528082"/>
              <a:gd name="connsiteY3" fmla="*/ 199285 h 878541"/>
              <a:gd name="connsiteX4" fmla="*/ 254658 w 528082"/>
              <a:gd name="connsiteY4" fmla="*/ 138953 h 878541"/>
              <a:gd name="connsiteX5" fmla="*/ 362235 w 528082"/>
              <a:gd name="connsiteY5" fmla="*/ 67235 h 878541"/>
              <a:gd name="connsiteX6" fmla="*/ 528082 w 528082"/>
              <a:gd name="connsiteY6" fmla="*/ 0 h 878541"/>
              <a:gd name="connsiteX7" fmla="*/ 514635 w 528082"/>
              <a:gd name="connsiteY7" fmla="*/ 878541 h 878541"/>
              <a:gd name="connsiteX8" fmla="*/ 288240 w 528082"/>
              <a:gd name="connsiteY8" fmla="*/ 862961 h 878541"/>
              <a:gd name="connsiteX9" fmla="*/ 137973 w 528082"/>
              <a:gd name="connsiteY9" fmla="*/ 793665 h 878541"/>
              <a:gd name="connsiteX10" fmla="*/ 3358 w 528082"/>
              <a:gd name="connsiteY10" fmla="*/ 656917 h 878541"/>
              <a:gd name="connsiteX0" fmla="*/ 3358 w 528082"/>
              <a:gd name="connsiteY0" fmla="*/ 656917 h 875233"/>
              <a:gd name="connsiteX1" fmla="*/ 3358 w 528082"/>
              <a:gd name="connsiteY1" fmla="*/ 526130 h 875233"/>
              <a:gd name="connsiteX2" fmla="*/ 37013 w 528082"/>
              <a:gd name="connsiteY2" fmla="*/ 398474 h 875233"/>
              <a:gd name="connsiteX3" fmla="*/ 176253 w 528082"/>
              <a:gd name="connsiteY3" fmla="*/ 199285 h 875233"/>
              <a:gd name="connsiteX4" fmla="*/ 254658 w 528082"/>
              <a:gd name="connsiteY4" fmla="*/ 138953 h 875233"/>
              <a:gd name="connsiteX5" fmla="*/ 362235 w 528082"/>
              <a:gd name="connsiteY5" fmla="*/ 67235 h 875233"/>
              <a:gd name="connsiteX6" fmla="*/ 528082 w 528082"/>
              <a:gd name="connsiteY6" fmla="*/ 0 h 875233"/>
              <a:gd name="connsiteX7" fmla="*/ 521251 w 528082"/>
              <a:gd name="connsiteY7" fmla="*/ 875233 h 875233"/>
              <a:gd name="connsiteX8" fmla="*/ 288240 w 528082"/>
              <a:gd name="connsiteY8" fmla="*/ 862961 h 875233"/>
              <a:gd name="connsiteX9" fmla="*/ 137973 w 528082"/>
              <a:gd name="connsiteY9" fmla="*/ 793665 h 875233"/>
              <a:gd name="connsiteX10" fmla="*/ 3358 w 528082"/>
              <a:gd name="connsiteY10" fmla="*/ 656917 h 875233"/>
              <a:gd name="connsiteX0" fmla="*/ 3358 w 528082"/>
              <a:gd name="connsiteY0" fmla="*/ 656917 h 875233"/>
              <a:gd name="connsiteX1" fmla="*/ 3358 w 528082"/>
              <a:gd name="connsiteY1" fmla="*/ 526130 h 875233"/>
              <a:gd name="connsiteX2" fmla="*/ 37013 w 528082"/>
              <a:gd name="connsiteY2" fmla="*/ 398474 h 875233"/>
              <a:gd name="connsiteX3" fmla="*/ 176253 w 528082"/>
              <a:gd name="connsiteY3" fmla="*/ 199285 h 875233"/>
              <a:gd name="connsiteX4" fmla="*/ 256863 w 528082"/>
              <a:gd name="connsiteY4" fmla="*/ 132338 h 875233"/>
              <a:gd name="connsiteX5" fmla="*/ 362235 w 528082"/>
              <a:gd name="connsiteY5" fmla="*/ 67235 h 875233"/>
              <a:gd name="connsiteX6" fmla="*/ 528082 w 528082"/>
              <a:gd name="connsiteY6" fmla="*/ 0 h 875233"/>
              <a:gd name="connsiteX7" fmla="*/ 521251 w 528082"/>
              <a:gd name="connsiteY7" fmla="*/ 875233 h 875233"/>
              <a:gd name="connsiteX8" fmla="*/ 288240 w 528082"/>
              <a:gd name="connsiteY8" fmla="*/ 862961 h 875233"/>
              <a:gd name="connsiteX9" fmla="*/ 137973 w 528082"/>
              <a:gd name="connsiteY9" fmla="*/ 793665 h 875233"/>
              <a:gd name="connsiteX10" fmla="*/ 3358 w 528082"/>
              <a:gd name="connsiteY10" fmla="*/ 656917 h 875233"/>
              <a:gd name="connsiteX0" fmla="*/ 3358 w 528082"/>
              <a:gd name="connsiteY0" fmla="*/ 656917 h 1929894"/>
              <a:gd name="connsiteX1" fmla="*/ 3358 w 528082"/>
              <a:gd name="connsiteY1" fmla="*/ 526130 h 1929894"/>
              <a:gd name="connsiteX2" fmla="*/ 37013 w 528082"/>
              <a:gd name="connsiteY2" fmla="*/ 398474 h 1929894"/>
              <a:gd name="connsiteX3" fmla="*/ 176253 w 528082"/>
              <a:gd name="connsiteY3" fmla="*/ 199285 h 1929894"/>
              <a:gd name="connsiteX4" fmla="*/ 256863 w 528082"/>
              <a:gd name="connsiteY4" fmla="*/ 132338 h 1929894"/>
              <a:gd name="connsiteX5" fmla="*/ 362235 w 528082"/>
              <a:gd name="connsiteY5" fmla="*/ 67235 h 1929894"/>
              <a:gd name="connsiteX6" fmla="*/ 528082 w 528082"/>
              <a:gd name="connsiteY6" fmla="*/ 0 h 1929894"/>
              <a:gd name="connsiteX7" fmla="*/ 497736 w 528082"/>
              <a:gd name="connsiteY7" fmla="*/ 1929894 h 1929894"/>
              <a:gd name="connsiteX8" fmla="*/ 288240 w 528082"/>
              <a:gd name="connsiteY8" fmla="*/ 862961 h 1929894"/>
              <a:gd name="connsiteX9" fmla="*/ 137973 w 528082"/>
              <a:gd name="connsiteY9" fmla="*/ 793665 h 1929894"/>
              <a:gd name="connsiteX10" fmla="*/ 3358 w 528082"/>
              <a:gd name="connsiteY10" fmla="*/ 656917 h 1929894"/>
              <a:gd name="connsiteX0" fmla="*/ 3358 w 528082"/>
              <a:gd name="connsiteY0" fmla="*/ 656917 h 1929894"/>
              <a:gd name="connsiteX1" fmla="*/ 3358 w 528082"/>
              <a:gd name="connsiteY1" fmla="*/ 526130 h 1929894"/>
              <a:gd name="connsiteX2" fmla="*/ 37013 w 528082"/>
              <a:gd name="connsiteY2" fmla="*/ 398474 h 1929894"/>
              <a:gd name="connsiteX3" fmla="*/ 176253 w 528082"/>
              <a:gd name="connsiteY3" fmla="*/ 199285 h 1929894"/>
              <a:gd name="connsiteX4" fmla="*/ 256863 w 528082"/>
              <a:gd name="connsiteY4" fmla="*/ 132338 h 1929894"/>
              <a:gd name="connsiteX5" fmla="*/ 362235 w 528082"/>
              <a:gd name="connsiteY5" fmla="*/ 67235 h 1929894"/>
              <a:gd name="connsiteX6" fmla="*/ 528082 w 528082"/>
              <a:gd name="connsiteY6" fmla="*/ 0 h 1929894"/>
              <a:gd name="connsiteX7" fmla="*/ 497736 w 528082"/>
              <a:gd name="connsiteY7" fmla="*/ 1929894 h 1929894"/>
              <a:gd name="connsiteX8" fmla="*/ 14554 w 528082"/>
              <a:gd name="connsiteY8" fmla="*/ 1556170 h 1929894"/>
              <a:gd name="connsiteX9" fmla="*/ 137973 w 528082"/>
              <a:gd name="connsiteY9" fmla="*/ 793665 h 1929894"/>
              <a:gd name="connsiteX10" fmla="*/ 3358 w 528082"/>
              <a:gd name="connsiteY10" fmla="*/ 656917 h 1929894"/>
              <a:gd name="connsiteX0" fmla="*/ 184833 w 709557"/>
              <a:gd name="connsiteY0" fmla="*/ 656917 h 1929894"/>
              <a:gd name="connsiteX1" fmla="*/ 184833 w 709557"/>
              <a:gd name="connsiteY1" fmla="*/ 526130 h 1929894"/>
              <a:gd name="connsiteX2" fmla="*/ 218488 w 709557"/>
              <a:gd name="connsiteY2" fmla="*/ 398474 h 1929894"/>
              <a:gd name="connsiteX3" fmla="*/ 357728 w 709557"/>
              <a:gd name="connsiteY3" fmla="*/ 199285 h 1929894"/>
              <a:gd name="connsiteX4" fmla="*/ 438338 w 709557"/>
              <a:gd name="connsiteY4" fmla="*/ 132338 h 1929894"/>
              <a:gd name="connsiteX5" fmla="*/ 543710 w 709557"/>
              <a:gd name="connsiteY5" fmla="*/ 67235 h 1929894"/>
              <a:gd name="connsiteX6" fmla="*/ 709557 w 709557"/>
              <a:gd name="connsiteY6" fmla="*/ 0 h 1929894"/>
              <a:gd name="connsiteX7" fmla="*/ 679211 w 709557"/>
              <a:gd name="connsiteY7" fmla="*/ 1929894 h 1929894"/>
              <a:gd name="connsiteX8" fmla="*/ 196029 w 709557"/>
              <a:gd name="connsiteY8" fmla="*/ 1556170 h 1929894"/>
              <a:gd name="connsiteX9" fmla="*/ 0 w 709557"/>
              <a:gd name="connsiteY9" fmla="*/ 1248101 h 1929894"/>
              <a:gd name="connsiteX10" fmla="*/ 184833 w 709557"/>
              <a:gd name="connsiteY10" fmla="*/ 656917 h 1929894"/>
              <a:gd name="connsiteX0" fmla="*/ 184833 w 709557"/>
              <a:gd name="connsiteY0" fmla="*/ 656917 h 1929894"/>
              <a:gd name="connsiteX1" fmla="*/ 184833 w 709557"/>
              <a:gd name="connsiteY1" fmla="*/ 526130 h 1929894"/>
              <a:gd name="connsiteX2" fmla="*/ 218488 w 709557"/>
              <a:gd name="connsiteY2" fmla="*/ 398474 h 1929894"/>
              <a:gd name="connsiteX3" fmla="*/ 357728 w 709557"/>
              <a:gd name="connsiteY3" fmla="*/ 199285 h 1929894"/>
              <a:gd name="connsiteX4" fmla="*/ 438338 w 709557"/>
              <a:gd name="connsiteY4" fmla="*/ 132338 h 1929894"/>
              <a:gd name="connsiteX5" fmla="*/ 543710 w 709557"/>
              <a:gd name="connsiteY5" fmla="*/ 67235 h 1929894"/>
              <a:gd name="connsiteX6" fmla="*/ 709557 w 709557"/>
              <a:gd name="connsiteY6" fmla="*/ 0 h 1929894"/>
              <a:gd name="connsiteX7" fmla="*/ 679211 w 709557"/>
              <a:gd name="connsiteY7" fmla="*/ 1929894 h 1929894"/>
              <a:gd name="connsiteX8" fmla="*/ 222523 w 709557"/>
              <a:gd name="connsiteY8" fmla="*/ 1545380 h 1929894"/>
              <a:gd name="connsiteX9" fmla="*/ 0 w 709557"/>
              <a:gd name="connsiteY9" fmla="*/ 1248101 h 1929894"/>
              <a:gd name="connsiteX10" fmla="*/ 184833 w 709557"/>
              <a:gd name="connsiteY10" fmla="*/ 656917 h 1929894"/>
              <a:gd name="connsiteX0" fmla="*/ 17 w 981330"/>
              <a:gd name="connsiteY0" fmla="*/ 559718 h 1929894"/>
              <a:gd name="connsiteX1" fmla="*/ 456606 w 981330"/>
              <a:gd name="connsiteY1" fmla="*/ 526130 h 1929894"/>
              <a:gd name="connsiteX2" fmla="*/ 490261 w 981330"/>
              <a:gd name="connsiteY2" fmla="*/ 398474 h 1929894"/>
              <a:gd name="connsiteX3" fmla="*/ 629501 w 981330"/>
              <a:gd name="connsiteY3" fmla="*/ 199285 h 1929894"/>
              <a:gd name="connsiteX4" fmla="*/ 710111 w 981330"/>
              <a:gd name="connsiteY4" fmla="*/ 132338 h 1929894"/>
              <a:gd name="connsiteX5" fmla="*/ 815483 w 981330"/>
              <a:gd name="connsiteY5" fmla="*/ 67235 h 1929894"/>
              <a:gd name="connsiteX6" fmla="*/ 981330 w 981330"/>
              <a:gd name="connsiteY6" fmla="*/ 0 h 1929894"/>
              <a:gd name="connsiteX7" fmla="*/ 950984 w 981330"/>
              <a:gd name="connsiteY7" fmla="*/ 1929894 h 1929894"/>
              <a:gd name="connsiteX8" fmla="*/ 494296 w 981330"/>
              <a:gd name="connsiteY8" fmla="*/ 1545380 h 1929894"/>
              <a:gd name="connsiteX9" fmla="*/ 271773 w 981330"/>
              <a:gd name="connsiteY9" fmla="*/ 1248101 h 1929894"/>
              <a:gd name="connsiteX10" fmla="*/ 17 w 981330"/>
              <a:gd name="connsiteY10" fmla="*/ 559718 h 1929894"/>
              <a:gd name="connsiteX0" fmla="*/ 397 w 981710"/>
              <a:gd name="connsiteY0" fmla="*/ 559718 h 1929894"/>
              <a:gd name="connsiteX1" fmla="*/ 20854 w 981710"/>
              <a:gd name="connsiteY1" fmla="*/ 302191 h 1929894"/>
              <a:gd name="connsiteX2" fmla="*/ 490641 w 981710"/>
              <a:gd name="connsiteY2" fmla="*/ 398474 h 1929894"/>
              <a:gd name="connsiteX3" fmla="*/ 629881 w 981710"/>
              <a:gd name="connsiteY3" fmla="*/ 199285 h 1929894"/>
              <a:gd name="connsiteX4" fmla="*/ 710491 w 981710"/>
              <a:gd name="connsiteY4" fmla="*/ 132338 h 1929894"/>
              <a:gd name="connsiteX5" fmla="*/ 815863 w 981710"/>
              <a:gd name="connsiteY5" fmla="*/ 67235 h 1929894"/>
              <a:gd name="connsiteX6" fmla="*/ 981710 w 981710"/>
              <a:gd name="connsiteY6" fmla="*/ 0 h 1929894"/>
              <a:gd name="connsiteX7" fmla="*/ 951364 w 981710"/>
              <a:gd name="connsiteY7" fmla="*/ 1929894 h 1929894"/>
              <a:gd name="connsiteX8" fmla="*/ 494676 w 981710"/>
              <a:gd name="connsiteY8" fmla="*/ 1545380 h 1929894"/>
              <a:gd name="connsiteX9" fmla="*/ 272153 w 981710"/>
              <a:gd name="connsiteY9" fmla="*/ 1248101 h 1929894"/>
              <a:gd name="connsiteX10" fmla="*/ 397 w 981710"/>
              <a:gd name="connsiteY10" fmla="*/ 559718 h 1929894"/>
              <a:gd name="connsiteX0" fmla="*/ 397 w 981710"/>
              <a:gd name="connsiteY0" fmla="*/ 559718 h 1929894"/>
              <a:gd name="connsiteX1" fmla="*/ 20854 w 981710"/>
              <a:gd name="connsiteY1" fmla="*/ 302191 h 1929894"/>
              <a:gd name="connsiteX2" fmla="*/ 101623 w 981710"/>
              <a:gd name="connsiteY2" fmla="*/ 62680 h 1929894"/>
              <a:gd name="connsiteX3" fmla="*/ 629881 w 981710"/>
              <a:gd name="connsiteY3" fmla="*/ 199285 h 1929894"/>
              <a:gd name="connsiteX4" fmla="*/ 710491 w 981710"/>
              <a:gd name="connsiteY4" fmla="*/ 132338 h 1929894"/>
              <a:gd name="connsiteX5" fmla="*/ 815863 w 981710"/>
              <a:gd name="connsiteY5" fmla="*/ 67235 h 1929894"/>
              <a:gd name="connsiteX6" fmla="*/ 981710 w 981710"/>
              <a:gd name="connsiteY6" fmla="*/ 0 h 1929894"/>
              <a:gd name="connsiteX7" fmla="*/ 951364 w 981710"/>
              <a:gd name="connsiteY7" fmla="*/ 1929894 h 1929894"/>
              <a:gd name="connsiteX8" fmla="*/ 494676 w 981710"/>
              <a:gd name="connsiteY8" fmla="*/ 1545380 h 1929894"/>
              <a:gd name="connsiteX9" fmla="*/ 272153 w 981710"/>
              <a:gd name="connsiteY9" fmla="*/ 1248101 h 1929894"/>
              <a:gd name="connsiteX10" fmla="*/ 397 w 981710"/>
              <a:gd name="connsiteY10" fmla="*/ 559718 h 1929894"/>
              <a:gd name="connsiteX0" fmla="*/ 397 w 981710"/>
              <a:gd name="connsiteY0" fmla="*/ 664497 h 2034673"/>
              <a:gd name="connsiteX1" fmla="*/ 20854 w 981710"/>
              <a:gd name="connsiteY1" fmla="*/ 406970 h 2034673"/>
              <a:gd name="connsiteX2" fmla="*/ 101623 w 981710"/>
              <a:gd name="connsiteY2" fmla="*/ 167459 h 2034673"/>
              <a:gd name="connsiteX3" fmla="*/ 264082 w 981710"/>
              <a:gd name="connsiteY3" fmla="*/ 0 h 2034673"/>
              <a:gd name="connsiteX4" fmla="*/ 710491 w 981710"/>
              <a:gd name="connsiteY4" fmla="*/ 237117 h 2034673"/>
              <a:gd name="connsiteX5" fmla="*/ 815863 w 981710"/>
              <a:gd name="connsiteY5" fmla="*/ 172014 h 2034673"/>
              <a:gd name="connsiteX6" fmla="*/ 981710 w 981710"/>
              <a:gd name="connsiteY6" fmla="*/ 104779 h 2034673"/>
              <a:gd name="connsiteX7" fmla="*/ 951364 w 981710"/>
              <a:gd name="connsiteY7" fmla="*/ 2034673 h 2034673"/>
              <a:gd name="connsiteX8" fmla="*/ 494676 w 981710"/>
              <a:gd name="connsiteY8" fmla="*/ 1650159 h 2034673"/>
              <a:gd name="connsiteX9" fmla="*/ 272153 w 981710"/>
              <a:gd name="connsiteY9" fmla="*/ 1352880 h 2034673"/>
              <a:gd name="connsiteX10" fmla="*/ 397 w 981710"/>
              <a:gd name="connsiteY10" fmla="*/ 664497 h 2034673"/>
              <a:gd name="connsiteX0" fmla="*/ 397 w 981710"/>
              <a:gd name="connsiteY0" fmla="*/ 764296 h 2134472"/>
              <a:gd name="connsiteX1" fmla="*/ 20854 w 981710"/>
              <a:gd name="connsiteY1" fmla="*/ 506769 h 2134472"/>
              <a:gd name="connsiteX2" fmla="*/ 101623 w 981710"/>
              <a:gd name="connsiteY2" fmla="*/ 267258 h 2134472"/>
              <a:gd name="connsiteX3" fmla="*/ 264082 w 981710"/>
              <a:gd name="connsiteY3" fmla="*/ 99799 h 2134472"/>
              <a:gd name="connsiteX4" fmla="*/ 501202 w 981710"/>
              <a:gd name="connsiteY4" fmla="*/ 0 h 2134472"/>
              <a:gd name="connsiteX5" fmla="*/ 815863 w 981710"/>
              <a:gd name="connsiteY5" fmla="*/ 271813 h 2134472"/>
              <a:gd name="connsiteX6" fmla="*/ 981710 w 981710"/>
              <a:gd name="connsiteY6" fmla="*/ 204578 h 2134472"/>
              <a:gd name="connsiteX7" fmla="*/ 951364 w 981710"/>
              <a:gd name="connsiteY7" fmla="*/ 2134472 h 2134472"/>
              <a:gd name="connsiteX8" fmla="*/ 494676 w 981710"/>
              <a:gd name="connsiteY8" fmla="*/ 1749958 h 2134472"/>
              <a:gd name="connsiteX9" fmla="*/ 272153 w 981710"/>
              <a:gd name="connsiteY9" fmla="*/ 1452679 h 2134472"/>
              <a:gd name="connsiteX10" fmla="*/ 397 w 981710"/>
              <a:gd name="connsiteY10" fmla="*/ 764296 h 2134472"/>
              <a:gd name="connsiteX0" fmla="*/ 397 w 981710"/>
              <a:gd name="connsiteY0" fmla="*/ 764296 h 2134472"/>
              <a:gd name="connsiteX1" fmla="*/ 20854 w 981710"/>
              <a:gd name="connsiteY1" fmla="*/ 506769 h 2134472"/>
              <a:gd name="connsiteX2" fmla="*/ 101623 w 981710"/>
              <a:gd name="connsiteY2" fmla="*/ 267258 h 2134472"/>
              <a:gd name="connsiteX3" fmla="*/ 264082 w 981710"/>
              <a:gd name="connsiteY3" fmla="*/ 99799 h 2134472"/>
              <a:gd name="connsiteX4" fmla="*/ 501202 w 981710"/>
              <a:gd name="connsiteY4" fmla="*/ 0 h 2134472"/>
              <a:gd name="connsiteX5" fmla="*/ 815863 w 981710"/>
              <a:gd name="connsiteY5" fmla="*/ 271813 h 2134472"/>
              <a:gd name="connsiteX6" fmla="*/ 981710 w 981710"/>
              <a:gd name="connsiteY6" fmla="*/ 204578 h 2134472"/>
              <a:gd name="connsiteX7" fmla="*/ 951364 w 981710"/>
              <a:gd name="connsiteY7" fmla="*/ 2134472 h 2134472"/>
              <a:gd name="connsiteX8" fmla="*/ 494676 w 981710"/>
              <a:gd name="connsiteY8" fmla="*/ 1749958 h 2134472"/>
              <a:gd name="connsiteX9" fmla="*/ 272153 w 981710"/>
              <a:gd name="connsiteY9" fmla="*/ 1452679 h 2134472"/>
              <a:gd name="connsiteX10" fmla="*/ 397 w 981710"/>
              <a:gd name="connsiteY10" fmla="*/ 764296 h 2134472"/>
              <a:gd name="connsiteX0" fmla="*/ 397 w 981710"/>
              <a:gd name="connsiteY0" fmla="*/ 764296 h 2134472"/>
              <a:gd name="connsiteX1" fmla="*/ 20854 w 981710"/>
              <a:gd name="connsiteY1" fmla="*/ 506769 h 2134472"/>
              <a:gd name="connsiteX2" fmla="*/ 101623 w 981710"/>
              <a:gd name="connsiteY2" fmla="*/ 267258 h 2134472"/>
              <a:gd name="connsiteX3" fmla="*/ 264082 w 981710"/>
              <a:gd name="connsiteY3" fmla="*/ 99799 h 2134472"/>
              <a:gd name="connsiteX4" fmla="*/ 501202 w 981710"/>
              <a:gd name="connsiteY4" fmla="*/ 0 h 2134472"/>
              <a:gd name="connsiteX5" fmla="*/ 845811 w 981710"/>
              <a:gd name="connsiteY5" fmla="*/ 105170 h 2134472"/>
              <a:gd name="connsiteX6" fmla="*/ 981710 w 981710"/>
              <a:gd name="connsiteY6" fmla="*/ 204578 h 2134472"/>
              <a:gd name="connsiteX7" fmla="*/ 951364 w 981710"/>
              <a:gd name="connsiteY7" fmla="*/ 2134472 h 2134472"/>
              <a:gd name="connsiteX8" fmla="*/ 494676 w 981710"/>
              <a:gd name="connsiteY8" fmla="*/ 1749958 h 2134472"/>
              <a:gd name="connsiteX9" fmla="*/ 272153 w 981710"/>
              <a:gd name="connsiteY9" fmla="*/ 1452679 h 2134472"/>
              <a:gd name="connsiteX10" fmla="*/ 397 w 981710"/>
              <a:gd name="connsiteY10" fmla="*/ 764296 h 2134472"/>
              <a:gd name="connsiteX0" fmla="*/ 397 w 981710"/>
              <a:gd name="connsiteY0" fmla="*/ 764296 h 2134472"/>
              <a:gd name="connsiteX1" fmla="*/ 20854 w 981710"/>
              <a:gd name="connsiteY1" fmla="*/ 506769 h 2134472"/>
              <a:gd name="connsiteX2" fmla="*/ 101623 w 981710"/>
              <a:gd name="connsiteY2" fmla="*/ 267258 h 2134472"/>
              <a:gd name="connsiteX3" fmla="*/ 264082 w 981710"/>
              <a:gd name="connsiteY3" fmla="*/ 99799 h 2134472"/>
              <a:gd name="connsiteX4" fmla="*/ 501202 w 981710"/>
              <a:gd name="connsiteY4" fmla="*/ 0 h 2134472"/>
              <a:gd name="connsiteX5" fmla="*/ 845811 w 981710"/>
              <a:gd name="connsiteY5" fmla="*/ 105170 h 2134472"/>
              <a:gd name="connsiteX6" fmla="*/ 981710 w 981710"/>
              <a:gd name="connsiteY6" fmla="*/ 204578 h 2134472"/>
              <a:gd name="connsiteX7" fmla="*/ 951364 w 981710"/>
              <a:gd name="connsiteY7" fmla="*/ 2134472 h 2134472"/>
              <a:gd name="connsiteX8" fmla="*/ 494676 w 981710"/>
              <a:gd name="connsiteY8" fmla="*/ 1749958 h 2134472"/>
              <a:gd name="connsiteX9" fmla="*/ 272153 w 981710"/>
              <a:gd name="connsiteY9" fmla="*/ 1452679 h 2134472"/>
              <a:gd name="connsiteX10" fmla="*/ 397 w 981710"/>
              <a:gd name="connsiteY10" fmla="*/ 764296 h 2134472"/>
              <a:gd name="connsiteX0" fmla="*/ 397 w 981710"/>
              <a:gd name="connsiteY0" fmla="*/ 764296 h 2134472"/>
              <a:gd name="connsiteX1" fmla="*/ 20854 w 981710"/>
              <a:gd name="connsiteY1" fmla="*/ 506769 h 2134472"/>
              <a:gd name="connsiteX2" fmla="*/ 101623 w 981710"/>
              <a:gd name="connsiteY2" fmla="*/ 267258 h 2134472"/>
              <a:gd name="connsiteX3" fmla="*/ 315139 w 981710"/>
              <a:gd name="connsiteY3" fmla="*/ 79005 h 2134472"/>
              <a:gd name="connsiteX4" fmla="*/ 501202 w 981710"/>
              <a:gd name="connsiteY4" fmla="*/ 0 h 2134472"/>
              <a:gd name="connsiteX5" fmla="*/ 845811 w 981710"/>
              <a:gd name="connsiteY5" fmla="*/ 105170 h 2134472"/>
              <a:gd name="connsiteX6" fmla="*/ 981710 w 981710"/>
              <a:gd name="connsiteY6" fmla="*/ 204578 h 2134472"/>
              <a:gd name="connsiteX7" fmla="*/ 951364 w 981710"/>
              <a:gd name="connsiteY7" fmla="*/ 2134472 h 2134472"/>
              <a:gd name="connsiteX8" fmla="*/ 494676 w 981710"/>
              <a:gd name="connsiteY8" fmla="*/ 1749958 h 2134472"/>
              <a:gd name="connsiteX9" fmla="*/ 272153 w 981710"/>
              <a:gd name="connsiteY9" fmla="*/ 1452679 h 2134472"/>
              <a:gd name="connsiteX10" fmla="*/ 397 w 981710"/>
              <a:gd name="connsiteY10" fmla="*/ 764296 h 2134472"/>
              <a:gd name="connsiteX0" fmla="*/ 397 w 981710"/>
              <a:gd name="connsiteY0" fmla="*/ 686590 h 2056766"/>
              <a:gd name="connsiteX1" fmla="*/ 20854 w 981710"/>
              <a:gd name="connsiteY1" fmla="*/ 429063 h 2056766"/>
              <a:gd name="connsiteX2" fmla="*/ 101623 w 981710"/>
              <a:gd name="connsiteY2" fmla="*/ 189552 h 2056766"/>
              <a:gd name="connsiteX3" fmla="*/ 315139 w 981710"/>
              <a:gd name="connsiteY3" fmla="*/ 1299 h 2056766"/>
              <a:gd name="connsiteX4" fmla="*/ 592870 w 981710"/>
              <a:gd name="connsiteY4" fmla="*/ 568320 h 2056766"/>
              <a:gd name="connsiteX5" fmla="*/ 845811 w 981710"/>
              <a:gd name="connsiteY5" fmla="*/ 27464 h 2056766"/>
              <a:gd name="connsiteX6" fmla="*/ 981710 w 981710"/>
              <a:gd name="connsiteY6" fmla="*/ 126872 h 2056766"/>
              <a:gd name="connsiteX7" fmla="*/ 951364 w 981710"/>
              <a:gd name="connsiteY7" fmla="*/ 2056766 h 2056766"/>
              <a:gd name="connsiteX8" fmla="*/ 494676 w 981710"/>
              <a:gd name="connsiteY8" fmla="*/ 1672252 h 2056766"/>
              <a:gd name="connsiteX9" fmla="*/ 272153 w 981710"/>
              <a:gd name="connsiteY9" fmla="*/ 1374973 h 2056766"/>
              <a:gd name="connsiteX10" fmla="*/ 397 w 981710"/>
              <a:gd name="connsiteY10" fmla="*/ 686590 h 2056766"/>
              <a:gd name="connsiteX0" fmla="*/ 397 w 981710"/>
              <a:gd name="connsiteY0" fmla="*/ 687284 h 2057460"/>
              <a:gd name="connsiteX1" fmla="*/ 20854 w 981710"/>
              <a:gd name="connsiteY1" fmla="*/ 429757 h 2057460"/>
              <a:gd name="connsiteX2" fmla="*/ 101623 w 981710"/>
              <a:gd name="connsiteY2" fmla="*/ 190246 h 2057460"/>
              <a:gd name="connsiteX3" fmla="*/ 315139 w 981710"/>
              <a:gd name="connsiteY3" fmla="*/ 1993 h 2057460"/>
              <a:gd name="connsiteX4" fmla="*/ 592870 w 981710"/>
              <a:gd name="connsiteY4" fmla="*/ 569014 h 2057460"/>
              <a:gd name="connsiteX5" fmla="*/ 845811 w 981710"/>
              <a:gd name="connsiteY5" fmla="*/ 28158 h 2057460"/>
              <a:gd name="connsiteX6" fmla="*/ 981710 w 981710"/>
              <a:gd name="connsiteY6" fmla="*/ 127566 h 2057460"/>
              <a:gd name="connsiteX7" fmla="*/ 951364 w 981710"/>
              <a:gd name="connsiteY7" fmla="*/ 2057460 h 2057460"/>
              <a:gd name="connsiteX8" fmla="*/ 494676 w 981710"/>
              <a:gd name="connsiteY8" fmla="*/ 1672946 h 2057460"/>
              <a:gd name="connsiteX9" fmla="*/ 272153 w 981710"/>
              <a:gd name="connsiteY9" fmla="*/ 1375667 h 2057460"/>
              <a:gd name="connsiteX10" fmla="*/ 397 w 981710"/>
              <a:gd name="connsiteY10" fmla="*/ 687284 h 2057460"/>
              <a:gd name="connsiteX0" fmla="*/ 397 w 981710"/>
              <a:gd name="connsiteY0" fmla="*/ 685291 h 2055467"/>
              <a:gd name="connsiteX1" fmla="*/ 20854 w 981710"/>
              <a:gd name="connsiteY1" fmla="*/ 427764 h 2055467"/>
              <a:gd name="connsiteX2" fmla="*/ 101623 w 981710"/>
              <a:gd name="connsiteY2" fmla="*/ 188253 h 2055467"/>
              <a:gd name="connsiteX3" fmla="*/ 315139 w 981710"/>
              <a:gd name="connsiteY3" fmla="*/ 0 h 2055467"/>
              <a:gd name="connsiteX4" fmla="*/ 592870 w 981710"/>
              <a:gd name="connsiteY4" fmla="*/ 567021 h 2055467"/>
              <a:gd name="connsiteX5" fmla="*/ 845811 w 981710"/>
              <a:gd name="connsiteY5" fmla="*/ 26165 h 2055467"/>
              <a:gd name="connsiteX6" fmla="*/ 981710 w 981710"/>
              <a:gd name="connsiteY6" fmla="*/ 125573 h 2055467"/>
              <a:gd name="connsiteX7" fmla="*/ 951364 w 981710"/>
              <a:gd name="connsiteY7" fmla="*/ 2055467 h 2055467"/>
              <a:gd name="connsiteX8" fmla="*/ 494676 w 981710"/>
              <a:gd name="connsiteY8" fmla="*/ 1670953 h 2055467"/>
              <a:gd name="connsiteX9" fmla="*/ 272153 w 981710"/>
              <a:gd name="connsiteY9" fmla="*/ 1373674 h 2055467"/>
              <a:gd name="connsiteX10" fmla="*/ 397 w 981710"/>
              <a:gd name="connsiteY10" fmla="*/ 685291 h 2055467"/>
              <a:gd name="connsiteX0" fmla="*/ 397 w 981710"/>
              <a:gd name="connsiteY0" fmla="*/ 685291 h 2055467"/>
              <a:gd name="connsiteX1" fmla="*/ 20854 w 981710"/>
              <a:gd name="connsiteY1" fmla="*/ 427764 h 2055467"/>
              <a:gd name="connsiteX2" fmla="*/ 101623 w 981710"/>
              <a:gd name="connsiteY2" fmla="*/ 188253 h 2055467"/>
              <a:gd name="connsiteX3" fmla="*/ 315139 w 981710"/>
              <a:gd name="connsiteY3" fmla="*/ 0 h 2055467"/>
              <a:gd name="connsiteX4" fmla="*/ 592870 w 981710"/>
              <a:gd name="connsiteY4" fmla="*/ 567021 h 2055467"/>
              <a:gd name="connsiteX5" fmla="*/ 598212 w 981710"/>
              <a:gd name="connsiteY5" fmla="*/ 967512 h 2055467"/>
              <a:gd name="connsiteX6" fmla="*/ 981710 w 981710"/>
              <a:gd name="connsiteY6" fmla="*/ 125573 h 2055467"/>
              <a:gd name="connsiteX7" fmla="*/ 951364 w 981710"/>
              <a:gd name="connsiteY7" fmla="*/ 2055467 h 2055467"/>
              <a:gd name="connsiteX8" fmla="*/ 494676 w 981710"/>
              <a:gd name="connsiteY8" fmla="*/ 1670953 h 2055467"/>
              <a:gd name="connsiteX9" fmla="*/ 272153 w 981710"/>
              <a:gd name="connsiteY9" fmla="*/ 1373674 h 2055467"/>
              <a:gd name="connsiteX10" fmla="*/ 397 w 981710"/>
              <a:gd name="connsiteY10" fmla="*/ 685291 h 2055467"/>
              <a:gd name="connsiteX0" fmla="*/ 397 w 975441"/>
              <a:gd name="connsiteY0" fmla="*/ 685291 h 2055467"/>
              <a:gd name="connsiteX1" fmla="*/ 20854 w 975441"/>
              <a:gd name="connsiteY1" fmla="*/ 427764 h 2055467"/>
              <a:gd name="connsiteX2" fmla="*/ 101623 w 975441"/>
              <a:gd name="connsiteY2" fmla="*/ 188253 h 2055467"/>
              <a:gd name="connsiteX3" fmla="*/ 315139 w 975441"/>
              <a:gd name="connsiteY3" fmla="*/ 0 h 2055467"/>
              <a:gd name="connsiteX4" fmla="*/ 592870 w 975441"/>
              <a:gd name="connsiteY4" fmla="*/ 567021 h 2055467"/>
              <a:gd name="connsiteX5" fmla="*/ 598212 w 975441"/>
              <a:gd name="connsiteY5" fmla="*/ 967512 h 2055467"/>
              <a:gd name="connsiteX6" fmla="*/ 975441 w 975441"/>
              <a:gd name="connsiteY6" fmla="*/ 1285313 h 2055467"/>
              <a:gd name="connsiteX7" fmla="*/ 951364 w 975441"/>
              <a:gd name="connsiteY7" fmla="*/ 2055467 h 2055467"/>
              <a:gd name="connsiteX8" fmla="*/ 494676 w 975441"/>
              <a:gd name="connsiteY8" fmla="*/ 1670953 h 2055467"/>
              <a:gd name="connsiteX9" fmla="*/ 272153 w 975441"/>
              <a:gd name="connsiteY9" fmla="*/ 1373674 h 2055467"/>
              <a:gd name="connsiteX10" fmla="*/ 397 w 975441"/>
              <a:gd name="connsiteY10" fmla="*/ 685291 h 2055467"/>
              <a:gd name="connsiteX0" fmla="*/ 397 w 975441"/>
              <a:gd name="connsiteY0" fmla="*/ 685291 h 2055467"/>
              <a:gd name="connsiteX1" fmla="*/ 20854 w 975441"/>
              <a:gd name="connsiteY1" fmla="*/ 427764 h 2055467"/>
              <a:gd name="connsiteX2" fmla="*/ 101623 w 975441"/>
              <a:gd name="connsiteY2" fmla="*/ 188253 h 2055467"/>
              <a:gd name="connsiteX3" fmla="*/ 315139 w 975441"/>
              <a:gd name="connsiteY3" fmla="*/ 0 h 2055467"/>
              <a:gd name="connsiteX4" fmla="*/ 592870 w 975441"/>
              <a:gd name="connsiteY4" fmla="*/ 567021 h 2055467"/>
              <a:gd name="connsiteX5" fmla="*/ 598212 w 975441"/>
              <a:gd name="connsiteY5" fmla="*/ 967512 h 2055467"/>
              <a:gd name="connsiteX6" fmla="*/ 975441 w 975441"/>
              <a:gd name="connsiteY6" fmla="*/ 1285313 h 2055467"/>
              <a:gd name="connsiteX7" fmla="*/ 951364 w 975441"/>
              <a:gd name="connsiteY7" fmla="*/ 2055467 h 2055467"/>
              <a:gd name="connsiteX8" fmla="*/ 494676 w 975441"/>
              <a:gd name="connsiteY8" fmla="*/ 1670953 h 2055467"/>
              <a:gd name="connsiteX9" fmla="*/ 272153 w 975441"/>
              <a:gd name="connsiteY9" fmla="*/ 1373674 h 2055467"/>
              <a:gd name="connsiteX10" fmla="*/ 397 w 975441"/>
              <a:gd name="connsiteY10" fmla="*/ 685291 h 2055467"/>
              <a:gd name="connsiteX0" fmla="*/ 397 w 975441"/>
              <a:gd name="connsiteY0" fmla="*/ 685291 h 2055467"/>
              <a:gd name="connsiteX1" fmla="*/ 20854 w 975441"/>
              <a:gd name="connsiteY1" fmla="*/ 427764 h 2055467"/>
              <a:gd name="connsiteX2" fmla="*/ 101623 w 975441"/>
              <a:gd name="connsiteY2" fmla="*/ 188253 h 2055467"/>
              <a:gd name="connsiteX3" fmla="*/ 315139 w 975441"/>
              <a:gd name="connsiteY3" fmla="*/ 0 h 2055467"/>
              <a:gd name="connsiteX4" fmla="*/ 592870 w 975441"/>
              <a:gd name="connsiteY4" fmla="*/ 567021 h 2055467"/>
              <a:gd name="connsiteX5" fmla="*/ 598212 w 975441"/>
              <a:gd name="connsiteY5" fmla="*/ 967512 h 2055467"/>
              <a:gd name="connsiteX6" fmla="*/ 975441 w 975441"/>
              <a:gd name="connsiteY6" fmla="*/ 1285313 h 2055467"/>
              <a:gd name="connsiteX7" fmla="*/ 951364 w 975441"/>
              <a:gd name="connsiteY7" fmla="*/ 2055467 h 2055467"/>
              <a:gd name="connsiteX8" fmla="*/ 494676 w 975441"/>
              <a:gd name="connsiteY8" fmla="*/ 1670953 h 2055467"/>
              <a:gd name="connsiteX9" fmla="*/ 272153 w 975441"/>
              <a:gd name="connsiteY9" fmla="*/ 1373674 h 2055467"/>
              <a:gd name="connsiteX10" fmla="*/ 397 w 975441"/>
              <a:gd name="connsiteY10" fmla="*/ 685291 h 2055467"/>
              <a:gd name="connsiteX0" fmla="*/ 397 w 975441"/>
              <a:gd name="connsiteY0" fmla="*/ 685291 h 2055467"/>
              <a:gd name="connsiteX1" fmla="*/ 20854 w 975441"/>
              <a:gd name="connsiteY1" fmla="*/ 427764 h 2055467"/>
              <a:gd name="connsiteX2" fmla="*/ 101623 w 975441"/>
              <a:gd name="connsiteY2" fmla="*/ 188253 h 2055467"/>
              <a:gd name="connsiteX3" fmla="*/ 315139 w 975441"/>
              <a:gd name="connsiteY3" fmla="*/ 0 h 2055467"/>
              <a:gd name="connsiteX4" fmla="*/ 592870 w 975441"/>
              <a:gd name="connsiteY4" fmla="*/ 567021 h 2055467"/>
              <a:gd name="connsiteX5" fmla="*/ 598212 w 975441"/>
              <a:gd name="connsiteY5" fmla="*/ 967512 h 2055467"/>
              <a:gd name="connsiteX6" fmla="*/ 975441 w 975441"/>
              <a:gd name="connsiteY6" fmla="*/ 1285313 h 2055467"/>
              <a:gd name="connsiteX7" fmla="*/ 951364 w 975441"/>
              <a:gd name="connsiteY7" fmla="*/ 2055467 h 2055467"/>
              <a:gd name="connsiteX8" fmla="*/ 494676 w 975441"/>
              <a:gd name="connsiteY8" fmla="*/ 1670953 h 2055467"/>
              <a:gd name="connsiteX9" fmla="*/ 272153 w 975441"/>
              <a:gd name="connsiteY9" fmla="*/ 1373674 h 2055467"/>
              <a:gd name="connsiteX10" fmla="*/ 397 w 975441"/>
              <a:gd name="connsiteY10" fmla="*/ 685291 h 2055467"/>
              <a:gd name="connsiteX0" fmla="*/ 397 w 975441"/>
              <a:gd name="connsiteY0" fmla="*/ 685291 h 2055467"/>
              <a:gd name="connsiteX1" fmla="*/ 20854 w 975441"/>
              <a:gd name="connsiteY1" fmla="*/ 427764 h 2055467"/>
              <a:gd name="connsiteX2" fmla="*/ 101623 w 975441"/>
              <a:gd name="connsiteY2" fmla="*/ 188253 h 2055467"/>
              <a:gd name="connsiteX3" fmla="*/ 315139 w 975441"/>
              <a:gd name="connsiteY3" fmla="*/ 0 h 2055467"/>
              <a:gd name="connsiteX4" fmla="*/ 592870 w 975441"/>
              <a:gd name="connsiteY4" fmla="*/ 567021 h 2055467"/>
              <a:gd name="connsiteX5" fmla="*/ 598212 w 975441"/>
              <a:gd name="connsiteY5" fmla="*/ 967512 h 2055467"/>
              <a:gd name="connsiteX6" fmla="*/ 975441 w 975441"/>
              <a:gd name="connsiteY6" fmla="*/ 1285313 h 2055467"/>
              <a:gd name="connsiteX7" fmla="*/ 951364 w 975441"/>
              <a:gd name="connsiteY7" fmla="*/ 2055467 h 2055467"/>
              <a:gd name="connsiteX8" fmla="*/ 494676 w 975441"/>
              <a:gd name="connsiteY8" fmla="*/ 1670953 h 2055467"/>
              <a:gd name="connsiteX9" fmla="*/ 272153 w 975441"/>
              <a:gd name="connsiteY9" fmla="*/ 1373674 h 2055467"/>
              <a:gd name="connsiteX10" fmla="*/ 397 w 975441"/>
              <a:gd name="connsiteY10" fmla="*/ 685291 h 205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5441" h="2055467">
                <a:moveTo>
                  <a:pt x="397" y="685291"/>
                </a:moveTo>
                <a:cubicBezTo>
                  <a:pt x="-2911" y="640592"/>
                  <a:pt x="15341" y="471360"/>
                  <a:pt x="20854" y="427764"/>
                </a:cubicBezTo>
                <a:cubicBezTo>
                  <a:pt x="28764" y="383007"/>
                  <a:pt x="84892" y="231908"/>
                  <a:pt x="101623" y="188253"/>
                </a:cubicBezTo>
                <a:cubicBezTo>
                  <a:pt x="124926" y="132676"/>
                  <a:pt x="274454" y="39945"/>
                  <a:pt x="315139" y="0"/>
                </a:cubicBezTo>
                <a:lnTo>
                  <a:pt x="592870" y="567021"/>
                </a:lnTo>
                <a:cubicBezTo>
                  <a:pt x="594651" y="700518"/>
                  <a:pt x="596431" y="834015"/>
                  <a:pt x="598212" y="967512"/>
                </a:cubicBezTo>
                <a:lnTo>
                  <a:pt x="975441" y="1285313"/>
                </a:lnTo>
                <a:lnTo>
                  <a:pt x="951364" y="2055467"/>
                </a:lnTo>
                <a:cubicBezTo>
                  <a:pt x="873694" y="2051376"/>
                  <a:pt x="572346" y="1675044"/>
                  <a:pt x="494676" y="1670953"/>
                </a:cubicBezTo>
                <a:cubicBezTo>
                  <a:pt x="440176" y="1651162"/>
                  <a:pt x="317832" y="1398978"/>
                  <a:pt x="272153" y="1373674"/>
                </a:cubicBezTo>
                <a:lnTo>
                  <a:pt x="397" y="685291"/>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2A532D2-36A3-4608-979E-C63A568AC6F7}"/>
              </a:ext>
            </a:extLst>
          </p:cNvPr>
          <p:cNvSpPr/>
          <p:nvPr/>
        </p:nvSpPr>
        <p:spPr>
          <a:xfrm>
            <a:off x="0" y="0"/>
            <a:ext cx="9144000" cy="4064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a:solidFill>
                  <a:schemeClr val="tx1"/>
                </a:solidFill>
                <a:latin typeface="BIZ UDPゴシック" panose="020B0400000000000000" pitchFamily="50" charset="-128"/>
                <a:ea typeface="BIZ UDPゴシック" panose="020B0400000000000000" pitchFamily="50" charset="-128"/>
              </a:rPr>
              <a:t>令和７年度　第３回公共事業アドバイス部会</a:t>
            </a:r>
          </a:p>
        </p:txBody>
      </p:sp>
      <p:graphicFrame>
        <p:nvGraphicFramePr>
          <p:cNvPr id="9" name="表 9">
            <a:extLst>
              <a:ext uri="{FF2B5EF4-FFF2-40B4-BE49-F238E27FC236}">
                <a16:creationId xmlns:a16="http://schemas.microsoft.com/office/drawing/2014/main" id="{8CABBAB4-6468-469F-B71F-BAE7331A3B2C}"/>
              </a:ext>
            </a:extLst>
          </p:cNvPr>
          <p:cNvGraphicFramePr>
            <a:graphicFrameLocks noGrp="1"/>
          </p:cNvGraphicFramePr>
          <p:nvPr>
            <p:extLst>
              <p:ext uri="{D42A27DB-BD31-4B8C-83A1-F6EECF244321}">
                <p14:modId xmlns:p14="http://schemas.microsoft.com/office/powerpoint/2010/main" val="3311516467"/>
              </p:ext>
            </p:extLst>
          </p:nvPr>
        </p:nvGraphicFramePr>
        <p:xfrm>
          <a:off x="2302284" y="526879"/>
          <a:ext cx="6519147" cy="1463040"/>
        </p:xfrm>
        <a:graphic>
          <a:graphicData uri="http://schemas.openxmlformats.org/drawingml/2006/table">
            <a:tbl>
              <a:tblPr firstRow="1" bandRow="1">
                <a:tableStyleId>{616DA210-FB5B-4158-B5E0-FEB733F419BA}</a:tableStyleId>
              </a:tblPr>
              <a:tblGrid>
                <a:gridCol w="1678904">
                  <a:extLst>
                    <a:ext uri="{9D8B030D-6E8A-4147-A177-3AD203B41FA5}">
                      <a16:colId xmlns:a16="http://schemas.microsoft.com/office/drawing/2014/main" val="1891969804"/>
                    </a:ext>
                  </a:extLst>
                </a:gridCol>
                <a:gridCol w="542378">
                  <a:extLst>
                    <a:ext uri="{9D8B030D-6E8A-4147-A177-3AD203B41FA5}">
                      <a16:colId xmlns:a16="http://schemas.microsoft.com/office/drawing/2014/main" val="596309729"/>
                    </a:ext>
                  </a:extLst>
                </a:gridCol>
                <a:gridCol w="4297865">
                  <a:extLst>
                    <a:ext uri="{9D8B030D-6E8A-4147-A177-3AD203B41FA5}">
                      <a16:colId xmlns:a16="http://schemas.microsoft.com/office/drawing/2014/main" val="327090517"/>
                    </a:ext>
                  </a:extLst>
                </a:gridCol>
              </a:tblGrid>
              <a:tr h="226713">
                <a:tc rowSpan="3">
                  <a:txBody>
                    <a:bodyPr/>
                    <a:lstStyle/>
                    <a:p>
                      <a:r>
                        <a:rPr kumimoji="1" lang="ja-JP" altLang="en-US" sz="1400" b="0">
                          <a:latin typeface="BIZ UDPゴシック" panose="020B0400000000000000" pitchFamily="50" charset="-128"/>
                          <a:ea typeface="BIZ UDPゴシック" panose="020B0400000000000000" pitchFamily="50" charset="-128"/>
                        </a:rPr>
                        <a:t>計画地を望む主な視点場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900" b="0">
                          <a:latin typeface="BIZ UDPゴシック" panose="020B0400000000000000" pitchFamily="50" charset="-128"/>
                          <a:ea typeface="BIZ UDPゴシック" panose="020B0400000000000000" pitchFamily="50" charset="-128"/>
                        </a:rPr>
                        <a:t>遠景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00" b="0">
                          <a:latin typeface="BIZ UDPゴシック" panose="020B0400000000000000" pitchFamily="50" charset="-128"/>
                          <a:ea typeface="BIZ UDPゴシック" panose="020B0400000000000000" pitchFamily="50" charset="-128"/>
                        </a:rPr>
                        <a:t>狭山ニュータウン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43178445"/>
                  </a:ext>
                </a:extLst>
              </a:tr>
              <a:tr h="226713">
                <a:tc vMerge="1">
                  <a:txBody>
                    <a:bodyPr/>
                    <a:lstStyle/>
                    <a:p>
                      <a:endParaRPr kumimoji="1" lang="ja-JP" altLang="en-US" sz="9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900" b="0">
                          <a:latin typeface="BIZ UDPゴシック" panose="020B0400000000000000" pitchFamily="50" charset="-128"/>
                          <a:ea typeface="BIZ UDPゴシック" panose="020B0400000000000000" pitchFamily="50" charset="-128"/>
                        </a:rPr>
                        <a:t>中景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00" b="0">
                          <a:latin typeface="BIZ UDPゴシック" panose="020B0400000000000000" pitchFamily="50" charset="-128"/>
                          <a:ea typeface="BIZ UDPゴシック" panose="020B0400000000000000" pitchFamily="50" charset="-128"/>
                        </a:rPr>
                        <a:t>住宅街及び商業施設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69259019"/>
                  </a:ext>
                </a:extLst>
              </a:tr>
              <a:tr h="226713">
                <a:tc vMerge="1">
                  <a:txBody>
                    <a:bodyPr/>
                    <a:lstStyle/>
                    <a:p>
                      <a:endParaRPr kumimoji="1" lang="ja-JP" altLang="en-US" sz="9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900" b="0">
                          <a:latin typeface="BIZ UDPゴシック" panose="020B0400000000000000" pitchFamily="50" charset="-128"/>
                          <a:ea typeface="BIZ UDPゴシック" panose="020B0400000000000000" pitchFamily="50" charset="-128"/>
                        </a:rPr>
                        <a:t>近景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00" b="0">
                          <a:latin typeface="BIZ UDPゴシック" panose="020B0400000000000000" pitchFamily="50" charset="-128"/>
                          <a:ea typeface="BIZ UDPゴシック" panose="020B0400000000000000" pitchFamily="50" charset="-128"/>
                        </a:rPr>
                        <a:t>前面道路及び住宅街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92228169"/>
                  </a:ext>
                </a:extLst>
              </a:tr>
              <a:tr h="226713">
                <a:tc rowSpan="3">
                  <a:txBody>
                    <a:bodyPr/>
                    <a:lstStyle/>
                    <a:p>
                      <a:r>
                        <a:rPr kumimoji="1" lang="ja-JP" altLang="en-US" sz="1400" b="0">
                          <a:latin typeface="BIZ UDPゴシック" panose="020B0400000000000000" pitchFamily="50" charset="-128"/>
                          <a:ea typeface="BIZ UDPゴシック" panose="020B0400000000000000" pitchFamily="50" charset="-128"/>
                        </a:rPr>
                        <a:t>計画地の見え方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900" b="0">
                          <a:latin typeface="BIZ UDPゴシック" panose="020B0400000000000000" pitchFamily="50" charset="-128"/>
                          <a:ea typeface="BIZ UDPゴシック" panose="020B0400000000000000" pitchFamily="50" charset="-128"/>
                        </a:rPr>
                        <a:t>遠景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00" b="0">
                          <a:latin typeface="BIZ UDPゴシック" panose="020B0400000000000000" pitchFamily="50" charset="-128"/>
                          <a:ea typeface="BIZ UDPゴシック" panose="020B0400000000000000" pitchFamily="50" charset="-128"/>
                        </a:rPr>
                        <a:t>隣接している</a:t>
                      </a:r>
                      <a:r>
                        <a:rPr kumimoji="1" lang="en-US" altLang="ja-JP" sz="1000" b="0">
                          <a:latin typeface="BIZ UDPゴシック" panose="020B0400000000000000" pitchFamily="50" charset="-128"/>
                          <a:ea typeface="BIZ UDPゴシック" panose="020B0400000000000000" pitchFamily="50" charset="-128"/>
                        </a:rPr>
                        <a:t>UR</a:t>
                      </a:r>
                      <a:r>
                        <a:rPr kumimoji="1" lang="ja-JP" altLang="en-US" sz="1000" b="0">
                          <a:latin typeface="BIZ UDPゴシック" panose="020B0400000000000000" pitchFamily="50" charset="-128"/>
                          <a:ea typeface="BIZ UDPゴシック" panose="020B0400000000000000" pitchFamily="50" charset="-128"/>
                        </a:rPr>
                        <a:t>住宅との調和がとれている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82647100"/>
                  </a:ext>
                </a:extLst>
              </a:tr>
              <a:tr h="226713">
                <a:tc vMerge="1">
                  <a:txBody>
                    <a:bodyPr/>
                    <a:lstStyle/>
                    <a:p>
                      <a:endParaRPr kumimoji="1" lang="ja-JP" altLang="en-US" sz="9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900" b="0">
                          <a:latin typeface="BIZ UDPゴシック" panose="020B0400000000000000" pitchFamily="50" charset="-128"/>
                          <a:ea typeface="BIZ UDPゴシック" panose="020B0400000000000000" pitchFamily="50" charset="-128"/>
                        </a:rPr>
                        <a:t>中景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00" b="0">
                          <a:latin typeface="BIZ UDPゴシック" panose="020B0400000000000000" pitchFamily="50" charset="-128"/>
                          <a:ea typeface="BIZ UDPゴシック" panose="020B0400000000000000" pitchFamily="50" charset="-128"/>
                        </a:rPr>
                        <a:t>緑豊かで、一体感のある団地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093350311"/>
                  </a:ext>
                </a:extLst>
              </a:tr>
              <a:tr h="226713">
                <a:tc vMerge="1">
                  <a:txBody>
                    <a:bodyPr/>
                    <a:lstStyle/>
                    <a:p>
                      <a:endParaRPr kumimoji="1" lang="ja-JP" altLang="en-US" sz="900">
                        <a:latin typeface="BIZ UDPゴシック" panose="020B0400000000000000" pitchFamily="50" charset="-128"/>
                        <a:ea typeface="BIZ UDPゴシック" panose="020B0400000000000000" pitchFamily="50" charset="-128"/>
                      </a:endParaRPr>
                    </a:p>
                  </a:txBody>
                  <a:tcPr/>
                </a:tc>
                <a:tc>
                  <a:txBody>
                    <a:bodyPr/>
                    <a:lstStyle/>
                    <a:p>
                      <a:pPr algn="ctr"/>
                      <a:r>
                        <a:rPr kumimoji="1" lang="ja-JP" altLang="en-US" sz="900" b="0">
                          <a:latin typeface="BIZ UDPゴシック" panose="020B0400000000000000" pitchFamily="50" charset="-128"/>
                          <a:ea typeface="BIZ UDPゴシック" panose="020B0400000000000000" pitchFamily="50" charset="-128"/>
                        </a:rPr>
                        <a:t>近景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00" b="0">
                          <a:latin typeface="BIZ UDPゴシック" panose="020B0400000000000000" pitchFamily="50" charset="-128"/>
                          <a:ea typeface="BIZ UDPゴシック" panose="020B0400000000000000" pitchFamily="50" charset="-128"/>
                        </a:rPr>
                        <a:t>高低差のある法面に囲まれた広大な住宅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57464726"/>
                  </a:ext>
                </a:extLst>
              </a:tr>
            </a:tbl>
          </a:graphicData>
        </a:graphic>
      </p:graphicFrame>
      <p:sp>
        <p:nvSpPr>
          <p:cNvPr id="8" name="タイトル 1">
            <a:extLst>
              <a:ext uri="{FF2B5EF4-FFF2-40B4-BE49-F238E27FC236}">
                <a16:creationId xmlns:a16="http://schemas.microsoft.com/office/drawing/2014/main" id="{6009C264-3526-458F-8390-1A77C60D9E67}"/>
              </a:ext>
            </a:extLst>
          </p:cNvPr>
          <p:cNvSpPr txBox="1">
            <a:spLocks/>
          </p:cNvSpPr>
          <p:nvPr/>
        </p:nvSpPr>
        <p:spPr>
          <a:xfrm>
            <a:off x="5433824" y="4732838"/>
            <a:ext cx="723275" cy="28623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a:latin typeface="BIZ UDゴシック" panose="020B0400000000000000" pitchFamily="49" charset="-128"/>
                <a:ea typeface="BIZ UDゴシック" panose="020B0400000000000000" pitchFamily="49" charset="-128"/>
              </a:rPr>
              <a:t>計画地</a:t>
            </a:r>
          </a:p>
        </p:txBody>
      </p:sp>
      <p:sp>
        <p:nvSpPr>
          <p:cNvPr id="10" name="タイトル 1">
            <a:extLst>
              <a:ext uri="{FF2B5EF4-FFF2-40B4-BE49-F238E27FC236}">
                <a16:creationId xmlns:a16="http://schemas.microsoft.com/office/drawing/2014/main" id="{2E1BB5C3-C4F3-4610-9CA3-CE90F4EBF776}"/>
              </a:ext>
            </a:extLst>
          </p:cNvPr>
          <p:cNvSpPr txBox="1">
            <a:spLocks/>
          </p:cNvSpPr>
          <p:nvPr/>
        </p:nvSpPr>
        <p:spPr>
          <a:xfrm>
            <a:off x="7136839" y="2110398"/>
            <a:ext cx="761747" cy="21698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西高野街道</a:t>
            </a:r>
          </a:p>
        </p:txBody>
      </p:sp>
      <p:sp>
        <p:nvSpPr>
          <p:cNvPr id="11" name="タイトル 1">
            <a:extLst>
              <a:ext uri="{FF2B5EF4-FFF2-40B4-BE49-F238E27FC236}">
                <a16:creationId xmlns:a16="http://schemas.microsoft.com/office/drawing/2014/main" id="{A2A8FB7B-2AB3-4941-86C0-C54190589410}"/>
              </a:ext>
            </a:extLst>
          </p:cNvPr>
          <p:cNvSpPr txBox="1">
            <a:spLocks/>
          </p:cNvSpPr>
          <p:nvPr/>
        </p:nvSpPr>
        <p:spPr>
          <a:xfrm>
            <a:off x="2528181" y="5587611"/>
            <a:ext cx="877163" cy="21698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ＵＲ狭山団地</a:t>
            </a:r>
          </a:p>
        </p:txBody>
      </p:sp>
      <p:sp>
        <p:nvSpPr>
          <p:cNvPr id="13" name="タイトル 1">
            <a:extLst>
              <a:ext uri="{FF2B5EF4-FFF2-40B4-BE49-F238E27FC236}">
                <a16:creationId xmlns:a16="http://schemas.microsoft.com/office/drawing/2014/main" id="{5C075A28-F88E-4C4D-B73E-F7D998E00D71}"/>
              </a:ext>
            </a:extLst>
          </p:cNvPr>
          <p:cNvSpPr txBox="1">
            <a:spLocks/>
          </p:cNvSpPr>
          <p:nvPr/>
        </p:nvSpPr>
        <p:spPr>
          <a:xfrm>
            <a:off x="4018002" y="3182628"/>
            <a:ext cx="1107996" cy="21698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市立南第一小学校</a:t>
            </a:r>
          </a:p>
        </p:txBody>
      </p:sp>
      <p:sp>
        <p:nvSpPr>
          <p:cNvPr id="14" name="タイトル 1">
            <a:extLst>
              <a:ext uri="{FF2B5EF4-FFF2-40B4-BE49-F238E27FC236}">
                <a16:creationId xmlns:a16="http://schemas.microsoft.com/office/drawing/2014/main" id="{E9BAAFCF-E802-43E3-9F2F-3D4BE85380F1}"/>
              </a:ext>
            </a:extLst>
          </p:cNvPr>
          <p:cNvSpPr txBox="1">
            <a:spLocks/>
          </p:cNvSpPr>
          <p:nvPr/>
        </p:nvSpPr>
        <p:spPr>
          <a:xfrm>
            <a:off x="261610" y="3775156"/>
            <a:ext cx="1107996" cy="21698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市立南第三小学校</a:t>
            </a:r>
          </a:p>
        </p:txBody>
      </p:sp>
      <p:sp>
        <p:nvSpPr>
          <p:cNvPr id="15" name="タイトル 1">
            <a:extLst>
              <a:ext uri="{FF2B5EF4-FFF2-40B4-BE49-F238E27FC236}">
                <a16:creationId xmlns:a16="http://schemas.microsoft.com/office/drawing/2014/main" id="{5E957A0C-DF18-4E97-90CD-B95E7E91DB2A}"/>
              </a:ext>
            </a:extLst>
          </p:cNvPr>
          <p:cNvSpPr txBox="1">
            <a:spLocks/>
          </p:cNvSpPr>
          <p:nvPr/>
        </p:nvSpPr>
        <p:spPr>
          <a:xfrm>
            <a:off x="401577" y="2481653"/>
            <a:ext cx="1107997" cy="341632"/>
          </a:xfrm>
          <a:prstGeom prst="rect">
            <a:avLst/>
          </a:prstGeom>
          <a:solidFill>
            <a:schemeClr val="bg1"/>
          </a:solidFill>
          <a:ln>
            <a:solidFill>
              <a:schemeClr val="tx1"/>
            </a:solidFill>
          </a:ln>
        </p:spPr>
        <p:txBody>
          <a:bodyPr vert="horz" wrap="none" lIns="91440" tIns="45720" rIns="91440" bIns="45720" rtlCol="0" anchor="ct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900">
                <a:latin typeface="BIZ UDゴシック" panose="020B0400000000000000" pitchFamily="49" charset="-128"/>
                <a:ea typeface="BIZ UDゴシック" panose="020B0400000000000000" pitchFamily="49" charset="-128"/>
              </a:rPr>
              <a:t>帝塚山大学</a:t>
            </a:r>
            <a:endParaRPr lang="en-US" altLang="ja-JP" sz="900">
              <a:latin typeface="BIZ UDゴシック" panose="020B0400000000000000" pitchFamily="49" charset="-128"/>
              <a:ea typeface="BIZ UDゴシック" panose="020B0400000000000000" pitchFamily="49" charset="-128"/>
            </a:endParaRPr>
          </a:p>
          <a:p>
            <a:pPr algn="ctr"/>
            <a:r>
              <a:rPr lang="ja-JP" altLang="en-US" sz="900">
                <a:latin typeface="BIZ UDゴシック" panose="020B0400000000000000" pitchFamily="49" charset="-128"/>
                <a:ea typeface="BIZ UDゴシック" panose="020B0400000000000000" pitchFamily="49" charset="-128"/>
              </a:rPr>
              <a:t>泉ヶ丘キャンパス</a:t>
            </a:r>
          </a:p>
        </p:txBody>
      </p:sp>
    </p:spTree>
    <p:extLst>
      <p:ext uri="{BB962C8B-B14F-4D97-AF65-F5344CB8AC3E}">
        <p14:creationId xmlns:p14="http://schemas.microsoft.com/office/powerpoint/2010/main" val="535516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3C5B179-C6DD-4B28-A9C6-D7F77F1F61C6}"/>
              </a:ext>
            </a:extLst>
          </p:cNvPr>
          <p:cNvPicPr>
            <a:picLocks noChangeAspect="1"/>
          </p:cNvPicPr>
          <p:nvPr/>
        </p:nvPicPr>
        <p:blipFill>
          <a:blip r:embed="rId3"/>
          <a:stretch>
            <a:fillRect/>
          </a:stretch>
        </p:blipFill>
        <p:spPr>
          <a:xfrm>
            <a:off x="2005919" y="220913"/>
            <a:ext cx="5132161" cy="6480000"/>
          </a:xfrm>
          <a:prstGeom prst="rect">
            <a:avLst/>
          </a:prstGeom>
        </p:spPr>
      </p:pic>
      <p:sp>
        <p:nvSpPr>
          <p:cNvPr id="19" name="フリーフォーム: 図形 18">
            <a:extLst>
              <a:ext uri="{FF2B5EF4-FFF2-40B4-BE49-F238E27FC236}">
                <a16:creationId xmlns:a16="http://schemas.microsoft.com/office/drawing/2014/main" id="{DA6712EE-2DC4-4B5D-AB86-BCB9B811B7E1}"/>
              </a:ext>
            </a:extLst>
          </p:cNvPr>
          <p:cNvSpPr/>
          <p:nvPr/>
        </p:nvSpPr>
        <p:spPr>
          <a:xfrm>
            <a:off x="2590280" y="843273"/>
            <a:ext cx="286247" cy="724614"/>
          </a:xfrm>
          <a:custGeom>
            <a:avLst/>
            <a:gdLst>
              <a:gd name="connsiteX0" fmla="*/ 182880 w 357808"/>
              <a:gd name="connsiteY0" fmla="*/ 898498 h 898498"/>
              <a:gd name="connsiteX1" fmla="*/ 182880 w 357808"/>
              <a:gd name="connsiteY1" fmla="*/ 0 h 898498"/>
              <a:gd name="connsiteX2" fmla="*/ 0 w 357808"/>
              <a:gd name="connsiteY2" fmla="*/ 524786 h 898498"/>
              <a:gd name="connsiteX3" fmla="*/ 357808 w 357808"/>
              <a:gd name="connsiteY3" fmla="*/ 492981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16835 h 898498"/>
              <a:gd name="connsiteX0" fmla="*/ 182880 w 349857"/>
              <a:gd name="connsiteY0" fmla="*/ 898498 h 898498"/>
              <a:gd name="connsiteX1" fmla="*/ 182880 w 349857"/>
              <a:gd name="connsiteY1" fmla="*/ 0 h 898498"/>
              <a:gd name="connsiteX2" fmla="*/ 0 w 349857"/>
              <a:gd name="connsiteY2" fmla="*/ 524786 h 898498"/>
              <a:gd name="connsiteX3" fmla="*/ 349857 w 349857"/>
              <a:gd name="connsiteY3" fmla="*/ 532075 h 898498"/>
              <a:gd name="connsiteX0" fmla="*/ 182880 w 344777"/>
              <a:gd name="connsiteY0" fmla="*/ 898498 h 898498"/>
              <a:gd name="connsiteX1" fmla="*/ 182880 w 344777"/>
              <a:gd name="connsiteY1" fmla="*/ 0 h 898498"/>
              <a:gd name="connsiteX2" fmla="*/ 0 w 344777"/>
              <a:gd name="connsiteY2" fmla="*/ 524786 h 898498"/>
              <a:gd name="connsiteX3" fmla="*/ 344777 w 344777"/>
              <a:gd name="connsiteY3" fmla="*/ 516835 h 898498"/>
              <a:gd name="connsiteX0" fmla="*/ 182880 w 354937"/>
              <a:gd name="connsiteY0" fmla="*/ 898498 h 898498"/>
              <a:gd name="connsiteX1" fmla="*/ 182880 w 354937"/>
              <a:gd name="connsiteY1" fmla="*/ 0 h 898498"/>
              <a:gd name="connsiteX2" fmla="*/ 0 w 354937"/>
              <a:gd name="connsiteY2" fmla="*/ 524786 h 898498"/>
              <a:gd name="connsiteX3" fmla="*/ 354937 w 354937"/>
              <a:gd name="connsiteY3" fmla="*/ 526995 h 898498"/>
            </a:gdLst>
            <a:ahLst/>
            <a:cxnLst>
              <a:cxn ang="0">
                <a:pos x="connsiteX0" y="connsiteY0"/>
              </a:cxn>
              <a:cxn ang="0">
                <a:pos x="connsiteX1" y="connsiteY1"/>
              </a:cxn>
              <a:cxn ang="0">
                <a:pos x="connsiteX2" y="connsiteY2"/>
              </a:cxn>
              <a:cxn ang="0">
                <a:pos x="connsiteX3" y="connsiteY3"/>
              </a:cxn>
            </a:cxnLst>
            <a:rect l="l" t="t" r="r" b="b"/>
            <a:pathLst>
              <a:path w="354937" h="898498">
                <a:moveTo>
                  <a:pt x="182880" y="898498"/>
                </a:moveTo>
                <a:lnTo>
                  <a:pt x="182880" y="0"/>
                </a:lnTo>
                <a:lnTo>
                  <a:pt x="0" y="524786"/>
                </a:lnTo>
                <a:lnTo>
                  <a:pt x="354937" y="52699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タイトル 1">
            <a:extLst>
              <a:ext uri="{FF2B5EF4-FFF2-40B4-BE49-F238E27FC236}">
                <a16:creationId xmlns:a16="http://schemas.microsoft.com/office/drawing/2014/main" id="{80EF569D-FE67-4072-BEC5-847BA36A441B}"/>
              </a:ext>
            </a:extLst>
          </p:cNvPr>
          <p:cNvSpPr txBox="1">
            <a:spLocks/>
          </p:cNvSpPr>
          <p:nvPr/>
        </p:nvSpPr>
        <p:spPr>
          <a:xfrm>
            <a:off x="337519" y="220913"/>
            <a:ext cx="1723549" cy="369332"/>
          </a:xfrm>
          <a:prstGeom prst="rect">
            <a:avLst/>
          </a:prstGeom>
          <a:solidFill>
            <a:schemeClr val="bg1"/>
          </a:solidFill>
          <a:ln>
            <a:solidFill>
              <a:schemeClr val="tx1"/>
            </a:solidFill>
          </a:ln>
        </p:spPr>
        <p:txBody>
          <a:bodyPr vert="horz" wrap="none" lIns="91440" tIns="45720" rIns="91440" bIns="45720" rtlCol="0" anchor="b">
            <a:sp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a:latin typeface="BIZ UDゴシック" panose="020B0400000000000000" pitchFamily="49" charset="-128"/>
                <a:ea typeface="BIZ UDゴシック" panose="020B0400000000000000" pitchFamily="49" charset="-128"/>
              </a:rPr>
              <a:t>写真撮影位置</a:t>
            </a:r>
          </a:p>
        </p:txBody>
      </p:sp>
      <p:sp>
        <p:nvSpPr>
          <p:cNvPr id="37" name="スライド番号プレースホルダー 2">
            <a:extLst>
              <a:ext uri="{FF2B5EF4-FFF2-40B4-BE49-F238E27FC236}">
                <a16:creationId xmlns:a16="http://schemas.microsoft.com/office/drawing/2014/main" id="{B4645B22-21A3-41AF-A448-D22E3FEF4465}"/>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5</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03667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3E094762-C4AB-4B2A-87AC-A629F64645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2000" y="594000"/>
            <a:ext cx="7560000" cy="5670000"/>
          </a:xfrm>
        </p:spPr>
      </p:pic>
      <p:pic>
        <p:nvPicPr>
          <p:cNvPr id="2" name="図 1">
            <a:extLst>
              <a:ext uri="{FF2B5EF4-FFF2-40B4-BE49-F238E27FC236}">
                <a16:creationId xmlns:a16="http://schemas.microsoft.com/office/drawing/2014/main" id="{8AFAFC2F-BE61-4A9E-AEA4-B68EEBDFD630}"/>
              </a:ext>
            </a:extLst>
          </p:cNvPr>
          <p:cNvPicPr>
            <a:picLocks noChangeAspect="1"/>
          </p:cNvPicPr>
          <p:nvPr/>
        </p:nvPicPr>
        <p:blipFill>
          <a:blip r:embed="rId4"/>
          <a:stretch>
            <a:fillRect/>
          </a:stretch>
        </p:blipFill>
        <p:spPr>
          <a:xfrm>
            <a:off x="180000" y="4158000"/>
            <a:ext cx="1971200" cy="2520000"/>
          </a:xfrm>
          <a:prstGeom prst="rect">
            <a:avLst/>
          </a:prstGeom>
          <a:ln>
            <a:solidFill>
              <a:schemeClr val="tx1"/>
            </a:solidFill>
          </a:ln>
        </p:spPr>
      </p:pic>
      <p:sp>
        <p:nvSpPr>
          <p:cNvPr id="6" name="タイトル 1">
            <a:extLst>
              <a:ext uri="{FF2B5EF4-FFF2-40B4-BE49-F238E27FC236}">
                <a16:creationId xmlns:a16="http://schemas.microsoft.com/office/drawing/2014/main" id="{FEA350B9-45BB-41C4-8042-B93A71E545A9}"/>
              </a:ext>
            </a:extLst>
          </p:cNvPr>
          <p:cNvSpPr>
            <a:spLocks noGrp="1"/>
          </p:cNvSpPr>
          <p:nvPr>
            <p:ph type="title"/>
          </p:nvPr>
        </p:nvSpPr>
        <p:spPr>
          <a:xfrm>
            <a:off x="8556330" y="180000"/>
            <a:ext cx="407670" cy="401820"/>
          </a:xfrm>
        </p:spPr>
        <p:txBody>
          <a:bodyPr>
            <a:normAutofit/>
          </a:bodyPr>
          <a:lstStyle/>
          <a:p>
            <a:pPr algn="ctr"/>
            <a:r>
              <a:rPr lang="ja-JP" altLang="en-US" sz="2000"/>
              <a:t>①</a:t>
            </a:r>
            <a:endParaRPr kumimoji="1" lang="ja-JP" altLang="en-US" sz="2000"/>
          </a:p>
        </p:txBody>
      </p:sp>
      <p:sp>
        <p:nvSpPr>
          <p:cNvPr id="43" name="スライド番号プレースホルダー 2">
            <a:extLst>
              <a:ext uri="{FF2B5EF4-FFF2-40B4-BE49-F238E27FC236}">
                <a16:creationId xmlns:a16="http://schemas.microsoft.com/office/drawing/2014/main" id="{A0AE9469-EF1B-43F2-93A9-C29AF8636DF0}"/>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6</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74033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A52E84D3-BBF1-4A6A-92D1-D4911962D1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000" y="594000"/>
            <a:ext cx="7560000" cy="5670000"/>
          </a:xfrm>
        </p:spPr>
      </p:pic>
      <p:pic>
        <p:nvPicPr>
          <p:cNvPr id="3" name="図 2">
            <a:extLst>
              <a:ext uri="{FF2B5EF4-FFF2-40B4-BE49-F238E27FC236}">
                <a16:creationId xmlns:a16="http://schemas.microsoft.com/office/drawing/2014/main" id="{363E9ED5-CA3B-4777-8F39-894F38AFB267}"/>
              </a:ext>
            </a:extLst>
          </p:cNvPr>
          <p:cNvPicPr>
            <a:picLocks noChangeAspect="1"/>
          </p:cNvPicPr>
          <p:nvPr/>
        </p:nvPicPr>
        <p:blipFill>
          <a:blip r:embed="rId3"/>
          <a:stretch>
            <a:fillRect/>
          </a:stretch>
        </p:blipFill>
        <p:spPr>
          <a:xfrm>
            <a:off x="180000" y="4158000"/>
            <a:ext cx="1971200" cy="2520000"/>
          </a:xfrm>
          <a:prstGeom prst="rect">
            <a:avLst/>
          </a:prstGeom>
          <a:ln>
            <a:solidFill>
              <a:schemeClr val="tx1"/>
            </a:solidFill>
          </a:ln>
        </p:spPr>
      </p:pic>
      <p:sp>
        <p:nvSpPr>
          <p:cNvPr id="2" name="タイトル 1">
            <a:extLst>
              <a:ext uri="{FF2B5EF4-FFF2-40B4-BE49-F238E27FC236}">
                <a16:creationId xmlns:a16="http://schemas.microsoft.com/office/drawing/2014/main" id="{31185580-E508-4286-A552-22E528EE9EBF}"/>
              </a:ext>
            </a:extLst>
          </p:cNvPr>
          <p:cNvSpPr>
            <a:spLocks noGrp="1"/>
          </p:cNvSpPr>
          <p:nvPr>
            <p:ph type="title"/>
          </p:nvPr>
        </p:nvSpPr>
        <p:spPr>
          <a:xfrm>
            <a:off x="8556330" y="180000"/>
            <a:ext cx="407670" cy="401820"/>
          </a:xfrm>
        </p:spPr>
        <p:txBody>
          <a:bodyPr>
            <a:normAutofit/>
          </a:bodyPr>
          <a:lstStyle/>
          <a:p>
            <a:pPr algn="ctr"/>
            <a:r>
              <a:rPr lang="ja-JP" altLang="en-US" sz="2000"/>
              <a:t>②</a:t>
            </a:r>
            <a:endParaRPr kumimoji="1" lang="ja-JP" altLang="en-US" sz="2000"/>
          </a:p>
        </p:txBody>
      </p:sp>
      <p:sp>
        <p:nvSpPr>
          <p:cNvPr id="28" name="スライド番号プレースホルダー 2">
            <a:extLst>
              <a:ext uri="{FF2B5EF4-FFF2-40B4-BE49-F238E27FC236}">
                <a16:creationId xmlns:a16="http://schemas.microsoft.com/office/drawing/2014/main" id="{D13392F9-C728-41EC-B834-CB91D2BF8B30}"/>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7</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753249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コンテンツ プレースホルダー 6">
            <a:extLst>
              <a:ext uri="{FF2B5EF4-FFF2-40B4-BE49-F238E27FC236}">
                <a16:creationId xmlns:a16="http://schemas.microsoft.com/office/drawing/2014/main" id="{C0DE81F7-FE85-49E2-8D67-9B030DE46D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000" y="594000"/>
            <a:ext cx="7560000" cy="5670000"/>
          </a:xfrm>
        </p:spPr>
      </p:pic>
      <p:pic>
        <p:nvPicPr>
          <p:cNvPr id="2" name="図 1">
            <a:extLst>
              <a:ext uri="{FF2B5EF4-FFF2-40B4-BE49-F238E27FC236}">
                <a16:creationId xmlns:a16="http://schemas.microsoft.com/office/drawing/2014/main" id="{3E937675-B8F2-471F-9E92-B8D6BE3CEF86}"/>
              </a:ext>
            </a:extLst>
          </p:cNvPr>
          <p:cNvPicPr>
            <a:picLocks noChangeAspect="1"/>
          </p:cNvPicPr>
          <p:nvPr/>
        </p:nvPicPr>
        <p:blipFill>
          <a:blip r:embed="rId3"/>
          <a:stretch>
            <a:fillRect/>
          </a:stretch>
        </p:blipFill>
        <p:spPr>
          <a:xfrm>
            <a:off x="180000" y="4158000"/>
            <a:ext cx="1971200" cy="2520000"/>
          </a:xfrm>
          <a:prstGeom prst="rect">
            <a:avLst/>
          </a:prstGeom>
          <a:ln>
            <a:solidFill>
              <a:schemeClr val="tx1"/>
            </a:solidFill>
          </a:ln>
        </p:spPr>
      </p:pic>
      <p:sp>
        <p:nvSpPr>
          <p:cNvPr id="6" name="タイトル 1">
            <a:extLst>
              <a:ext uri="{FF2B5EF4-FFF2-40B4-BE49-F238E27FC236}">
                <a16:creationId xmlns:a16="http://schemas.microsoft.com/office/drawing/2014/main" id="{F9A8A1E2-D794-48C3-9043-24061E2735F6}"/>
              </a:ext>
            </a:extLst>
          </p:cNvPr>
          <p:cNvSpPr>
            <a:spLocks noGrp="1"/>
          </p:cNvSpPr>
          <p:nvPr>
            <p:ph type="title"/>
          </p:nvPr>
        </p:nvSpPr>
        <p:spPr>
          <a:xfrm>
            <a:off x="8556330" y="180000"/>
            <a:ext cx="407670" cy="401820"/>
          </a:xfrm>
        </p:spPr>
        <p:txBody>
          <a:bodyPr>
            <a:normAutofit/>
          </a:bodyPr>
          <a:lstStyle/>
          <a:p>
            <a:pPr algn="ctr"/>
            <a:r>
              <a:rPr kumimoji="1" lang="ja-JP" altLang="en-US" sz="2000"/>
              <a:t>③</a:t>
            </a:r>
          </a:p>
        </p:txBody>
      </p:sp>
      <p:sp>
        <p:nvSpPr>
          <p:cNvPr id="43" name="スライド番号プレースホルダー 2">
            <a:extLst>
              <a:ext uri="{FF2B5EF4-FFF2-40B4-BE49-F238E27FC236}">
                <a16:creationId xmlns:a16="http://schemas.microsoft.com/office/drawing/2014/main" id="{266D18EE-AA12-4CD8-9F36-71146F0C06C4}"/>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8</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674928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DF68F649-96F1-40DC-B3C2-8106BDCB09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2000" y="594000"/>
            <a:ext cx="7560000" cy="5670000"/>
          </a:xfrm>
        </p:spPr>
      </p:pic>
      <p:pic>
        <p:nvPicPr>
          <p:cNvPr id="2" name="図 1">
            <a:extLst>
              <a:ext uri="{FF2B5EF4-FFF2-40B4-BE49-F238E27FC236}">
                <a16:creationId xmlns:a16="http://schemas.microsoft.com/office/drawing/2014/main" id="{01672A62-7968-450B-9776-F9025260C8FB}"/>
              </a:ext>
            </a:extLst>
          </p:cNvPr>
          <p:cNvPicPr>
            <a:picLocks noChangeAspect="1"/>
          </p:cNvPicPr>
          <p:nvPr/>
        </p:nvPicPr>
        <p:blipFill>
          <a:blip r:embed="rId3"/>
          <a:stretch>
            <a:fillRect/>
          </a:stretch>
        </p:blipFill>
        <p:spPr>
          <a:xfrm>
            <a:off x="180000" y="4158000"/>
            <a:ext cx="1973440" cy="2520000"/>
          </a:xfrm>
          <a:prstGeom prst="rect">
            <a:avLst/>
          </a:prstGeom>
          <a:ln>
            <a:solidFill>
              <a:schemeClr val="tx1"/>
            </a:solidFill>
          </a:ln>
        </p:spPr>
      </p:pic>
      <p:sp>
        <p:nvSpPr>
          <p:cNvPr id="6" name="タイトル 1">
            <a:extLst>
              <a:ext uri="{FF2B5EF4-FFF2-40B4-BE49-F238E27FC236}">
                <a16:creationId xmlns:a16="http://schemas.microsoft.com/office/drawing/2014/main" id="{77A95DE5-D402-4EAE-816F-C8A9F6D09F7D}"/>
              </a:ext>
            </a:extLst>
          </p:cNvPr>
          <p:cNvSpPr>
            <a:spLocks noGrp="1"/>
          </p:cNvSpPr>
          <p:nvPr>
            <p:ph type="title"/>
          </p:nvPr>
        </p:nvSpPr>
        <p:spPr>
          <a:xfrm>
            <a:off x="8556330" y="180000"/>
            <a:ext cx="407670" cy="401820"/>
          </a:xfrm>
        </p:spPr>
        <p:txBody>
          <a:bodyPr>
            <a:normAutofit/>
          </a:bodyPr>
          <a:lstStyle/>
          <a:p>
            <a:pPr algn="ctr"/>
            <a:r>
              <a:rPr lang="ja-JP" altLang="en-US" sz="2000"/>
              <a:t>④</a:t>
            </a:r>
            <a:endParaRPr kumimoji="1" lang="ja-JP" altLang="en-US" sz="2000"/>
          </a:p>
        </p:txBody>
      </p:sp>
      <p:sp>
        <p:nvSpPr>
          <p:cNvPr id="41" name="スライド番号プレースホルダー 2">
            <a:extLst>
              <a:ext uri="{FF2B5EF4-FFF2-40B4-BE49-F238E27FC236}">
                <a16:creationId xmlns:a16="http://schemas.microsoft.com/office/drawing/2014/main" id="{5606F59F-54EA-4F4F-9B6E-F7FDD81B987D}"/>
              </a:ext>
            </a:extLst>
          </p:cNvPr>
          <p:cNvSpPr>
            <a:spLocks noGrp="1"/>
          </p:cNvSpPr>
          <p:nvPr>
            <p:ph type="sldNum" sz="quarter" idx="12"/>
          </p:nvPr>
        </p:nvSpPr>
        <p:spPr>
          <a:xfrm>
            <a:off x="8882390" y="6581001"/>
            <a:ext cx="261610" cy="276999"/>
          </a:xfrm>
        </p:spPr>
        <p:txBody>
          <a:bodyPr wrap="none">
            <a:spAutoFit/>
          </a:bodyPr>
          <a:lstStyle/>
          <a:p>
            <a:fld id="{57D8A98C-3C0A-47B5-A340-287DE6D15E44}" type="slidenum">
              <a:rPr kumimoji="1" lang="ja-JP" altLang="en-US" smtClean="0">
                <a:latin typeface="BIZ UDゴシック" panose="020B0400000000000000" pitchFamily="49" charset="-128"/>
                <a:ea typeface="BIZ UDゴシック" panose="020B0400000000000000" pitchFamily="49" charset="-128"/>
              </a:rPr>
              <a:t>9</a:t>
            </a:fld>
            <a:endParaRPr kumimoji="1" lang="ja-JP" altLang="en-US">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4252882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TotalTime>
  <Words>2632</Words>
  <Application>Microsoft Office PowerPoint</Application>
  <PresentationFormat>画面に合わせる (4:3)</PresentationFormat>
  <Paragraphs>261</Paragraphs>
  <Slides>27</Slides>
  <Notes>7</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27</vt:i4>
      </vt:variant>
    </vt:vector>
  </HeadingPairs>
  <TitlesOfParts>
    <vt:vector size="34" baseType="lpstr">
      <vt:lpstr>BIZ UDPゴシック</vt:lpstr>
      <vt:lpstr>BIZ UDゴシック</vt:lpstr>
      <vt:lpstr>Meiryo UI</vt:lpstr>
      <vt:lpstr>游ゴシック</vt:lpstr>
      <vt:lpstr>游ゴシック Light</vt:lpstr>
      <vt:lpstr>Arial</vt:lpstr>
      <vt:lpstr>Office テーマ</vt:lpstr>
      <vt:lpstr>大阪府営大阪狭山西山台住宅第１期高層（建て替え）新築工事</vt:lpstr>
      <vt:lpstr>PowerPoint プレゼンテーション</vt:lpstr>
      <vt:lpstr>付近見取図 （航空写真）</vt:lpstr>
      <vt:lpstr>付近見取図３Ｄ （航空写真）</vt:lpstr>
      <vt:lpstr>PowerPoint プレゼンテーション</vt:lpstr>
      <vt:lpstr>①</vt:lpstr>
      <vt:lpstr>②</vt:lpstr>
      <vt:lpstr>③</vt:lpstr>
      <vt:lpstr>④</vt:lpstr>
      <vt:lpstr>⑤</vt:lpstr>
      <vt:lpstr>⑥</vt:lpstr>
      <vt:lpstr>⑦</vt:lpstr>
      <vt:lpstr>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久保　昌紀</dc:creator>
  <cp:lastModifiedBy>大澤　香乃</cp:lastModifiedBy>
  <cp:revision>35</cp:revision>
  <dcterms:created xsi:type="dcterms:W3CDTF">2024-01-31T00:41:53Z</dcterms:created>
  <dcterms:modified xsi:type="dcterms:W3CDTF">2026-02-17T07:12:25Z</dcterms:modified>
</cp:coreProperties>
</file>