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609" r:id="rId2"/>
    <p:sldId id="749" r:id="rId3"/>
    <p:sldId id="602" r:id="rId4"/>
    <p:sldId id="603" r:id="rId5"/>
    <p:sldId id="604" r:id="rId6"/>
    <p:sldId id="605" r:id="rId7"/>
    <p:sldId id="606" r:id="rId8"/>
    <p:sldId id="607" r:id="rId9"/>
  </p:sldIdLst>
  <p:sldSz cx="10691813" cy="7559675"/>
  <p:notesSz cx="6807200" cy="9939338"/>
  <p:defaultTextStyle>
    <a:defPPr>
      <a:defRPr lang="ja-JP"/>
    </a:defPPr>
    <a:lvl1pPr marL="0" algn="l" defTabSz="1092261" rtl="0" eaLnBrk="1" latinLnBrk="0" hangingPunct="1">
      <a:defRPr kumimoji="1" sz="2167" kern="1200">
        <a:solidFill>
          <a:schemeClr val="tx1"/>
        </a:solidFill>
        <a:latin typeface="+mn-lt"/>
        <a:ea typeface="+mn-ea"/>
        <a:cs typeface="+mn-cs"/>
      </a:defRPr>
    </a:lvl1pPr>
    <a:lvl2pPr marL="546132" algn="l" defTabSz="1092261" rtl="0" eaLnBrk="1" latinLnBrk="0" hangingPunct="1">
      <a:defRPr kumimoji="1" sz="2167" kern="1200">
        <a:solidFill>
          <a:schemeClr val="tx1"/>
        </a:solidFill>
        <a:latin typeface="+mn-lt"/>
        <a:ea typeface="+mn-ea"/>
        <a:cs typeface="+mn-cs"/>
      </a:defRPr>
    </a:lvl2pPr>
    <a:lvl3pPr marL="1092261" algn="l" defTabSz="1092261" rtl="0" eaLnBrk="1" latinLnBrk="0" hangingPunct="1">
      <a:defRPr kumimoji="1" sz="2167" kern="1200">
        <a:solidFill>
          <a:schemeClr val="tx1"/>
        </a:solidFill>
        <a:latin typeface="+mn-lt"/>
        <a:ea typeface="+mn-ea"/>
        <a:cs typeface="+mn-cs"/>
      </a:defRPr>
    </a:lvl3pPr>
    <a:lvl4pPr marL="1638393" algn="l" defTabSz="1092261" rtl="0" eaLnBrk="1" latinLnBrk="0" hangingPunct="1">
      <a:defRPr kumimoji="1" sz="2167" kern="1200">
        <a:solidFill>
          <a:schemeClr val="tx1"/>
        </a:solidFill>
        <a:latin typeface="+mn-lt"/>
        <a:ea typeface="+mn-ea"/>
        <a:cs typeface="+mn-cs"/>
      </a:defRPr>
    </a:lvl4pPr>
    <a:lvl5pPr marL="2184522" algn="l" defTabSz="1092261" rtl="0" eaLnBrk="1" latinLnBrk="0" hangingPunct="1">
      <a:defRPr kumimoji="1" sz="2167" kern="1200">
        <a:solidFill>
          <a:schemeClr val="tx1"/>
        </a:solidFill>
        <a:latin typeface="+mn-lt"/>
        <a:ea typeface="+mn-ea"/>
        <a:cs typeface="+mn-cs"/>
      </a:defRPr>
    </a:lvl5pPr>
    <a:lvl6pPr marL="2730654" algn="l" defTabSz="1092261" rtl="0" eaLnBrk="1" latinLnBrk="0" hangingPunct="1">
      <a:defRPr kumimoji="1" sz="2167" kern="1200">
        <a:solidFill>
          <a:schemeClr val="tx1"/>
        </a:solidFill>
        <a:latin typeface="+mn-lt"/>
        <a:ea typeface="+mn-ea"/>
        <a:cs typeface="+mn-cs"/>
      </a:defRPr>
    </a:lvl6pPr>
    <a:lvl7pPr marL="3276784" algn="l" defTabSz="1092261" rtl="0" eaLnBrk="1" latinLnBrk="0" hangingPunct="1">
      <a:defRPr kumimoji="1" sz="2167" kern="1200">
        <a:solidFill>
          <a:schemeClr val="tx1"/>
        </a:solidFill>
        <a:latin typeface="+mn-lt"/>
        <a:ea typeface="+mn-ea"/>
        <a:cs typeface="+mn-cs"/>
      </a:defRPr>
    </a:lvl7pPr>
    <a:lvl8pPr marL="3822915" algn="l" defTabSz="1092261" rtl="0" eaLnBrk="1" latinLnBrk="0" hangingPunct="1">
      <a:defRPr kumimoji="1" sz="2167" kern="1200">
        <a:solidFill>
          <a:schemeClr val="tx1"/>
        </a:solidFill>
        <a:latin typeface="+mn-lt"/>
        <a:ea typeface="+mn-ea"/>
        <a:cs typeface="+mn-cs"/>
      </a:defRPr>
    </a:lvl8pPr>
    <a:lvl9pPr marL="4369046" algn="l" defTabSz="1092261" rtl="0" eaLnBrk="1" latinLnBrk="0" hangingPunct="1">
      <a:defRPr kumimoji="1" sz="2167" kern="1200">
        <a:solidFill>
          <a:schemeClr val="tx1"/>
        </a:solidFill>
        <a:latin typeface="+mn-lt"/>
        <a:ea typeface="+mn-ea"/>
        <a:cs typeface="+mn-cs"/>
      </a:defRPr>
    </a:lvl9pPr>
  </p:defaultTextStyle>
  <p:extLst>
    <p:ext uri="{521415D9-36F7-43E2-AB2F-B90AF26B5E84}">
      <p14:sectionLst xmlns:p14="http://schemas.microsoft.com/office/powerpoint/2010/main">
        <p14:section name="宮４PFI" id="{E51EEC4D-0E25-475B-B04D-2804B042A637}">
          <p14:sldIdLst>
            <p14:sldId id="609"/>
            <p14:sldId id="749"/>
            <p14:sldId id="602"/>
            <p14:sldId id="603"/>
            <p14:sldId id="604"/>
            <p14:sldId id="605"/>
            <p14:sldId id="606"/>
            <p14:sldId id="607"/>
          </p14:sldIdLst>
        </p14:section>
      </p14:sectionLst>
    </p:ext>
    <p:ext uri="{EFAFB233-063F-42B5-8137-9DF3F51BA10A}">
      <p15:sldGuideLst xmlns:p15="http://schemas.microsoft.com/office/powerpoint/2012/main">
        <p15:guide id="1" orient="horz" pos="2381" userDrawn="1">
          <p15:clr>
            <a:srgbClr val="A4A3A4"/>
          </p15:clr>
        </p15:guide>
        <p15:guide id="2" pos="3648" userDrawn="1">
          <p15:clr>
            <a:srgbClr val="A4A3A4"/>
          </p15:clr>
        </p15:guide>
        <p15:guide id="3" orient="horz" pos="2125" userDrawn="1">
          <p15:clr>
            <a:srgbClr val="A4A3A4"/>
          </p15:clr>
        </p15:guide>
        <p15:guide id="4" orient="horz" pos="2668" userDrawn="1">
          <p15:clr>
            <a:srgbClr val="A4A3A4"/>
          </p15:clr>
        </p15:guide>
        <p15:guide id="5"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6837" autoAdjust="0"/>
  </p:normalViewPr>
  <p:slideViewPr>
    <p:cSldViewPr>
      <p:cViewPr varScale="1">
        <p:scale>
          <a:sx n="91" d="100"/>
          <a:sy n="91" d="100"/>
        </p:scale>
        <p:origin x="854" y="53"/>
      </p:cViewPr>
      <p:guideLst>
        <p:guide orient="horz" pos="2381"/>
        <p:guide pos="3648"/>
        <p:guide orient="horz" pos="2125"/>
        <p:guide orient="horz" pos="2668"/>
        <p:guide pos="3368"/>
      </p:guideLst>
    </p:cSldViewPr>
  </p:slideViewPr>
  <p:notesTextViewPr>
    <p:cViewPr>
      <p:scale>
        <a:sx n="400" d="100"/>
        <a:sy n="400" d="100"/>
      </p:scale>
      <p:origin x="0" y="0"/>
    </p:cViewPr>
  </p:notesTextViewPr>
  <p:sorterViewPr>
    <p:cViewPr>
      <p:scale>
        <a:sx n="140" d="100"/>
        <a:sy n="140" d="100"/>
      </p:scale>
      <p:origin x="0" y="-20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3A740EF-AABF-4717-97C6-470FB9C05237}"/>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5172D33-48EA-445C-8DEF-8CFF663CBC54}"/>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6178262-7E7E-427B-8447-031A21D4C425}" type="datetimeFigureOut">
              <a:rPr kumimoji="1" lang="ja-JP" altLang="en-US" smtClean="0"/>
              <a:t>2025/7/2</a:t>
            </a:fld>
            <a:endParaRPr kumimoji="1" lang="ja-JP" altLang="en-US"/>
          </a:p>
        </p:txBody>
      </p:sp>
      <p:sp>
        <p:nvSpPr>
          <p:cNvPr id="4" name="フッター プレースホルダー 3">
            <a:extLst>
              <a:ext uri="{FF2B5EF4-FFF2-40B4-BE49-F238E27FC236}">
                <a16:creationId xmlns:a16="http://schemas.microsoft.com/office/drawing/2014/main" id="{EB008B70-6D76-4C51-AE8B-6B0FD9CF7C4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37BD925-6F88-47DA-A2E5-030BB6865AF8}"/>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237792-9516-4E5D-B50B-1D0A60D2B048}" type="slidenum">
              <a:rPr kumimoji="1" lang="ja-JP" altLang="en-US" smtClean="0"/>
              <a:t>‹#›</a:t>
            </a:fld>
            <a:endParaRPr kumimoji="1" lang="ja-JP" altLang="en-US"/>
          </a:p>
        </p:txBody>
      </p:sp>
    </p:spTree>
    <p:extLst>
      <p:ext uri="{BB962C8B-B14F-4D97-AF65-F5344CB8AC3E}">
        <p14:creationId xmlns:p14="http://schemas.microsoft.com/office/powerpoint/2010/main" val="27813637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575" cy="496889"/>
          </a:xfrm>
          <a:prstGeom prst="rect">
            <a:avLst/>
          </a:prstGeom>
        </p:spPr>
        <p:txBody>
          <a:bodyPr vert="horz" lIns="91403" tIns="45701" rIns="91403" bIns="457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1"/>
            <a:ext cx="2949575" cy="496889"/>
          </a:xfrm>
          <a:prstGeom prst="rect">
            <a:avLst/>
          </a:prstGeom>
        </p:spPr>
        <p:txBody>
          <a:bodyPr vert="horz" lIns="91403" tIns="45701" rIns="91403" bIns="45701" rtlCol="0"/>
          <a:lstStyle>
            <a:lvl1pPr algn="r">
              <a:defRPr sz="1200"/>
            </a:lvl1pPr>
          </a:lstStyle>
          <a:p>
            <a:fld id="{C44A1FA8-19EB-4353-AB48-1151DDA3C2F3}"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03" tIns="45701" rIns="91403" bIns="45701" rtlCol="0" anchor="ctr"/>
          <a:lstStyle/>
          <a:p>
            <a:endParaRPr lang="ja-JP" altLang="en-US"/>
          </a:p>
        </p:txBody>
      </p:sp>
      <p:sp>
        <p:nvSpPr>
          <p:cNvPr id="5" name="ノート プレースホルダー 4"/>
          <p:cNvSpPr>
            <a:spLocks noGrp="1"/>
          </p:cNvSpPr>
          <p:nvPr>
            <p:ph type="body" sz="quarter" idx="3"/>
          </p:nvPr>
        </p:nvSpPr>
        <p:spPr>
          <a:xfrm>
            <a:off x="681039" y="4721228"/>
            <a:ext cx="5445125" cy="4471988"/>
          </a:xfrm>
          <a:prstGeom prst="rect">
            <a:avLst/>
          </a:prstGeom>
        </p:spPr>
        <p:txBody>
          <a:bodyPr vert="horz" lIns="91403" tIns="45701" rIns="91403" bIns="457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8"/>
          </a:xfrm>
          <a:prstGeom prst="rect">
            <a:avLst/>
          </a:prstGeom>
        </p:spPr>
        <p:txBody>
          <a:bodyPr vert="horz" lIns="91403" tIns="45701" rIns="91403" bIns="457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5"/>
            <a:ext cx="2949575" cy="496888"/>
          </a:xfrm>
          <a:prstGeom prst="rect">
            <a:avLst/>
          </a:prstGeom>
        </p:spPr>
        <p:txBody>
          <a:bodyPr vert="horz" lIns="91403" tIns="45701" rIns="91403" bIns="45701" rtlCol="0" anchor="b"/>
          <a:lstStyle>
            <a:lvl1pPr algn="r">
              <a:defRPr sz="1200"/>
            </a:lvl1pPr>
          </a:lstStyle>
          <a:p>
            <a:fld id="{DABAC543-D398-4DF7-A2C1-E19DF5FCAEEC}" type="slidenum">
              <a:rPr kumimoji="1" lang="ja-JP" altLang="en-US" smtClean="0"/>
              <a:t>‹#›</a:t>
            </a:fld>
            <a:endParaRPr kumimoji="1" lang="ja-JP" altLang="en-US"/>
          </a:p>
        </p:txBody>
      </p:sp>
    </p:spTree>
    <p:extLst>
      <p:ext uri="{BB962C8B-B14F-4D97-AF65-F5344CB8AC3E}">
        <p14:creationId xmlns:p14="http://schemas.microsoft.com/office/powerpoint/2010/main" val="3998275291"/>
      </p:ext>
    </p:extLst>
  </p:cSld>
  <p:clrMap bg1="lt1" tx1="dk1" bg2="lt2" tx2="dk2" accent1="accent1" accent2="accent2" accent3="accent3" accent4="accent4" accent5="accent5" accent6="accent6" hlink="hlink" folHlink="folHlink"/>
  <p:hf sldNum="0" hdr="0" ftr="0" dt="0"/>
  <p:notesStyle>
    <a:lvl1pPr marL="0" algn="l" defTabSz="1042751" rtl="0" eaLnBrk="1" latinLnBrk="0" hangingPunct="1">
      <a:defRPr kumimoji="1" sz="1369" kern="1200">
        <a:solidFill>
          <a:schemeClr val="tx1"/>
        </a:solidFill>
        <a:latin typeface="+mn-lt"/>
        <a:ea typeface="+mn-ea"/>
        <a:cs typeface="+mn-cs"/>
      </a:defRPr>
    </a:lvl1pPr>
    <a:lvl2pPr marL="521376" algn="l" defTabSz="1042751" rtl="0" eaLnBrk="1" latinLnBrk="0" hangingPunct="1">
      <a:defRPr kumimoji="1" sz="1369" kern="1200">
        <a:solidFill>
          <a:schemeClr val="tx1"/>
        </a:solidFill>
        <a:latin typeface="+mn-lt"/>
        <a:ea typeface="+mn-ea"/>
        <a:cs typeface="+mn-cs"/>
      </a:defRPr>
    </a:lvl2pPr>
    <a:lvl3pPr marL="1042751" algn="l" defTabSz="1042751" rtl="0" eaLnBrk="1" latinLnBrk="0" hangingPunct="1">
      <a:defRPr kumimoji="1" sz="1369" kern="1200">
        <a:solidFill>
          <a:schemeClr val="tx1"/>
        </a:solidFill>
        <a:latin typeface="+mn-lt"/>
        <a:ea typeface="+mn-ea"/>
        <a:cs typeface="+mn-cs"/>
      </a:defRPr>
    </a:lvl3pPr>
    <a:lvl4pPr marL="1564127" algn="l" defTabSz="1042751" rtl="0" eaLnBrk="1" latinLnBrk="0" hangingPunct="1">
      <a:defRPr kumimoji="1" sz="1369" kern="1200">
        <a:solidFill>
          <a:schemeClr val="tx1"/>
        </a:solidFill>
        <a:latin typeface="+mn-lt"/>
        <a:ea typeface="+mn-ea"/>
        <a:cs typeface="+mn-cs"/>
      </a:defRPr>
    </a:lvl4pPr>
    <a:lvl5pPr marL="2085502" algn="l" defTabSz="1042751" rtl="0" eaLnBrk="1" latinLnBrk="0" hangingPunct="1">
      <a:defRPr kumimoji="1" sz="1369" kern="1200">
        <a:solidFill>
          <a:schemeClr val="tx1"/>
        </a:solidFill>
        <a:latin typeface="+mn-lt"/>
        <a:ea typeface="+mn-ea"/>
        <a:cs typeface="+mn-cs"/>
      </a:defRPr>
    </a:lvl5pPr>
    <a:lvl6pPr marL="2606878" algn="l" defTabSz="1042751" rtl="0" eaLnBrk="1" latinLnBrk="0" hangingPunct="1">
      <a:defRPr kumimoji="1" sz="1369" kern="1200">
        <a:solidFill>
          <a:schemeClr val="tx1"/>
        </a:solidFill>
        <a:latin typeface="+mn-lt"/>
        <a:ea typeface="+mn-ea"/>
        <a:cs typeface="+mn-cs"/>
      </a:defRPr>
    </a:lvl6pPr>
    <a:lvl7pPr marL="3128255" algn="l" defTabSz="1042751" rtl="0" eaLnBrk="1" latinLnBrk="0" hangingPunct="1">
      <a:defRPr kumimoji="1" sz="1369" kern="1200">
        <a:solidFill>
          <a:schemeClr val="tx1"/>
        </a:solidFill>
        <a:latin typeface="+mn-lt"/>
        <a:ea typeface="+mn-ea"/>
        <a:cs typeface="+mn-cs"/>
      </a:defRPr>
    </a:lvl7pPr>
    <a:lvl8pPr marL="3649631" algn="l" defTabSz="1042751" rtl="0" eaLnBrk="1" latinLnBrk="0" hangingPunct="1">
      <a:defRPr kumimoji="1" sz="1369" kern="1200">
        <a:solidFill>
          <a:schemeClr val="tx1"/>
        </a:solidFill>
        <a:latin typeface="+mn-lt"/>
        <a:ea typeface="+mn-ea"/>
        <a:cs typeface="+mn-cs"/>
      </a:defRPr>
    </a:lvl8pPr>
    <a:lvl9pPr marL="4171007" algn="l" defTabSz="1042751" rtl="0" eaLnBrk="1" latinLnBrk="0" hangingPunct="1">
      <a:defRPr kumimoji="1"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3"/>
            <a:ext cx="908804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78853" indent="0" algn="ctr">
              <a:buNone/>
              <a:defRPr>
                <a:solidFill>
                  <a:schemeClr val="tx1">
                    <a:tint val="75000"/>
                  </a:schemeClr>
                </a:solidFill>
              </a:defRPr>
            </a:lvl2pPr>
            <a:lvl3pPr marL="957704" indent="0" algn="ctr">
              <a:buNone/>
              <a:defRPr>
                <a:solidFill>
                  <a:schemeClr val="tx1">
                    <a:tint val="75000"/>
                  </a:schemeClr>
                </a:solidFill>
              </a:defRPr>
            </a:lvl3pPr>
            <a:lvl4pPr marL="1436557" indent="0" algn="ctr">
              <a:buNone/>
              <a:defRPr>
                <a:solidFill>
                  <a:schemeClr val="tx1">
                    <a:tint val="75000"/>
                  </a:schemeClr>
                </a:solidFill>
              </a:defRPr>
            </a:lvl4pPr>
            <a:lvl5pPr marL="1915407" indent="0" algn="ctr">
              <a:buNone/>
              <a:defRPr>
                <a:solidFill>
                  <a:schemeClr val="tx1">
                    <a:tint val="75000"/>
                  </a:schemeClr>
                </a:solidFill>
              </a:defRPr>
            </a:lvl5pPr>
            <a:lvl6pPr marL="2394260" indent="0" algn="ctr">
              <a:buNone/>
              <a:defRPr>
                <a:solidFill>
                  <a:schemeClr val="tx1">
                    <a:tint val="75000"/>
                  </a:schemeClr>
                </a:solidFill>
              </a:defRPr>
            </a:lvl6pPr>
            <a:lvl7pPr marL="2873112" indent="0" algn="ctr">
              <a:buNone/>
              <a:defRPr>
                <a:solidFill>
                  <a:schemeClr val="tx1">
                    <a:tint val="75000"/>
                  </a:schemeClr>
                </a:solidFill>
              </a:defRPr>
            </a:lvl7pPr>
            <a:lvl8pPr marL="3351964" indent="0" algn="ctr">
              <a:buNone/>
              <a:defRPr>
                <a:solidFill>
                  <a:schemeClr val="tx1">
                    <a:tint val="75000"/>
                  </a:schemeClr>
                </a:solidFill>
              </a:defRPr>
            </a:lvl8pPr>
            <a:lvl9pPr marL="383081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8D42925-129B-44E4-ABE1-7CBAA48A9B83}"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69782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502EC1-D6C6-4526-BE6B-634E6A45BA2E}"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133740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07168C-56F4-4E27-BEEC-2AA00727425F}"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335048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680C95-2AB1-417E-A290-73458B769804}"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738394" y="7055692"/>
            <a:ext cx="694556" cy="402483"/>
          </a:xfrm>
        </p:spPr>
        <p:txBody>
          <a:bodyPr lIns="36000" tIns="36000" rIns="36000" bIns="36000"/>
          <a:lstStyle>
            <a:lvl1pPr>
              <a:defRPr sz="1000">
                <a:latin typeface="Meiryo UI" panose="020B0604030504040204" pitchFamily="50" charset="-128"/>
                <a:ea typeface="Meiryo UI" panose="020B0604030504040204" pitchFamily="50" charset="-128"/>
              </a:defRPr>
            </a:lvl1pPr>
          </a:lstStyle>
          <a:p>
            <a:fld id="{84023275-9BCE-4CAF-9931-1556ECCC549C}" type="slidenum">
              <a:rPr lang="ja-JP" altLang="en-US" smtClean="0"/>
              <a:pPr/>
              <a:t>‹#›</a:t>
            </a:fld>
            <a:endParaRPr lang="ja-JP" altLang="en-US" dirty="0"/>
          </a:p>
        </p:txBody>
      </p:sp>
    </p:spTree>
    <p:extLst>
      <p:ext uri="{BB962C8B-B14F-4D97-AF65-F5344CB8AC3E}">
        <p14:creationId xmlns:p14="http://schemas.microsoft.com/office/powerpoint/2010/main" val="308021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5"/>
            <a:ext cx="9088041" cy="150143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580" y="3204117"/>
            <a:ext cx="9088041" cy="1653678"/>
          </a:xfrm>
        </p:spPr>
        <p:txBody>
          <a:bodyPr anchor="b"/>
          <a:lstStyle>
            <a:lvl1pPr marL="0" indent="0">
              <a:buNone/>
              <a:defRPr sz="2100">
                <a:solidFill>
                  <a:schemeClr val="tx1">
                    <a:tint val="75000"/>
                  </a:schemeClr>
                </a:solidFill>
              </a:defRPr>
            </a:lvl1pPr>
            <a:lvl2pPr marL="478853" indent="0">
              <a:buNone/>
              <a:defRPr sz="1900">
                <a:solidFill>
                  <a:schemeClr val="tx1">
                    <a:tint val="75000"/>
                  </a:schemeClr>
                </a:solidFill>
              </a:defRPr>
            </a:lvl2pPr>
            <a:lvl3pPr marL="957704" indent="0">
              <a:buNone/>
              <a:defRPr sz="1600">
                <a:solidFill>
                  <a:schemeClr val="tx1">
                    <a:tint val="75000"/>
                  </a:schemeClr>
                </a:solidFill>
              </a:defRPr>
            </a:lvl3pPr>
            <a:lvl4pPr marL="1436557" indent="0">
              <a:buNone/>
              <a:defRPr sz="1500">
                <a:solidFill>
                  <a:schemeClr val="tx1">
                    <a:tint val="75000"/>
                  </a:schemeClr>
                </a:solidFill>
              </a:defRPr>
            </a:lvl4pPr>
            <a:lvl5pPr marL="1915407" indent="0">
              <a:buNone/>
              <a:defRPr sz="1500">
                <a:solidFill>
                  <a:schemeClr val="tx1">
                    <a:tint val="75000"/>
                  </a:schemeClr>
                </a:solidFill>
              </a:defRPr>
            </a:lvl5pPr>
            <a:lvl6pPr marL="2394260" indent="0">
              <a:buNone/>
              <a:defRPr sz="1500">
                <a:solidFill>
                  <a:schemeClr val="tx1">
                    <a:tint val="75000"/>
                  </a:schemeClr>
                </a:solidFill>
              </a:defRPr>
            </a:lvl6pPr>
            <a:lvl7pPr marL="2873112" indent="0">
              <a:buNone/>
              <a:defRPr sz="1500">
                <a:solidFill>
                  <a:schemeClr val="tx1">
                    <a:tint val="75000"/>
                  </a:schemeClr>
                </a:solidFill>
              </a:defRPr>
            </a:lvl7pPr>
            <a:lvl8pPr marL="3351964" indent="0">
              <a:buNone/>
              <a:defRPr sz="1500">
                <a:solidFill>
                  <a:schemeClr val="tx1">
                    <a:tint val="75000"/>
                  </a:schemeClr>
                </a:solidFill>
              </a:defRPr>
            </a:lvl8pPr>
            <a:lvl9pPr marL="3830816"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CD82EE-5B6A-4945-9349-FD374A5CBEF0}"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254281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591" y="1763928"/>
            <a:ext cx="4722217" cy="4989036"/>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005" y="1763928"/>
            <a:ext cx="4722217" cy="4989036"/>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564D8D-66FF-4E22-A792-EFFD190CA8B3}" type="datetime1">
              <a:rPr kumimoji="1" lang="ja-JP" altLang="en-US" smtClean="0"/>
              <a:t>2025/7/2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193620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692179"/>
            <a:ext cx="4724074" cy="705219"/>
          </a:xfrm>
        </p:spPr>
        <p:txBody>
          <a:bodyPr anchor="b"/>
          <a:lstStyle>
            <a:lvl1pPr marL="0" indent="0">
              <a:buNone/>
              <a:defRPr sz="2500" b="1"/>
            </a:lvl1pPr>
            <a:lvl2pPr marL="478853" indent="0">
              <a:buNone/>
              <a:defRPr sz="2100" b="1"/>
            </a:lvl2pPr>
            <a:lvl3pPr marL="957704" indent="0">
              <a:buNone/>
              <a:defRPr sz="1900" b="1"/>
            </a:lvl3pPr>
            <a:lvl4pPr marL="1436557" indent="0">
              <a:buNone/>
              <a:defRPr sz="1600" b="1"/>
            </a:lvl4pPr>
            <a:lvl5pPr marL="1915407" indent="0">
              <a:buNone/>
              <a:defRPr sz="1600" b="1"/>
            </a:lvl5pPr>
            <a:lvl6pPr marL="2394260" indent="0">
              <a:buNone/>
              <a:defRPr sz="1600" b="1"/>
            </a:lvl6pPr>
            <a:lvl7pPr marL="2873112" indent="0">
              <a:buNone/>
              <a:defRPr sz="1600" b="1"/>
            </a:lvl7pPr>
            <a:lvl8pPr marL="3351964" indent="0">
              <a:buNone/>
              <a:defRPr sz="1600" b="1"/>
            </a:lvl8pPr>
            <a:lvl9pPr marL="3830816"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591" y="2397398"/>
            <a:ext cx="4724074" cy="4355563"/>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1297" y="1692179"/>
            <a:ext cx="4725930" cy="705219"/>
          </a:xfrm>
        </p:spPr>
        <p:txBody>
          <a:bodyPr anchor="b"/>
          <a:lstStyle>
            <a:lvl1pPr marL="0" indent="0">
              <a:buNone/>
              <a:defRPr sz="2500" b="1"/>
            </a:lvl1pPr>
            <a:lvl2pPr marL="478853" indent="0">
              <a:buNone/>
              <a:defRPr sz="2100" b="1"/>
            </a:lvl2pPr>
            <a:lvl3pPr marL="957704" indent="0">
              <a:buNone/>
              <a:defRPr sz="1900" b="1"/>
            </a:lvl3pPr>
            <a:lvl4pPr marL="1436557" indent="0">
              <a:buNone/>
              <a:defRPr sz="1600" b="1"/>
            </a:lvl4pPr>
            <a:lvl5pPr marL="1915407" indent="0">
              <a:buNone/>
              <a:defRPr sz="1600" b="1"/>
            </a:lvl5pPr>
            <a:lvl6pPr marL="2394260" indent="0">
              <a:buNone/>
              <a:defRPr sz="1600" b="1"/>
            </a:lvl6pPr>
            <a:lvl7pPr marL="2873112" indent="0">
              <a:buNone/>
              <a:defRPr sz="1600" b="1"/>
            </a:lvl7pPr>
            <a:lvl8pPr marL="3351964" indent="0">
              <a:buNone/>
              <a:defRPr sz="1600" b="1"/>
            </a:lvl8pPr>
            <a:lvl9pPr marL="3830816"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1297" y="2397398"/>
            <a:ext cx="4725930" cy="4355563"/>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1BFC0F2-18F9-40F0-930D-D694DB09604F}" type="datetime1">
              <a:rPr kumimoji="1" lang="ja-JP" altLang="en-US" smtClean="0"/>
              <a:t>2025/7/2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26093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31890FA-AD82-46E6-8908-38945F4FB1AB}" type="datetime1">
              <a:rPr kumimoji="1" lang="ja-JP" altLang="en-US" smtClean="0"/>
              <a:t>2025/7/2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404078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88A87C-8779-4798-A584-1083B4F14300}" type="datetime1">
              <a:rPr kumimoji="1" lang="ja-JP" altLang="en-US" smtClean="0"/>
              <a:t>2025/7/2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315939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5" y="300990"/>
            <a:ext cx="3517533" cy="1280945"/>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203" y="300992"/>
            <a:ext cx="5977020" cy="6451972"/>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595" y="1581934"/>
            <a:ext cx="3517533" cy="5171028"/>
          </a:xfrm>
        </p:spPr>
        <p:txBody>
          <a:bodyPr/>
          <a:lstStyle>
            <a:lvl1pPr marL="0" indent="0">
              <a:buNone/>
              <a:defRPr sz="1500"/>
            </a:lvl1pPr>
            <a:lvl2pPr marL="478853" indent="0">
              <a:buNone/>
              <a:defRPr sz="1300"/>
            </a:lvl2pPr>
            <a:lvl3pPr marL="957704" indent="0">
              <a:buNone/>
              <a:defRPr sz="1000"/>
            </a:lvl3pPr>
            <a:lvl4pPr marL="1436557" indent="0">
              <a:buNone/>
              <a:defRPr sz="1000"/>
            </a:lvl4pPr>
            <a:lvl5pPr marL="1915407" indent="0">
              <a:buNone/>
              <a:defRPr sz="1000"/>
            </a:lvl5pPr>
            <a:lvl6pPr marL="2394260" indent="0">
              <a:buNone/>
              <a:defRPr sz="1000"/>
            </a:lvl6pPr>
            <a:lvl7pPr marL="2873112" indent="0">
              <a:buNone/>
              <a:defRPr sz="1000"/>
            </a:lvl7pPr>
            <a:lvl8pPr marL="3351964" indent="0">
              <a:buNone/>
              <a:defRPr sz="1000"/>
            </a:lvl8pPr>
            <a:lvl9pPr marL="3830816"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8A6C8A-33F9-4331-93DF-2A45E3391F64}" type="datetime1">
              <a:rPr kumimoji="1" lang="ja-JP" altLang="en-US" smtClean="0"/>
              <a:t>2025/7/2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75989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a:lstStyle>
            <a:lvl1pPr marL="0" indent="0">
              <a:buNone/>
              <a:defRPr sz="3400"/>
            </a:lvl1pPr>
            <a:lvl2pPr marL="478853" indent="0">
              <a:buNone/>
              <a:defRPr sz="2900"/>
            </a:lvl2pPr>
            <a:lvl3pPr marL="957704" indent="0">
              <a:buNone/>
              <a:defRPr sz="2500"/>
            </a:lvl3pPr>
            <a:lvl4pPr marL="1436557" indent="0">
              <a:buNone/>
              <a:defRPr sz="2100"/>
            </a:lvl4pPr>
            <a:lvl5pPr marL="1915407" indent="0">
              <a:buNone/>
              <a:defRPr sz="2100"/>
            </a:lvl5pPr>
            <a:lvl6pPr marL="2394260" indent="0">
              <a:buNone/>
              <a:defRPr sz="2100"/>
            </a:lvl6pPr>
            <a:lvl7pPr marL="2873112" indent="0">
              <a:buNone/>
              <a:defRPr sz="2100"/>
            </a:lvl7pPr>
            <a:lvl8pPr marL="3351964" indent="0">
              <a:buNone/>
              <a:defRPr sz="2100"/>
            </a:lvl8pPr>
            <a:lvl9pPr marL="3830816" indent="0">
              <a:buNone/>
              <a:defRPr sz="2100"/>
            </a:lvl9pPr>
          </a:lstStyle>
          <a:p>
            <a:endParaRPr kumimoji="1" lang="ja-JP" altLang="en-US"/>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00"/>
            </a:lvl1pPr>
            <a:lvl2pPr marL="478853" indent="0">
              <a:buNone/>
              <a:defRPr sz="1300"/>
            </a:lvl2pPr>
            <a:lvl3pPr marL="957704" indent="0">
              <a:buNone/>
              <a:defRPr sz="1000"/>
            </a:lvl3pPr>
            <a:lvl4pPr marL="1436557" indent="0">
              <a:buNone/>
              <a:defRPr sz="1000"/>
            </a:lvl4pPr>
            <a:lvl5pPr marL="1915407" indent="0">
              <a:buNone/>
              <a:defRPr sz="1000"/>
            </a:lvl5pPr>
            <a:lvl6pPr marL="2394260" indent="0">
              <a:buNone/>
              <a:defRPr sz="1000"/>
            </a:lvl6pPr>
            <a:lvl7pPr marL="2873112" indent="0">
              <a:buNone/>
              <a:defRPr sz="1000"/>
            </a:lvl7pPr>
            <a:lvl8pPr marL="3351964" indent="0">
              <a:buNone/>
              <a:defRPr sz="1000"/>
            </a:lvl8pPr>
            <a:lvl9pPr marL="3830816"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5CEA383-34EF-4B2A-9C41-43E2151C2B10}" type="datetime1">
              <a:rPr kumimoji="1" lang="ja-JP" altLang="en-US" smtClean="0"/>
              <a:t>2025/7/2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233903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41"/>
            <a:ext cx="9622632" cy="1259946"/>
          </a:xfrm>
          <a:prstGeom prst="rect">
            <a:avLst/>
          </a:prstGeom>
        </p:spPr>
        <p:txBody>
          <a:bodyPr vert="horz" lIns="95771" tIns="47885" rIns="95771" bIns="4788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8"/>
            <a:ext cx="9622632" cy="4989036"/>
          </a:xfrm>
          <a:prstGeom prst="rect">
            <a:avLst/>
          </a:prstGeom>
        </p:spPr>
        <p:txBody>
          <a:bodyPr vert="horz" lIns="95771" tIns="47885" rIns="95771" bIns="4788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0"/>
            <a:ext cx="2494756" cy="402483"/>
          </a:xfrm>
          <a:prstGeom prst="rect">
            <a:avLst/>
          </a:prstGeom>
        </p:spPr>
        <p:txBody>
          <a:bodyPr vert="horz" lIns="95771" tIns="47885" rIns="95771" bIns="47885" rtlCol="0" anchor="ctr"/>
          <a:lstStyle>
            <a:lvl1pPr algn="l">
              <a:defRPr sz="1300">
                <a:solidFill>
                  <a:schemeClr val="tx1">
                    <a:tint val="75000"/>
                  </a:schemeClr>
                </a:solidFill>
              </a:defRPr>
            </a:lvl1pPr>
          </a:lstStyle>
          <a:p>
            <a:fld id="{EC45A616-A6B9-4815-89D4-2AE7028BF879}" type="datetime1">
              <a:rPr kumimoji="1" lang="ja-JP" altLang="en-US" smtClean="0"/>
              <a:t>2025/7/2</a:t>
            </a:fld>
            <a:endParaRPr kumimoji="1" lang="ja-JP" altLang="en-US"/>
          </a:p>
        </p:txBody>
      </p:sp>
      <p:sp>
        <p:nvSpPr>
          <p:cNvPr id="5" name="フッター プレースホルダー 4"/>
          <p:cNvSpPr>
            <a:spLocks noGrp="1"/>
          </p:cNvSpPr>
          <p:nvPr>
            <p:ph type="ftr" sz="quarter" idx="3"/>
          </p:nvPr>
        </p:nvSpPr>
        <p:spPr>
          <a:xfrm>
            <a:off x="3653036" y="7006700"/>
            <a:ext cx="3385741" cy="402483"/>
          </a:xfrm>
          <a:prstGeom prst="rect">
            <a:avLst/>
          </a:prstGeom>
        </p:spPr>
        <p:txBody>
          <a:bodyPr vert="horz" lIns="95771" tIns="47885" rIns="95771" bIns="478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2466" y="7006700"/>
            <a:ext cx="2494756" cy="402483"/>
          </a:xfrm>
          <a:prstGeom prst="rect">
            <a:avLst/>
          </a:prstGeom>
        </p:spPr>
        <p:txBody>
          <a:bodyPr vert="horz" lIns="95771" tIns="47885" rIns="95771" bIns="47885" rtlCol="0" anchor="ctr"/>
          <a:lstStyle>
            <a:lvl1pPr algn="r">
              <a:defRPr sz="1300">
                <a:solidFill>
                  <a:schemeClr val="tx1">
                    <a:tint val="75000"/>
                  </a:schemeClr>
                </a:solidFill>
              </a:defRPr>
            </a:lvl1p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1669099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704" rtl="0" eaLnBrk="1" latinLnBrk="0" hangingPunct="1">
        <a:spcBef>
          <a:spcPct val="0"/>
        </a:spcBef>
        <a:buNone/>
        <a:defRPr kumimoji="1" sz="4600" kern="1200">
          <a:solidFill>
            <a:schemeClr val="tx1"/>
          </a:solidFill>
          <a:latin typeface="+mj-lt"/>
          <a:ea typeface="+mj-ea"/>
          <a:cs typeface="+mj-cs"/>
        </a:defRPr>
      </a:lvl1pPr>
    </p:titleStyle>
    <p:bodyStyle>
      <a:lvl1pPr marL="359139" indent="-359139" algn="l" defTabSz="957704"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135" indent="-299282" algn="l" defTabSz="957704"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130" indent="-239426" algn="l" defTabSz="95770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5981"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4834"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685"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538"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391"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242"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704" rtl="0" eaLnBrk="1" latinLnBrk="0" hangingPunct="1">
        <a:defRPr kumimoji="1" sz="1900" kern="1200">
          <a:solidFill>
            <a:schemeClr val="tx1"/>
          </a:solidFill>
          <a:latin typeface="+mn-lt"/>
          <a:ea typeface="+mn-ea"/>
          <a:cs typeface="+mn-cs"/>
        </a:defRPr>
      </a:lvl1pPr>
      <a:lvl2pPr marL="478853" algn="l" defTabSz="957704" rtl="0" eaLnBrk="1" latinLnBrk="0" hangingPunct="1">
        <a:defRPr kumimoji="1" sz="1900" kern="1200">
          <a:solidFill>
            <a:schemeClr val="tx1"/>
          </a:solidFill>
          <a:latin typeface="+mn-lt"/>
          <a:ea typeface="+mn-ea"/>
          <a:cs typeface="+mn-cs"/>
        </a:defRPr>
      </a:lvl2pPr>
      <a:lvl3pPr marL="957704" algn="l" defTabSz="957704" rtl="0" eaLnBrk="1" latinLnBrk="0" hangingPunct="1">
        <a:defRPr kumimoji="1" sz="1900" kern="1200">
          <a:solidFill>
            <a:schemeClr val="tx1"/>
          </a:solidFill>
          <a:latin typeface="+mn-lt"/>
          <a:ea typeface="+mn-ea"/>
          <a:cs typeface="+mn-cs"/>
        </a:defRPr>
      </a:lvl3pPr>
      <a:lvl4pPr marL="1436557" algn="l" defTabSz="957704" rtl="0" eaLnBrk="1" latinLnBrk="0" hangingPunct="1">
        <a:defRPr kumimoji="1" sz="1900" kern="1200">
          <a:solidFill>
            <a:schemeClr val="tx1"/>
          </a:solidFill>
          <a:latin typeface="+mn-lt"/>
          <a:ea typeface="+mn-ea"/>
          <a:cs typeface="+mn-cs"/>
        </a:defRPr>
      </a:lvl4pPr>
      <a:lvl5pPr marL="1915407" algn="l" defTabSz="957704" rtl="0" eaLnBrk="1" latinLnBrk="0" hangingPunct="1">
        <a:defRPr kumimoji="1" sz="1900" kern="1200">
          <a:solidFill>
            <a:schemeClr val="tx1"/>
          </a:solidFill>
          <a:latin typeface="+mn-lt"/>
          <a:ea typeface="+mn-ea"/>
          <a:cs typeface="+mn-cs"/>
        </a:defRPr>
      </a:lvl5pPr>
      <a:lvl6pPr marL="2394260" algn="l" defTabSz="957704" rtl="0" eaLnBrk="1" latinLnBrk="0" hangingPunct="1">
        <a:defRPr kumimoji="1" sz="1900" kern="1200">
          <a:solidFill>
            <a:schemeClr val="tx1"/>
          </a:solidFill>
          <a:latin typeface="+mn-lt"/>
          <a:ea typeface="+mn-ea"/>
          <a:cs typeface="+mn-cs"/>
        </a:defRPr>
      </a:lvl6pPr>
      <a:lvl7pPr marL="2873112" algn="l" defTabSz="957704" rtl="0" eaLnBrk="1" latinLnBrk="0" hangingPunct="1">
        <a:defRPr kumimoji="1" sz="1900" kern="1200">
          <a:solidFill>
            <a:schemeClr val="tx1"/>
          </a:solidFill>
          <a:latin typeface="+mn-lt"/>
          <a:ea typeface="+mn-ea"/>
          <a:cs typeface="+mn-cs"/>
        </a:defRPr>
      </a:lvl7pPr>
      <a:lvl8pPr marL="3351964" algn="l" defTabSz="957704" rtl="0" eaLnBrk="1" latinLnBrk="0" hangingPunct="1">
        <a:defRPr kumimoji="1" sz="1900" kern="1200">
          <a:solidFill>
            <a:schemeClr val="tx1"/>
          </a:solidFill>
          <a:latin typeface="+mn-lt"/>
          <a:ea typeface="+mn-ea"/>
          <a:cs typeface="+mn-cs"/>
        </a:defRPr>
      </a:lvl8pPr>
      <a:lvl9pPr marL="3830816" algn="l" defTabSz="9577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1</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1586ED2-7D84-4B68-91B3-CC237CA2456A}"/>
              </a:ext>
            </a:extLst>
          </p:cNvPr>
          <p:cNvSpPr txBox="1"/>
          <p:nvPr/>
        </p:nvSpPr>
        <p:spPr>
          <a:xfrm>
            <a:off x="1898799" y="1460289"/>
            <a:ext cx="6894213" cy="369332"/>
          </a:xfrm>
          <a:prstGeom prst="rect">
            <a:avLst/>
          </a:prstGeom>
          <a:noFill/>
        </p:spPr>
        <p:txBody>
          <a:bodyPr wrap="square">
            <a:spAutoFit/>
          </a:bodyPr>
          <a:lstStyle/>
          <a:p>
            <a:pPr algn="ctr"/>
            <a:r>
              <a:rPr kumimoji="1" lang="ja-JP" altLang="en-US" sz="1800" dirty="0">
                <a:latin typeface="Meiryo UI" panose="020B0604030504040204" pitchFamily="50" charset="-128"/>
                <a:ea typeface="Meiryo UI" panose="020B0604030504040204" pitchFamily="50" charset="-128"/>
              </a:rPr>
              <a:t>大阪府営堺宮山台４丁第３期住宅　民活プロジェクト</a:t>
            </a:r>
            <a:endParaRPr lang="ja-JP" altLang="en-US"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9DC897E-7534-4789-B731-82D83872E883}"/>
              </a:ext>
            </a:extLst>
          </p:cNvPr>
          <p:cNvSpPr txBox="1"/>
          <p:nvPr/>
        </p:nvSpPr>
        <p:spPr>
          <a:xfrm>
            <a:off x="2731717" y="4899057"/>
            <a:ext cx="5228376" cy="1426288"/>
          </a:xfrm>
          <a:prstGeom prst="rect">
            <a:avLst/>
          </a:prstGeom>
          <a:noFill/>
        </p:spPr>
        <p:txBody>
          <a:bodyPr wrap="square">
            <a:spAutoFit/>
          </a:bodyPr>
          <a:lstStyle/>
          <a:p>
            <a:pPr algn="ctr"/>
            <a:endParaRPr kumimoji="1" lang="en-US" altLang="zh-TW" dirty="0">
              <a:latin typeface="Meiryo UI" panose="020B0604030504040204" pitchFamily="50" charset="-128"/>
              <a:ea typeface="Meiryo UI" panose="020B0604030504040204" pitchFamily="50" charset="-128"/>
            </a:endParaRPr>
          </a:p>
          <a:p>
            <a:pPr algn="ctr"/>
            <a:endParaRPr lang="en-US" altLang="zh-TW" dirty="0">
              <a:latin typeface="Meiryo UI" panose="020B0604030504040204" pitchFamily="50" charset="-128"/>
              <a:ea typeface="Meiryo UI" panose="020B0604030504040204" pitchFamily="50" charset="-128"/>
            </a:endParaRPr>
          </a:p>
          <a:p>
            <a:pPr algn="ctr"/>
            <a:endParaRPr kumimoji="1" lang="en-US" altLang="zh-TW" dirty="0">
              <a:latin typeface="Meiryo UI" panose="020B0604030504040204" pitchFamily="50" charset="-128"/>
              <a:ea typeface="Meiryo UI" panose="020B0604030504040204" pitchFamily="50" charset="-128"/>
            </a:endParaRPr>
          </a:p>
          <a:p>
            <a:pPr algn="ctr"/>
            <a:r>
              <a:rPr kumimoji="1" lang="zh-TW" altLang="en-US" dirty="0">
                <a:latin typeface="Meiryo UI" panose="020B0604030504040204" pitchFamily="50" charset="-128"/>
                <a:ea typeface="Meiryo UI" panose="020B0604030504040204" pitchFamily="50" charset="-128"/>
              </a:rPr>
              <a:t>株式会社遠藤剛生建築設計事務所</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378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a:extLst>
              <a:ext uri="{FF2B5EF4-FFF2-40B4-BE49-F238E27FC236}">
                <a16:creationId xmlns:a16="http://schemas.microsoft.com/office/drawing/2014/main" id="{91DE32C6-9523-4B24-9DA1-4CE9D30D177D}"/>
              </a:ext>
            </a:extLst>
          </p:cNvPr>
          <p:cNvGraphicFramePr>
            <a:graphicFrameLocks noGrp="1"/>
          </p:cNvGraphicFramePr>
          <p:nvPr>
            <p:extLst>
              <p:ext uri="{D42A27DB-BD31-4B8C-83A1-F6EECF244321}">
                <p14:modId xmlns:p14="http://schemas.microsoft.com/office/powerpoint/2010/main" val="3484934891"/>
              </p:ext>
            </p:extLst>
          </p:nvPr>
        </p:nvGraphicFramePr>
        <p:xfrm>
          <a:off x="443089" y="1076790"/>
          <a:ext cx="9745377" cy="2501426"/>
        </p:xfrm>
        <a:graphic>
          <a:graphicData uri="http://schemas.openxmlformats.org/drawingml/2006/table">
            <a:tbl>
              <a:tblPr/>
              <a:tblGrid>
                <a:gridCol w="479743">
                  <a:extLst>
                    <a:ext uri="{9D8B030D-6E8A-4147-A177-3AD203B41FA5}">
                      <a16:colId xmlns:a16="http://schemas.microsoft.com/office/drawing/2014/main" val="3962218085"/>
                    </a:ext>
                  </a:extLst>
                </a:gridCol>
                <a:gridCol w="4320000">
                  <a:extLst>
                    <a:ext uri="{9D8B030D-6E8A-4147-A177-3AD203B41FA5}">
                      <a16:colId xmlns:a16="http://schemas.microsoft.com/office/drawing/2014/main" val="892935915"/>
                    </a:ext>
                  </a:extLst>
                </a:gridCol>
                <a:gridCol w="798819">
                  <a:extLst>
                    <a:ext uri="{9D8B030D-6E8A-4147-A177-3AD203B41FA5}">
                      <a16:colId xmlns:a16="http://schemas.microsoft.com/office/drawing/2014/main" val="1375846779"/>
                    </a:ext>
                  </a:extLst>
                </a:gridCol>
                <a:gridCol w="4146815">
                  <a:extLst>
                    <a:ext uri="{9D8B030D-6E8A-4147-A177-3AD203B41FA5}">
                      <a16:colId xmlns:a16="http://schemas.microsoft.com/office/drawing/2014/main" val="4193741047"/>
                    </a:ext>
                  </a:extLst>
                </a:gridCol>
              </a:tblGrid>
              <a:tr h="18131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項目</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アドバイザーからの意見</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アドバイスへの対応</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62286481"/>
                  </a:ext>
                </a:extLst>
              </a:tr>
              <a:tr h="188704">
                <a:tc rowSpan="4">
                  <a:txBody>
                    <a:bodyPr/>
                    <a:lstStyle/>
                    <a:p>
                      <a:pPr 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遊びの広場</a:t>
                      </a:r>
                      <a:endParaRPr kumimoji="1" lang="ja-JP" altLang="en-US" dirty="0"/>
                    </a:p>
                  </a:txBody>
                  <a:tcPr vert="eaVert"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既存樹木を活かしながら新規の樹木をいれ周辺となじませる工夫を行う。</a:t>
                      </a:r>
                    </a:p>
                  </a:txBody>
                  <a:tcPr>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対応済</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3924489784"/>
                  </a:ext>
                </a:extLst>
              </a:tr>
              <a:tr h="389330">
                <a:tc vMerge="1">
                  <a:txBody>
                    <a:bodyPr/>
                    <a:lstStyle/>
                    <a:p>
                      <a:endParaRPr kumimoji="1" lang="ja-JP" altLang="en-US"/>
                    </a:p>
                  </a:txBody>
                  <a:tcPr/>
                </a:tc>
                <a:tc vMerge="1">
                  <a:txBody>
                    <a:bodyPr/>
                    <a:lstStyle/>
                    <a:p>
                      <a:endParaRPr kumimoji="1" lang="ja-JP" altLang="en-US"/>
                    </a:p>
                  </a:txBody>
                  <a:tcPr/>
                </a:tc>
                <a:tc grid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遊びの広場に築山を設け起伏のある景観をつくりながら緑地側に新たに樹木をいれ緑道側と一体的に見えるような計画にした。緑道に面する擁壁は安全面を確保する改修を行い、それに伴い造成工事が必然となり一部既存樹木をクローバーなどの斜面緑化に置き換えている。</a:t>
                      </a:r>
                      <a:endParaRPr kumimoji="1" lang="ja-JP" altLang="en-US" sz="105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4026914191"/>
                  </a:ext>
                </a:extLst>
              </a:tr>
              <a:tr h="870746">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緑道の近寄りがたいという面や生態系などの他の生物のことも踏まえ散歩の広場のあたりの境界附近の検討を行う。</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既存の階段は防犯面や安全性を踏まえて整理を行った。緑道側の既存樹木は下草を整理するなど見通しの良い斜面でありながら緑を残す工夫をする。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endParaRPr kumimoji="1" lang="ja-JP" altLang="en-US"/>
                    </a:p>
                  </a:txBody>
                  <a:tcPr/>
                </a:tc>
                <a:extLst>
                  <a:ext uri="{0D108BD9-81ED-4DB2-BD59-A6C34878D82A}">
                    <a16:rowId xmlns:a16="http://schemas.microsoft.com/office/drawing/2014/main" val="2071767911"/>
                  </a:ext>
                </a:extLst>
              </a:tr>
              <a:tr h="404366">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敷地に余裕があるため、植栽計画において核となるような昔ながらの里山の雰囲気を各所に残すことができれば良い。​</a:t>
                      </a:r>
                    </a:p>
                  </a:txBody>
                  <a:tcP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既存の樹木を活かしながら新規の樹木を入れ緑豊かな里山の雰囲気を作る​</a:t>
                      </a:r>
                    </a:p>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散歩の広場に築山を設け周辺の風景になじませる。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pPr algn="l" fontAlgn="t"/>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1989497"/>
                  </a:ext>
                </a:extLst>
              </a:tr>
            </a:tbl>
          </a:graphicData>
        </a:graphic>
      </p:graphicFrame>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2</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2A20A488-DCA6-4B9E-B650-BDC0FC1B33ED}"/>
              </a:ext>
            </a:extLst>
          </p:cNvPr>
          <p:cNvSpPr txBox="1"/>
          <p:nvPr/>
        </p:nvSpPr>
        <p:spPr>
          <a:xfrm>
            <a:off x="446928" y="616498"/>
            <a:ext cx="8229600" cy="338554"/>
          </a:xfrm>
          <a:prstGeom prst="rect">
            <a:avLst/>
          </a:prstGeom>
          <a:noFill/>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大阪府公共事業における</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景観アドバイス対応報告シート</a:t>
            </a:r>
          </a:p>
        </p:txBody>
      </p:sp>
    </p:spTree>
    <p:extLst>
      <p:ext uri="{BB962C8B-B14F-4D97-AF65-F5344CB8AC3E}">
        <p14:creationId xmlns:p14="http://schemas.microsoft.com/office/powerpoint/2010/main" val="327331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3</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pic>
        <p:nvPicPr>
          <p:cNvPr id="10" name="図 9" descr="ダイアグラム&#10;&#10;AI 生成コンテンツは誤りを含む可能性があります。">
            <a:extLst>
              <a:ext uri="{FF2B5EF4-FFF2-40B4-BE49-F238E27FC236}">
                <a16:creationId xmlns:a16="http://schemas.microsoft.com/office/drawing/2014/main" id="{D48F322E-D10D-4E84-ACA4-BB71E9D38ECB}"/>
              </a:ext>
            </a:extLst>
          </p:cNvPr>
          <p:cNvPicPr>
            <a:picLocks noChangeAspect="1"/>
          </p:cNvPicPr>
          <p:nvPr/>
        </p:nvPicPr>
        <p:blipFill>
          <a:blip r:embed="rId2">
            <a:extLst>
              <a:ext uri="{28A0092B-C50C-407E-A947-70E740481C1C}">
                <a14:useLocalDpi xmlns:a14="http://schemas.microsoft.com/office/drawing/2010/main" val="0"/>
              </a:ext>
            </a:extLst>
          </a:blip>
          <a:srcRect t="4093" b="6139"/>
          <a:stretch>
            <a:fillRect/>
          </a:stretch>
        </p:blipFill>
        <p:spPr>
          <a:xfrm>
            <a:off x="971233" y="845659"/>
            <a:ext cx="9144000" cy="6156357"/>
          </a:xfrm>
          <a:prstGeom prst="rect">
            <a:avLst/>
          </a:prstGeom>
        </p:spPr>
      </p:pic>
      <p:sp>
        <p:nvSpPr>
          <p:cNvPr id="26" name="テキスト ボックス 25">
            <a:extLst>
              <a:ext uri="{FF2B5EF4-FFF2-40B4-BE49-F238E27FC236}">
                <a16:creationId xmlns:a16="http://schemas.microsoft.com/office/drawing/2014/main" id="{E24330F5-90A1-4996-8ED7-6B116F10A2AD}"/>
              </a:ext>
            </a:extLst>
          </p:cNvPr>
          <p:cNvSpPr txBox="1"/>
          <p:nvPr/>
        </p:nvSpPr>
        <p:spPr>
          <a:xfrm>
            <a:off x="8958178" y="794888"/>
            <a:ext cx="87716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変更前</a:t>
            </a:r>
          </a:p>
        </p:txBody>
      </p:sp>
    </p:spTree>
    <p:extLst>
      <p:ext uri="{BB962C8B-B14F-4D97-AF65-F5344CB8AC3E}">
        <p14:creationId xmlns:p14="http://schemas.microsoft.com/office/powerpoint/2010/main" val="400445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4</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pic>
        <p:nvPicPr>
          <p:cNvPr id="9" name="図 8" descr="ダイアグラム&#10;&#10;AI 生成コンテンツは誤りを含む可能性があります。">
            <a:extLst>
              <a:ext uri="{FF2B5EF4-FFF2-40B4-BE49-F238E27FC236}">
                <a16:creationId xmlns:a16="http://schemas.microsoft.com/office/drawing/2014/main" id="{D060128F-3094-4ABF-B5DC-97B616A04C65}"/>
              </a:ext>
            </a:extLst>
          </p:cNvPr>
          <p:cNvPicPr>
            <a:picLocks noChangeAspect="1"/>
          </p:cNvPicPr>
          <p:nvPr/>
        </p:nvPicPr>
        <p:blipFill>
          <a:blip r:embed="rId2" cstate="print">
            <a:extLst>
              <a:ext uri="{28A0092B-C50C-407E-A947-70E740481C1C}">
                <a14:useLocalDpi xmlns:a14="http://schemas.microsoft.com/office/drawing/2010/main" val="0"/>
              </a:ext>
            </a:extLst>
          </a:blip>
          <a:srcRect l="-1386" t="-1668" r="1386" b="1668"/>
          <a:stretch>
            <a:fillRect/>
          </a:stretch>
        </p:blipFill>
        <p:spPr>
          <a:xfrm>
            <a:off x="854772" y="697744"/>
            <a:ext cx="9143454" cy="6464175"/>
          </a:xfrm>
          <a:prstGeom prst="rect">
            <a:avLst/>
          </a:prstGeom>
        </p:spPr>
      </p:pic>
    </p:spTree>
    <p:extLst>
      <p:ext uri="{BB962C8B-B14F-4D97-AF65-F5344CB8AC3E}">
        <p14:creationId xmlns:p14="http://schemas.microsoft.com/office/powerpoint/2010/main" val="346407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5</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pic>
        <p:nvPicPr>
          <p:cNvPr id="10" name="図 9" descr="草の上にある建物&#10;&#10;中程度の精度で自動的に生成された説明">
            <a:extLst>
              <a:ext uri="{FF2B5EF4-FFF2-40B4-BE49-F238E27FC236}">
                <a16:creationId xmlns:a16="http://schemas.microsoft.com/office/drawing/2014/main" id="{0A4D43F9-183F-45E9-8C07-CF0F2AD1FAE8}"/>
              </a:ext>
            </a:extLst>
          </p:cNvPr>
          <p:cNvPicPr>
            <a:picLocks noChangeAspect="1"/>
          </p:cNvPicPr>
          <p:nvPr/>
        </p:nvPicPr>
        <p:blipFill>
          <a:blip r:embed="rId2" cstate="print">
            <a:extLst>
              <a:ext uri="{28A0092B-C50C-407E-A947-70E740481C1C}">
                <a14:useLocalDpi xmlns:a14="http://schemas.microsoft.com/office/drawing/2010/main" val="0"/>
              </a:ext>
            </a:extLst>
          </a:blip>
          <a:srcRect l="12099" r="2" b="2"/>
          <a:stretch/>
        </p:blipFill>
        <p:spPr>
          <a:xfrm>
            <a:off x="1071949" y="1389170"/>
            <a:ext cx="8547914" cy="5470036"/>
          </a:xfrm>
          <a:prstGeom prst="rect">
            <a:avLst/>
          </a:prstGeom>
        </p:spPr>
      </p:pic>
      <p:sp>
        <p:nvSpPr>
          <p:cNvPr id="13" name="テキスト ボックス 12">
            <a:extLst>
              <a:ext uri="{FF2B5EF4-FFF2-40B4-BE49-F238E27FC236}">
                <a16:creationId xmlns:a16="http://schemas.microsoft.com/office/drawing/2014/main" id="{5C0F7F87-82BA-444B-A097-B1ACB3C6C8AA}"/>
              </a:ext>
            </a:extLst>
          </p:cNvPr>
          <p:cNvSpPr txBox="1"/>
          <p:nvPr/>
        </p:nvSpPr>
        <p:spPr>
          <a:xfrm>
            <a:off x="1070806" y="1142949"/>
            <a:ext cx="1826828" cy="276999"/>
          </a:xfrm>
          <a:prstGeom prst="rect">
            <a:avLst/>
          </a:prstGeom>
          <a:noFill/>
        </p:spPr>
        <p:txBody>
          <a:bodyPr wrap="square" rtlCol="0">
            <a:spAutoFit/>
          </a:bodyPr>
          <a:lstStyle/>
          <a:p>
            <a:r>
              <a:rPr lang="ja-JP" altLang="en-US" sz="1200" dirty="0">
                <a:effectLst/>
                <a:latin typeface="Meiryo UI" panose="020B0604030504040204" pitchFamily="50" charset="-128"/>
                <a:ea typeface="Meiryo UI" panose="020B0604030504040204" pitchFamily="50" charset="-128"/>
              </a:rPr>
              <a:t>散歩広場から住棟をみる</a:t>
            </a:r>
            <a:endParaRPr kumimoji="1" lang="ja-JP" altLang="en-US"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52EA8D7-9703-403C-B1D3-3433EC52ED27}"/>
              </a:ext>
            </a:extLst>
          </p:cNvPr>
          <p:cNvSpPr txBox="1"/>
          <p:nvPr/>
        </p:nvSpPr>
        <p:spPr>
          <a:xfrm>
            <a:off x="8946306" y="1112855"/>
            <a:ext cx="87716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変更前</a:t>
            </a:r>
          </a:p>
        </p:txBody>
      </p:sp>
    </p:spTree>
    <p:extLst>
      <p:ext uri="{BB962C8B-B14F-4D97-AF65-F5344CB8AC3E}">
        <p14:creationId xmlns:p14="http://schemas.microsoft.com/office/powerpoint/2010/main" val="292376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6</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224D6F66-15F9-431B-ADA0-156896E30318}"/>
              </a:ext>
            </a:extLst>
          </p:cNvPr>
          <p:cNvSpPr txBox="1"/>
          <p:nvPr/>
        </p:nvSpPr>
        <p:spPr>
          <a:xfrm>
            <a:off x="916716" y="1110823"/>
            <a:ext cx="1764000" cy="461665"/>
          </a:xfrm>
          <a:prstGeom prst="rect">
            <a:avLst/>
          </a:prstGeom>
          <a:noFill/>
        </p:spPr>
        <p:txBody>
          <a:bodyPr wrap="square" rtlCol="0">
            <a:spAutoFit/>
          </a:bodyPr>
          <a:lstStyle/>
          <a:p>
            <a:r>
              <a:rPr lang="ja-JP" altLang="en-US" sz="1200" dirty="0">
                <a:effectLst/>
                <a:latin typeface="Meiryo UI" panose="020B0604030504040204" pitchFamily="50" charset="-128"/>
                <a:ea typeface="Meiryo UI" panose="020B0604030504040204" pitchFamily="50" charset="-128"/>
              </a:rPr>
              <a:t>散歩広場から住棟をみる</a:t>
            </a:r>
            <a:endParaRPr kumimoji="1" lang="ja-JP" altLang="en-US" sz="1200" dirty="0">
              <a:latin typeface="Meiryo UI" panose="020B0604030504040204" pitchFamily="50" charset="-128"/>
              <a:ea typeface="Meiryo UI" panose="020B0604030504040204" pitchFamily="50" charset="-128"/>
            </a:endParaRPr>
          </a:p>
        </p:txBody>
      </p:sp>
      <p:pic>
        <p:nvPicPr>
          <p:cNvPr id="18" name="図 17" descr="芝生の上の建物">
            <a:extLst>
              <a:ext uri="{FF2B5EF4-FFF2-40B4-BE49-F238E27FC236}">
                <a16:creationId xmlns:a16="http://schemas.microsoft.com/office/drawing/2014/main" id="{74043F5D-2335-4F2F-AF70-CAC6D1136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16" y="1381393"/>
            <a:ext cx="8858380" cy="5665501"/>
          </a:xfrm>
          <a:prstGeom prst="rect">
            <a:avLst/>
          </a:prstGeom>
        </p:spPr>
      </p:pic>
      <p:sp>
        <p:nvSpPr>
          <p:cNvPr id="19" name="テキスト ボックス 18">
            <a:extLst>
              <a:ext uri="{FF2B5EF4-FFF2-40B4-BE49-F238E27FC236}">
                <a16:creationId xmlns:a16="http://schemas.microsoft.com/office/drawing/2014/main" id="{294B28BF-388D-43C4-A872-61EB38AA3DEB}"/>
              </a:ext>
            </a:extLst>
          </p:cNvPr>
          <p:cNvSpPr txBox="1"/>
          <p:nvPr/>
        </p:nvSpPr>
        <p:spPr>
          <a:xfrm>
            <a:off x="9023538" y="1080045"/>
            <a:ext cx="87716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変更後</a:t>
            </a:r>
          </a:p>
        </p:txBody>
      </p:sp>
      <p:sp>
        <p:nvSpPr>
          <p:cNvPr id="21" name="テキスト ボックス 20">
            <a:extLst>
              <a:ext uri="{FF2B5EF4-FFF2-40B4-BE49-F238E27FC236}">
                <a16:creationId xmlns:a16="http://schemas.microsoft.com/office/drawing/2014/main" id="{2A2F5E16-AD04-4997-80BB-7D3833552AE3}"/>
              </a:ext>
            </a:extLst>
          </p:cNvPr>
          <p:cNvSpPr txBox="1"/>
          <p:nvPr/>
        </p:nvSpPr>
        <p:spPr>
          <a:xfrm>
            <a:off x="3389316" y="1110822"/>
            <a:ext cx="457200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築山を設け広場のアクセントに。芝生からクローバーに変更</a:t>
            </a:r>
          </a:p>
        </p:txBody>
      </p:sp>
    </p:spTree>
    <p:extLst>
      <p:ext uri="{BB962C8B-B14F-4D97-AF65-F5344CB8AC3E}">
        <p14:creationId xmlns:p14="http://schemas.microsoft.com/office/powerpoint/2010/main" val="22762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7</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pic>
        <p:nvPicPr>
          <p:cNvPr id="13" name="図 12" descr="建物, 座る, 眺め, ウィンドウ が含まれている画像&#10;&#10;自動的に生成された説明">
            <a:extLst>
              <a:ext uri="{FF2B5EF4-FFF2-40B4-BE49-F238E27FC236}">
                <a16:creationId xmlns:a16="http://schemas.microsoft.com/office/drawing/2014/main" id="{DBFF515D-8D79-4A90-84BE-5E6E8FAFC228}"/>
              </a:ext>
            </a:extLst>
          </p:cNvPr>
          <p:cNvPicPr>
            <a:picLocks noChangeAspect="1"/>
          </p:cNvPicPr>
          <p:nvPr/>
        </p:nvPicPr>
        <p:blipFill>
          <a:blip r:embed="rId2" cstate="print">
            <a:extLst>
              <a:ext uri="{28A0092B-C50C-407E-A947-70E740481C1C}">
                <a14:useLocalDpi xmlns:a14="http://schemas.microsoft.com/office/drawing/2010/main" val="0"/>
              </a:ext>
            </a:extLst>
          </a:blip>
          <a:srcRect l="6712" r="5427" b="2"/>
          <a:stretch/>
        </p:blipFill>
        <p:spPr>
          <a:xfrm>
            <a:off x="1049060" y="1309707"/>
            <a:ext cx="8593691" cy="5501732"/>
          </a:xfrm>
          <a:prstGeom prst="rect">
            <a:avLst/>
          </a:prstGeom>
        </p:spPr>
      </p:pic>
      <p:sp>
        <p:nvSpPr>
          <p:cNvPr id="15" name="テキスト ボックス 14">
            <a:extLst>
              <a:ext uri="{FF2B5EF4-FFF2-40B4-BE49-F238E27FC236}">
                <a16:creationId xmlns:a16="http://schemas.microsoft.com/office/drawing/2014/main" id="{5D359E9D-D4F1-4BB1-A7C3-390FDD5886CD}"/>
              </a:ext>
            </a:extLst>
          </p:cNvPr>
          <p:cNvSpPr txBox="1"/>
          <p:nvPr/>
        </p:nvSpPr>
        <p:spPr>
          <a:xfrm>
            <a:off x="1227854" y="1063486"/>
            <a:ext cx="210506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エントランスから散歩広場を望む</a:t>
            </a:r>
          </a:p>
        </p:txBody>
      </p:sp>
      <p:sp>
        <p:nvSpPr>
          <p:cNvPr id="22" name="テキスト ボックス 21">
            <a:extLst>
              <a:ext uri="{FF2B5EF4-FFF2-40B4-BE49-F238E27FC236}">
                <a16:creationId xmlns:a16="http://schemas.microsoft.com/office/drawing/2014/main" id="{B957B55E-B7DB-46E6-865B-523DFAED914E}"/>
              </a:ext>
            </a:extLst>
          </p:cNvPr>
          <p:cNvSpPr txBox="1"/>
          <p:nvPr/>
        </p:nvSpPr>
        <p:spPr>
          <a:xfrm>
            <a:off x="9040743" y="1032708"/>
            <a:ext cx="87716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変更前</a:t>
            </a:r>
          </a:p>
        </p:txBody>
      </p:sp>
    </p:spTree>
    <p:extLst>
      <p:ext uri="{BB962C8B-B14F-4D97-AF65-F5344CB8AC3E}">
        <p14:creationId xmlns:p14="http://schemas.microsoft.com/office/powerpoint/2010/main" val="53762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8</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大阪府営堺宮山台４丁第３期住宅　民活プロジェクト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株式会社遠藤剛生建築設計事務所</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F89A5F1-2712-4320-9582-AE88A4DADADC}"/>
              </a:ext>
            </a:extLst>
          </p:cNvPr>
          <p:cNvSpPr txBox="1"/>
          <p:nvPr/>
        </p:nvSpPr>
        <p:spPr>
          <a:xfrm>
            <a:off x="1180939" y="1264917"/>
            <a:ext cx="210506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エントランスから散歩広場を望む</a:t>
            </a:r>
          </a:p>
        </p:txBody>
      </p:sp>
      <p:pic>
        <p:nvPicPr>
          <p:cNvPr id="18" name="図 17" descr="建物の前の広場&#10;&#10;AI によって生成されたコンテンツは間違っている可能性があります。">
            <a:extLst>
              <a:ext uri="{FF2B5EF4-FFF2-40B4-BE49-F238E27FC236}">
                <a16:creationId xmlns:a16="http://schemas.microsoft.com/office/drawing/2014/main" id="{50E405DA-A70D-48E7-821D-D18AB14F5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95" y="1547589"/>
            <a:ext cx="8330222" cy="5327711"/>
          </a:xfrm>
          <a:prstGeom prst="rect">
            <a:avLst/>
          </a:prstGeom>
        </p:spPr>
      </p:pic>
      <p:sp>
        <p:nvSpPr>
          <p:cNvPr id="19" name="テキスト ボックス 18">
            <a:extLst>
              <a:ext uri="{FF2B5EF4-FFF2-40B4-BE49-F238E27FC236}">
                <a16:creationId xmlns:a16="http://schemas.microsoft.com/office/drawing/2014/main" id="{EF7F2B6C-364B-4871-AAA3-7CEBEEE748D6}"/>
              </a:ext>
            </a:extLst>
          </p:cNvPr>
          <p:cNvSpPr txBox="1"/>
          <p:nvPr/>
        </p:nvSpPr>
        <p:spPr>
          <a:xfrm>
            <a:off x="8946306" y="1264916"/>
            <a:ext cx="87716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変更後</a:t>
            </a:r>
          </a:p>
        </p:txBody>
      </p:sp>
      <p:sp>
        <p:nvSpPr>
          <p:cNvPr id="21" name="テキスト ボックス 20">
            <a:extLst>
              <a:ext uri="{FF2B5EF4-FFF2-40B4-BE49-F238E27FC236}">
                <a16:creationId xmlns:a16="http://schemas.microsoft.com/office/drawing/2014/main" id="{C71E179C-CB60-4147-91FA-1E2F78EC9325}"/>
              </a:ext>
            </a:extLst>
          </p:cNvPr>
          <p:cNvSpPr txBox="1"/>
          <p:nvPr/>
        </p:nvSpPr>
        <p:spPr>
          <a:xfrm>
            <a:off x="3436807" y="1283365"/>
            <a:ext cx="457200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築山を設け広場のアクセントに。芝生からクローバーに変更</a:t>
            </a:r>
          </a:p>
        </p:txBody>
      </p:sp>
    </p:spTree>
    <p:extLst>
      <p:ext uri="{BB962C8B-B14F-4D97-AF65-F5344CB8AC3E}">
        <p14:creationId xmlns:p14="http://schemas.microsoft.com/office/powerpoint/2010/main" val="21388147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ユーザー設定</PresentationFormat>
  <Paragraphs>61</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2022-06-23T04:51:45Z</dcterms:created>
  <dcterms:modified xsi:type="dcterms:W3CDTF">2025-07-02T08:39:46Z</dcterms:modified>
</cp:coreProperties>
</file>