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1" removePersonalInfoOnSave="1" saveSubsetFonts="1">
  <p:sldMasterIdLst>
    <p:sldMasterId id="2147483660" r:id="rId1"/>
    <p:sldMasterId id="2147483672" r:id="rId2"/>
    <p:sldMasterId id="2147483684" r:id="rId3"/>
  </p:sldMasterIdLst>
  <p:notesMasterIdLst>
    <p:notesMasterId r:id="rId22"/>
  </p:notesMasterIdLst>
  <p:sldIdLst>
    <p:sldId id="275" r:id="rId4"/>
    <p:sldId id="283" r:id="rId5"/>
    <p:sldId id="256" r:id="rId6"/>
    <p:sldId id="268" r:id="rId7"/>
    <p:sldId id="267" r:id="rId8"/>
    <p:sldId id="271" r:id="rId9"/>
    <p:sldId id="269" r:id="rId10"/>
    <p:sldId id="270" r:id="rId11"/>
    <p:sldId id="272" r:id="rId12"/>
    <p:sldId id="273" r:id="rId13"/>
    <p:sldId id="280" r:id="rId14"/>
    <p:sldId id="281" r:id="rId15"/>
    <p:sldId id="276" r:id="rId16"/>
    <p:sldId id="277" r:id="rId17"/>
    <p:sldId id="278" r:id="rId18"/>
    <p:sldId id="274" r:id="rId19"/>
    <p:sldId id="282" r:id="rId20"/>
    <p:sldId id="279" r:id="rId21"/>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9" autoAdjust="0"/>
    <p:restoredTop sz="94660"/>
  </p:normalViewPr>
  <p:slideViewPr>
    <p:cSldViewPr snapToGrid="0">
      <p:cViewPr varScale="1">
        <p:scale>
          <a:sx n="71" d="100"/>
          <a:sy n="71" d="100"/>
        </p:scale>
        <p:origin x="84" y="990"/>
      </p:cViewPr>
      <p:guideLst/>
    </p:cSldViewPr>
  </p:slideViewPr>
  <p:notesTextViewPr>
    <p:cViewPr>
      <p:scale>
        <a:sx n="1" d="1"/>
        <a:sy n="1" d="1"/>
      </p:scale>
      <p:origin x="0" y="0"/>
    </p:cViewPr>
  </p:notesTextViewPr>
  <p:notesViewPr>
    <p:cSldViewPr snapToGrid="0">
      <p:cViewPr varScale="1">
        <p:scale>
          <a:sx n="79" d="100"/>
          <a:sy n="79" d="100"/>
        </p:scale>
        <p:origin x="403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0AB8E3B-16AA-47EA-8EC4-DB493BABF76B}" type="datetimeFigureOut">
              <a:rPr kumimoji="1" lang="ja-JP" altLang="en-US" smtClean="0"/>
              <a:t>2025/11/13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53C52C7-AACD-483D-8040-C0830BB2FE86}" type="slidenum">
              <a:rPr kumimoji="1" lang="ja-JP" altLang="en-US" smtClean="0"/>
              <a:t>‹#›</a:t>
            </a:fld>
            <a:endParaRPr kumimoji="1" lang="ja-JP" altLang="en-US"/>
          </a:p>
        </p:txBody>
      </p:sp>
    </p:spTree>
    <p:extLst>
      <p:ext uri="{BB962C8B-B14F-4D97-AF65-F5344CB8AC3E}">
        <p14:creationId xmlns:p14="http://schemas.microsoft.com/office/powerpoint/2010/main" val="2385537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教育庁に相談用として作成。オブザーバに入っていただいている教育振興室を窓口に、ご相談予定。</a:t>
            </a:r>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21</a:t>
            </a:fld>
            <a:endParaRPr kumimoji="1" lang="ja-JP" altLang="en-US"/>
          </a:p>
        </p:txBody>
      </p:sp>
    </p:spTree>
    <p:extLst>
      <p:ext uri="{BB962C8B-B14F-4D97-AF65-F5344CB8AC3E}">
        <p14:creationId xmlns:p14="http://schemas.microsoft.com/office/powerpoint/2010/main" val="3665469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教育庁に相談用として作成。オブザーバに入っていただいている教育振興室を窓口に、ご相談予定。</a:t>
            </a:r>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22</a:t>
            </a:fld>
            <a:endParaRPr kumimoji="1" lang="ja-JP" altLang="en-US"/>
          </a:p>
        </p:txBody>
      </p:sp>
    </p:spTree>
    <p:extLst>
      <p:ext uri="{BB962C8B-B14F-4D97-AF65-F5344CB8AC3E}">
        <p14:creationId xmlns:p14="http://schemas.microsoft.com/office/powerpoint/2010/main" val="37695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53C52C7-AACD-483D-8040-C0830BB2FE86}" type="slidenum">
              <a:rPr kumimoji="1" lang="ja-JP" altLang="en-US" smtClean="0"/>
              <a:t>23</a:t>
            </a:fld>
            <a:endParaRPr kumimoji="1" lang="ja-JP" altLang="en-US"/>
          </a:p>
        </p:txBody>
      </p:sp>
    </p:spTree>
    <p:extLst>
      <p:ext uri="{BB962C8B-B14F-4D97-AF65-F5344CB8AC3E}">
        <p14:creationId xmlns:p14="http://schemas.microsoft.com/office/powerpoint/2010/main" val="247371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A00D2-E132-45EB-ABB3-497F935044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60803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53C52C7-AACD-483D-8040-C0830BB2FE86}" type="slidenum">
              <a:rPr kumimoji="1" lang="ja-JP" altLang="en-US" smtClean="0"/>
              <a:t>25</a:t>
            </a:fld>
            <a:endParaRPr kumimoji="1" lang="ja-JP" altLang="en-US"/>
          </a:p>
        </p:txBody>
      </p:sp>
    </p:spTree>
    <p:extLst>
      <p:ext uri="{BB962C8B-B14F-4D97-AF65-F5344CB8AC3E}">
        <p14:creationId xmlns:p14="http://schemas.microsoft.com/office/powerpoint/2010/main" val="258479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53C52C7-AACD-483D-8040-C0830BB2FE86}" type="slidenum">
              <a:rPr kumimoji="1" lang="ja-JP" altLang="en-US" smtClean="0"/>
              <a:t>26</a:t>
            </a:fld>
            <a:endParaRPr kumimoji="1" lang="ja-JP" altLang="en-US"/>
          </a:p>
        </p:txBody>
      </p:sp>
    </p:spTree>
    <p:extLst>
      <p:ext uri="{BB962C8B-B14F-4D97-AF65-F5344CB8AC3E}">
        <p14:creationId xmlns:p14="http://schemas.microsoft.com/office/powerpoint/2010/main" val="170471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A00D2-E132-45EB-ABB3-497F935044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3250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2B17F-8244-4A0D-8518-BB07F80959C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8718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2DDD1-0CD7-4235-B5A0-74FE76421964}" type="datetime1">
              <a:rPr kumimoji="1" lang="ja-JP" altLang="en-US" smtClean="0"/>
              <a:t>2025/11/13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103514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F6EA16-5A6E-4788-A87E-63C2A71CF57D}" type="datetime1">
              <a:rPr kumimoji="1" lang="ja-JP" altLang="en-US" smtClean="0"/>
              <a:t>2025/11/13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29500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82D493-0E28-4E6B-9842-6D39916D52CD}" type="datetime1">
              <a:rPr kumimoji="1" lang="ja-JP" altLang="en-US" smtClean="0"/>
              <a:t>2025/11/13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697111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A66368-0425-8EDC-084E-902DBB9C71C1}"/>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9564131-66AE-4E95-3156-3081C0146EFD}"/>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5358EEB-00DE-7DD8-C5A1-9825E5888E2F}"/>
              </a:ext>
            </a:extLst>
          </p:cNvPr>
          <p:cNvSpPr>
            <a:spLocks noGrp="1"/>
          </p:cNvSpPr>
          <p:nvPr>
            <p:ph type="dt" sz="half" idx="10"/>
          </p:nvPr>
        </p:nvSpPr>
        <p:spPr/>
        <p:txBody>
          <a:bodyPr/>
          <a:lstStyle/>
          <a:p>
            <a:fld id="{871C192B-06CA-4AA4-A12E-F20237EC8B9E}" type="datetimeFigureOut">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E47EF10F-E7D3-29CD-5B0B-5DBE884436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871813-4F73-2101-2477-E1360FCD62F1}"/>
              </a:ext>
            </a:extLst>
          </p:cNvPr>
          <p:cNvSpPr>
            <a:spLocks noGrp="1"/>
          </p:cNvSpPr>
          <p:nvPr>
            <p:ph type="sldNum" sz="quarter" idx="12"/>
          </p:nvPr>
        </p:nvSpPr>
        <p:spPr/>
        <p:txBody>
          <a:bodyPr/>
          <a:lstStyle/>
          <a:p>
            <a:fld id="{1D101278-C56C-4072-9C00-9784E89CB266}" type="slidenum">
              <a:rPr kumimoji="1" lang="ja-JP" altLang="en-US" smtClean="0"/>
              <a:t>‹#›</a:t>
            </a:fld>
            <a:endParaRPr kumimoji="1" lang="ja-JP" altLang="en-US"/>
          </a:p>
        </p:txBody>
      </p:sp>
    </p:spTree>
    <p:extLst>
      <p:ext uri="{BB962C8B-B14F-4D97-AF65-F5344CB8AC3E}">
        <p14:creationId xmlns:p14="http://schemas.microsoft.com/office/powerpoint/2010/main" val="3465072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859BF4-08DF-F9A0-CEA2-1081E94023D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E352E5-0F09-03F7-28E3-2AD5DE5C562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C3139F-21FB-CAFD-E868-C88FE0289670}"/>
              </a:ext>
            </a:extLst>
          </p:cNvPr>
          <p:cNvSpPr>
            <a:spLocks noGrp="1"/>
          </p:cNvSpPr>
          <p:nvPr>
            <p:ph type="dt" sz="half" idx="10"/>
          </p:nvPr>
        </p:nvSpPr>
        <p:spPr/>
        <p:txBody>
          <a:bodyPr/>
          <a:lstStyle/>
          <a:p>
            <a:fld id="{871C192B-06CA-4AA4-A12E-F20237EC8B9E}" type="datetimeFigureOut">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B8C7EE2F-284C-46D1-FA69-A60D17EA35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77D2F0-86C2-929F-08BC-AB3347E267CA}"/>
              </a:ext>
            </a:extLst>
          </p:cNvPr>
          <p:cNvSpPr>
            <a:spLocks noGrp="1"/>
          </p:cNvSpPr>
          <p:nvPr>
            <p:ph type="sldNum" sz="quarter" idx="12"/>
          </p:nvPr>
        </p:nvSpPr>
        <p:spPr/>
        <p:txBody>
          <a:bodyPr/>
          <a:lstStyle/>
          <a:p>
            <a:fld id="{1D101278-C56C-4072-9C00-9784E89CB266}" type="slidenum">
              <a:rPr kumimoji="1" lang="ja-JP" altLang="en-US" smtClean="0"/>
              <a:t>‹#›</a:t>
            </a:fld>
            <a:endParaRPr kumimoji="1" lang="ja-JP" altLang="en-US"/>
          </a:p>
        </p:txBody>
      </p:sp>
    </p:spTree>
    <p:extLst>
      <p:ext uri="{BB962C8B-B14F-4D97-AF65-F5344CB8AC3E}">
        <p14:creationId xmlns:p14="http://schemas.microsoft.com/office/powerpoint/2010/main" val="255247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822BF-ECCF-8865-2FF6-9A776D0D7461}"/>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D847187-1378-67AA-2CE3-BCC94B58FAC3}"/>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E73F4DB-EB23-092E-8248-94AB38686026}"/>
              </a:ext>
            </a:extLst>
          </p:cNvPr>
          <p:cNvSpPr>
            <a:spLocks noGrp="1"/>
          </p:cNvSpPr>
          <p:nvPr>
            <p:ph type="dt" sz="half" idx="10"/>
          </p:nvPr>
        </p:nvSpPr>
        <p:spPr/>
        <p:txBody>
          <a:bodyPr/>
          <a:lstStyle/>
          <a:p>
            <a:fld id="{871C192B-06CA-4AA4-A12E-F20237EC8B9E}" type="datetimeFigureOut">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C67CED47-8FCE-FB08-B7C5-1C622D593DF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69C4BA-4EC8-B97A-9A26-9FE2BCAD18AB}"/>
              </a:ext>
            </a:extLst>
          </p:cNvPr>
          <p:cNvSpPr>
            <a:spLocks noGrp="1"/>
          </p:cNvSpPr>
          <p:nvPr>
            <p:ph type="sldNum" sz="quarter" idx="12"/>
          </p:nvPr>
        </p:nvSpPr>
        <p:spPr/>
        <p:txBody>
          <a:bodyPr/>
          <a:lstStyle/>
          <a:p>
            <a:fld id="{1D101278-C56C-4072-9C00-9784E89CB266}" type="slidenum">
              <a:rPr kumimoji="1" lang="ja-JP" altLang="en-US" smtClean="0"/>
              <a:t>‹#›</a:t>
            </a:fld>
            <a:endParaRPr kumimoji="1" lang="ja-JP" altLang="en-US"/>
          </a:p>
        </p:txBody>
      </p:sp>
    </p:spTree>
    <p:extLst>
      <p:ext uri="{BB962C8B-B14F-4D97-AF65-F5344CB8AC3E}">
        <p14:creationId xmlns:p14="http://schemas.microsoft.com/office/powerpoint/2010/main" val="3809114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5246B6-AFD0-D1E7-CC40-27B2F1400DB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0F6191-1395-9BAD-5463-40ADDD17CC5F}"/>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C84D98C-87CC-C550-7C86-F247B64B29D9}"/>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B407CD1-CB48-2108-5286-2A0B449C36C2}"/>
              </a:ext>
            </a:extLst>
          </p:cNvPr>
          <p:cNvSpPr>
            <a:spLocks noGrp="1"/>
          </p:cNvSpPr>
          <p:nvPr>
            <p:ph type="dt" sz="half" idx="10"/>
          </p:nvPr>
        </p:nvSpPr>
        <p:spPr/>
        <p:txBody>
          <a:bodyPr/>
          <a:lstStyle/>
          <a:p>
            <a:fld id="{871C192B-06CA-4AA4-A12E-F20237EC8B9E}" type="datetimeFigureOut">
              <a:rPr kumimoji="1" lang="ja-JP" altLang="en-US" smtClean="0"/>
              <a:t>2025/11/13</a:t>
            </a:fld>
            <a:endParaRPr kumimoji="1" lang="ja-JP" altLang="en-US"/>
          </a:p>
        </p:txBody>
      </p:sp>
      <p:sp>
        <p:nvSpPr>
          <p:cNvPr id="6" name="フッター プレースホルダー 5">
            <a:extLst>
              <a:ext uri="{FF2B5EF4-FFF2-40B4-BE49-F238E27FC236}">
                <a16:creationId xmlns:a16="http://schemas.microsoft.com/office/drawing/2014/main" id="{A05E5429-8B72-3542-A5E2-90BCD644C1B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E1CC9C4-5F41-CA05-11F5-BF6DD996D62F}"/>
              </a:ext>
            </a:extLst>
          </p:cNvPr>
          <p:cNvSpPr>
            <a:spLocks noGrp="1"/>
          </p:cNvSpPr>
          <p:nvPr>
            <p:ph type="sldNum" sz="quarter" idx="12"/>
          </p:nvPr>
        </p:nvSpPr>
        <p:spPr/>
        <p:txBody>
          <a:bodyPr/>
          <a:lstStyle/>
          <a:p>
            <a:fld id="{1D101278-C56C-4072-9C00-9784E89CB266}" type="slidenum">
              <a:rPr kumimoji="1" lang="ja-JP" altLang="en-US" smtClean="0"/>
              <a:t>‹#›</a:t>
            </a:fld>
            <a:endParaRPr kumimoji="1" lang="ja-JP" altLang="en-US"/>
          </a:p>
        </p:txBody>
      </p:sp>
    </p:spTree>
    <p:extLst>
      <p:ext uri="{BB962C8B-B14F-4D97-AF65-F5344CB8AC3E}">
        <p14:creationId xmlns:p14="http://schemas.microsoft.com/office/powerpoint/2010/main" val="3952885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5AEB2-AD9C-E3A4-28BF-B7BFD27C44C3}"/>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BB96EDD-2DF4-C793-DDED-15C00BC1242A}"/>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41211BC-BA43-025F-1B6A-7CC2341B2C5E}"/>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0A602CC-4A2B-622D-8783-13B9E3251A1D}"/>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42DDF1C-C5B3-06CA-3C0A-79BC7351AE35}"/>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FD89ADB-CB5B-4B7F-D5FB-10100395CB5C}"/>
              </a:ext>
            </a:extLst>
          </p:cNvPr>
          <p:cNvSpPr>
            <a:spLocks noGrp="1"/>
          </p:cNvSpPr>
          <p:nvPr>
            <p:ph type="dt" sz="half" idx="10"/>
          </p:nvPr>
        </p:nvSpPr>
        <p:spPr/>
        <p:txBody>
          <a:bodyPr/>
          <a:lstStyle/>
          <a:p>
            <a:fld id="{871C192B-06CA-4AA4-A12E-F20237EC8B9E}" type="datetimeFigureOut">
              <a:rPr kumimoji="1" lang="ja-JP" altLang="en-US" smtClean="0"/>
              <a:t>2025/11/13</a:t>
            </a:fld>
            <a:endParaRPr kumimoji="1" lang="ja-JP" altLang="en-US"/>
          </a:p>
        </p:txBody>
      </p:sp>
      <p:sp>
        <p:nvSpPr>
          <p:cNvPr id="8" name="フッター プレースホルダー 7">
            <a:extLst>
              <a:ext uri="{FF2B5EF4-FFF2-40B4-BE49-F238E27FC236}">
                <a16:creationId xmlns:a16="http://schemas.microsoft.com/office/drawing/2014/main" id="{2D697184-E0F5-6968-965A-733022F001E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5356B60-4EB8-6C38-F969-B455384B0B80}"/>
              </a:ext>
            </a:extLst>
          </p:cNvPr>
          <p:cNvSpPr>
            <a:spLocks noGrp="1"/>
          </p:cNvSpPr>
          <p:nvPr>
            <p:ph type="sldNum" sz="quarter" idx="12"/>
          </p:nvPr>
        </p:nvSpPr>
        <p:spPr/>
        <p:txBody>
          <a:bodyPr/>
          <a:lstStyle/>
          <a:p>
            <a:fld id="{1D101278-C56C-4072-9C00-9784E89CB266}" type="slidenum">
              <a:rPr kumimoji="1" lang="ja-JP" altLang="en-US" smtClean="0"/>
              <a:t>‹#›</a:t>
            </a:fld>
            <a:endParaRPr kumimoji="1" lang="ja-JP" altLang="en-US"/>
          </a:p>
        </p:txBody>
      </p:sp>
    </p:spTree>
    <p:extLst>
      <p:ext uri="{BB962C8B-B14F-4D97-AF65-F5344CB8AC3E}">
        <p14:creationId xmlns:p14="http://schemas.microsoft.com/office/powerpoint/2010/main" val="3022332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DCF0F6-2464-94D2-3D13-C237639EE0D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B56622D-3C7B-4BB7-9306-0782724427B7}"/>
              </a:ext>
            </a:extLst>
          </p:cNvPr>
          <p:cNvSpPr>
            <a:spLocks noGrp="1"/>
          </p:cNvSpPr>
          <p:nvPr>
            <p:ph type="dt" sz="half" idx="10"/>
          </p:nvPr>
        </p:nvSpPr>
        <p:spPr/>
        <p:txBody>
          <a:bodyPr/>
          <a:lstStyle/>
          <a:p>
            <a:fld id="{871C192B-06CA-4AA4-A12E-F20237EC8B9E}" type="datetimeFigureOut">
              <a:rPr kumimoji="1" lang="ja-JP" altLang="en-US" smtClean="0"/>
              <a:t>2025/11/13</a:t>
            </a:fld>
            <a:endParaRPr kumimoji="1" lang="ja-JP" altLang="en-US"/>
          </a:p>
        </p:txBody>
      </p:sp>
      <p:sp>
        <p:nvSpPr>
          <p:cNvPr id="4" name="フッター プレースホルダー 3">
            <a:extLst>
              <a:ext uri="{FF2B5EF4-FFF2-40B4-BE49-F238E27FC236}">
                <a16:creationId xmlns:a16="http://schemas.microsoft.com/office/drawing/2014/main" id="{6CBD3FF2-21C8-EA02-B577-71311C5A1C9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3872B02-2768-CDCB-A90E-8F6F7BC8CC6D}"/>
              </a:ext>
            </a:extLst>
          </p:cNvPr>
          <p:cNvSpPr>
            <a:spLocks noGrp="1"/>
          </p:cNvSpPr>
          <p:nvPr>
            <p:ph type="sldNum" sz="quarter" idx="12"/>
          </p:nvPr>
        </p:nvSpPr>
        <p:spPr/>
        <p:txBody>
          <a:bodyPr/>
          <a:lstStyle/>
          <a:p>
            <a:fld id="{1D101278-C56C-4072-9C00-9784E89CB266}" type="slidenum">
              <a:rPr kumimoji="1" lang="ja-JP" altLang="en-US" smtClean="0"/>
              <a:t>‹#›</a:t>
            </a:fld>
            <a:endParaRPr kumimoji="1" lang="ja-JP" altLang="en-US"/>
          </a:p>
        </p:txBody>
      </p:sp>
    </p:spTree>
    <p:extLst>
      <p:ext uri="{BB962C8B-B14F-4D97-AF65-F5344CB8AC3E}">
        <p14:creationId xmlns:p14="http://schemas.microsoft.com/office/powerpoint/2010/main" val="675886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F7AA5A8-6BAF-0ED6-A6C2-608D82624295}"/>
              </a:ext>
            </a:extLst>
          </p:cNvPr>
          <p:cNvSpPr>
            <a:spLocks noGrp="1"/>
          </p:cNvSpPr>
          <p:nvPr>
            <p:ph type="dt" sz="half" idx="10"/>
          </p:nvPr>
        </p:nvSpPr>
        <p:spPr/>
        <p:txBody>
          <a:bodyPr/>
          <a:lstStyle/>
          <a:p>
            <a:fld id="{871C192B-06CA-4AA4-A12E-F20237EC8B9E}" type="datetimeFigureOut">
              <a:rPr kumimoji="1" lang="ja-JP" altLang="en-US" smtClean="0"/>
              <a:t>2025/11/13</a:t>
            </a:fld>
            <a:endParaRPr kumimoji="1" lang="ja-JP" altLang="en-US"/>
          </a:p>
        </p:txBody>
      </p:sp>
      <p:sp>
        <p:nvSpPr>
          <p:cNvPr id="3" name="フッター プレースホルダー 2">
            <a:extLst>
              <a:ext uri="{FF2B5EF4-FFF2-40B4-BE49-F238E27FC236}">
                <a16:creationId xmlns:a16="http://schemas.microsoft.com/office/drawing/2014/main" id="{B1EB0DDD-FC73-C3B0-D54C-CB9D30E0392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DCD9879-C510-9E1C-2953-F8BE06F4E785}"/>
              </a:ext>
            </a:extLst>
          </p:cNvPr>
          <p:cNvSpPr>
            <a:spLocks noGrp="1"/>
          </p:cNvSpPr>
          <p:nvPr>
            <p:ph type="sldNum" sz="quarter" idx="12"/>
          </p:nvPr>
        </p:nvSpPr>
        <p:spPr/>
        <p:txBody>
          <a:bodyPr/>
          <a:lstStyle/>
          <a:p>
            <a:fld id="{1D101278-C56C-4072-9C00-9784E89CB266}" type="slidenum">
              <a:rPr kumimoji="1" lang="ja-JP" altLang="en-US" smtClean="0"/>
              <a:t>‹#›</a:t>
            </a:fld>
            <a:endParaRPr kumimoji="1" lang="ja-JP" altLang="en-US"/>
          </a:p>
        </p:txBody>
      </p:sp>
    </p:spTree>
    <p:extLst>
      <p:ext uri="{BB962C8B-B14F-4D97-AF65-F5344CB8AC3E}">
        <p14:creationId xmlns:p14="http://schemas.microsoft.com/office/powerpoint/2010/main" val="83044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4C6CB0-5D89-AF68-48C0-B941BC441B0C}"/>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3E9B366-4D13-AB03-4FE5-73486B5A543E}"/>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E93A008-F254-5697-D5A5-B0B26EB50F69}"/>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6EA98BD-74B7-BFEC-5CE1-53079728065B}"/>
              </a:ext>
            </a:extLst>
          </p:cNvPr>
          <p:cNvSpPr>
            <a:spLocks noGrp="1"/>
          </p:cNvSpPr>
          <p:nvPr>
            <p:ph type="dt" sz="half" idx="10"/>
          </p:nvPr>
        </p:nvSpPr>
        <p:spPr/>
        <p:txBody>
          <a:bodyPr/>
          <a:lstStyle/>
          <a:p>
            <a:fld id="{871C192B-06CA-4AA4-A12E-F20237EC8B9E}" type="datetimeFigureOut">
              <a:rPr kumimoji="1" lang="ja-JP" altLang="en-US" smtClean="0"/>
              <a:t>2025/11/13</a:t>
            </a:fld>
            <a:endParaRPr kumimoji="1" lang="ja-JP" altLang="en-US"/>
          </a:p>
        </p:txBody>
      </p:sp>
      <p:sp>
        <p:nvSpPr>
          <p:cNvPr id="6" name="フッター プレースホルダー 5">
            <a:extLst>
              <a:ext uri="{FF2B5EF4-FFF2-40B4-BE49-F238E27FC236}">
                <a16:creationId xmlns:a16="http://schemas.microsoft.com/office/drawing/2014/main" id="{13F35E86-36D3-95AA-981B-FEE1FB5873E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9215420-DDCD-26AD-1D99-C3EB8C7E0CC5}"/>
              </a:ext>
            </a:extLst>
          </p:cNvPr>
          <p:cNvSpPr>
            <a:spLocks noGrp="1"/>
          </p:cNvSpPr>
          <p:nvPr>
            <p:ph type="sldNum" sz="quarter" idx="12"/>
          </p:nvPr>
        </p:nvSpPr>
        <p:spPr/>
        <p:txBody>
          <a:bodyPr/>
          <a:lstStyle/>
          <a:p>
            <a:fld id="{1D101278-C56C-4072-9C00-9784E89CB266}" type="slidenum">
              <a:rPr kumimoji="1" lang="ja-JP" altLang="en-US" smtClean="0"/>
              <a:t>‹#›</a:t>
            </a:fld>
            <a:endParaRPr kumimoji="1" lang="ja-JP" altLang="en-US"/>
          </a:p>
        </p:txBody>
      </p:sp>
    </p:spTree>
    <p:extLst>
      <p:ext uri="{BB962C8B-B14F-4D97-AF65-F5344CB8AC3E}">
        <p14:creationId xmlns:p14="http://schemas.microsoft.com/office/powerpoint/2010/main" val="71580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50415E72-26A8-45B9-8EBA-8FB12CA302F8}" type="datetime1">
              <a:rPr kumimoji="1" lang="ja-JP" altLang="en-US" smtClean="0"/>
              <a:pPr/>
              <a:t>2025/11/13</a:t>
            </a:fld>
            <a:endParaRPr kumimoji="1" lang="ja-JP" altLang="en-US"/>
          </a:p>
        </p:txBody>
      </p:sp>
      <p:sp>
        <p:nvSpPr>
          <p:cNvPr id="5" name="Footer Placeholder 4"/>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kumimoji="1" lang="ja-JP" altLang="en-US"/>
          </a:p>
        </p:txBody>
      </p:sp>
      <p:sp>
        <p:nvSpPr>
          <p:cNvPr id="6" name="Slide Number Placeholder 5"/>
          <p:cNvSpPr>
            <a:spLocks noGrp="1"/>
          </p:cNvSpPr>
          <p:nvPr>
            <p:ph type="sldNum" sz="quarter" idx="12"/>
          </p:nvPr>
        </p:nvSpPr>
        <p:spPr>
          <a:xfrm>
            <a:off x="7473192" y="6356352"/>
            <a:ext cx="2228850" cy="365125"/>
          </a:xfrm>
        </p:spPr>
        <p:txBody>
          <a:bodyPr/>
          <a:lstStyle>
            <a:lvl1pPr>
              <a:defRPr sz="1800" b="1">
                <a:solidFill>
                  <a:schemeClr val="tx1"/>
                </a:solidFill>
                <a:latin typeface="BIZ UDPゴシック" panose="020B0400000000000000" pitchFamily="50" charset="-128"/>
                <a:ea typeface="BIZ UDPゴシック" panose="020B0400000000000000" pitchFamily="50" charset="-128"/>
              </a:defRPr>
            </a:lvl1pPr>
          </a:lstStyle>
          <a:p>
            <a:fld id="{8AAA9E22-95CD-4913-8295-F7735B0BBB9F}" type="slidenum">
              <a:rPr kumimoji="1" lang="ja-JP" altLang="en-US" smtClean="0"/>
              <a:pPr/>
              <a:t>‹#›</a:t>
            </a:fld>
            <a:endParaRPr kumimoji="1" lang="ja-JP" altLang="en-US"/>
          </a:p>
        </p:txBody>
      </p:sp>
    </p:spTree>
    <p:extLst>
      <p:ext uri="{BB962C8B-B14F-4D97-AF65-F5344CB8AC3E}">
        <p14:creationId xmlns:p14="http://schemas.microsoft.com/office/powerpoint/2010/main" val="1481866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C20979-1937-189A-4E09-687C03000FFF}"/>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B1653CA-56D9-4045-FEE2-1FAABF843DFA}"/>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0A9D869E-EA93-5F88-D90C-E96A5AF6C093}"/>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F7006F3-7750-7D6C-D482-81912A0CD156}"/>
              </a:ext>
            </a:extLst>
          </p:cNvPr>
          <p:cNvSpPr>
            <a:spLocks noGrp="1"/>
          </p:cNvSpPr>
          <p:nvPr>
            <p:ph type="dt" sz="half" idx="10"/>
          </p:nvPr>
        </p:nvSpPr>
        <p:spPr/>
        <p:txBody>
          <a:bodyPr/>
          <a:lstStyle/>
          <a:p>
            <a:fld id="{871C192B-06CA-4AA4-A12E-F20237EC8B9E}" type="datetimeFigureOut">
              <a:rPr kumimoji="1" lang="ja-JP" altLang="en-US" smtClean="0"/>
              <a:t>2025/11/13</a:t>
            </a:fld>
            <a:endParaRPr kumimoji="1" lang="ja-JP" altLang="en-US"/>
          </a:p>
        </p:txBody>
      </p:sp>
      <p:sp>
        <p:nvSpPr>
          <p:cNvPr id="6" name="フッター プレースホルダー 5">
            <a:extLst>
              <a:ext uri="{FF2B5EF4-FFF2-40B4-BE49-F238E27FC236}">
                <a16:creationId xmlns:a16="http://schemas.microsoft.com/office/drawing/2014/main" id="{E2D8ECB8-3587-16A0-4703-DC864876C80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349F1C-34D6-F987-DDE7-94E2228E25FB}"/>
              </a:ext>
            </a:extLst>
          </p:cNvPr>
          <p:cNvSpPr>
            <a:spLocks noGrp="1"/>
          </p:cNvSpPr>
          <p:nvPr>
            <p:ph type="sldNum" sz="quarter" idx="12"/>
          </p:nvPr>
        </p:nvSpPr>
        <p:spPr/>
        <p:txBody>
          <a:bodyPr/>
          <a:lstStyle/>
          <a:p>
            <a:fld id="{1D101278-C56C-4072-9C00-9784E89CB266}" type="slidenum">
              <a:rPr kumimoji="1" lang="ja-JP" altLang="en-US" smtClean="0"/>
              <a:t>‹#›</a:t>
            </a:fld>
            <a:endParaRPr kumimoji="1" lang="ja-JP" altLang="en-US"/>
          </a:p>
        </p:txBody>
      </p:sp>
    </p:spTree>
    <p:extLst>
      <p:ext uri="{BB962C8B-B14F-4D97-AF65-F5344CB8AC3E}">
        <p14:creationId xmlns:p14="http://schemas.microsoft.com/office/powerpoint/2010/main" val="3933074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F7447E-3925-F9CD-0859-ADE5EE6FC70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D647621-648E-9302-DD24-2275393ACBA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AB11793-90C7-86C8-F3D1-40DA59FA3C9A}"/>
              </a:ext>
            </a:extLst>
          </p:cNvPr>
          <p:cNvSpPr>
            <a:spLocks noGrp="1"/>
          </p:cNvSpPr>
          <p:nvPr>
            <p:ph type="dt" sz="half" idx="10"/>
          </p:nvPr>
        </p:nvSpPr>
        <p:spPr/>
        <p:txBody>
          <a:bodyPr/>
          <a:lstStyle/>
          <a:p>
            <a:fld id="{871C192B-06CA-4AA4-A12E-F20237EC8B9E}" type="datetimeFigureOut">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E38DD60E-FE7A-1E23-7E67-013CB1BF3D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7E0447D-08A6-49E4-7301-078D29AC3464}"/>
              </a:ext>
            </a:extLst>
          </p:cNvPr>
          <p:cNvSpPr>
            <a:spLocks noGrp="1"/>
          </p:cNvSpPr>
          <p:nvPr>
            <p:ph type="sldNum" sz="quarter" idx="12"/>
          </p:nvPr>
        </p:nvSpPr>
        <p:spPr/>
        <p:txBody>
          <a:bodyPr/>
          <a:lstStyle/>
          <a:p>
            <a:fld id="{1D101278-C56C-4072-9C00-9784E89CB266}" type="slidenum">
              <a:rPr kumimoji="1" lang="ja-JP" altLang="en-US" smtClean="0"/>
              <a:t>‹#›</a:t>
            </a:fld>
            <a:endParaRPr kumimoji="1" lang="ja-JP" altLang="en-US"/>
          </a:p>
        </p:txBody>
      </p:sp>
    </p:spTree>
    <p:extLst>
      <p:ext uri="{BB962C8B-B14F-4D97-AF65-F5344CB8AC3E}">
        <p14:creationId xmlns:p14="http://schemas.microsoft.com/office/powerpoint/2010/main" val="922286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5D9CBED-40DA-662A-3D74-9A861A281E72}"/>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1262B16-EC3B-7F7C-EFA1-55C48789C17B}"/>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1596B6-1B94-64F9-EC01-B5B81EE98E1C}"/>
              </a:ext>
            </a:extLst>
          </p:cNvPr>
          <p:cNvSpPr>
            <a:spLocks noGrp="1"/>
          </p:cNvSpPr>
          <p:nvPr>
            <p:ph type="dt" sz="half" idx="10"/>
          </p:nvPr>
        </p:nvSpPr>
        <p:spPr/>
        <p:txBody>
          <a:bodyPr/>
          <a:lstStyle/>
          <a:p>
            <a:fld id="{871C192B-06CA-4AA4-A12E-F20237EC8B9E}" type="datetimeFigureOut">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DB87A845-65B4-21CD-33BB-0A699586B1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D2C274-7532-3579-1FBF-C9935A8D32FB}"/>
              </a:ext>
            </a:extLst>
          </p:cNvPr>
          <p:cNvSpPr>
            <a:spLocks noGrp="1"/>
          </p:cNvSpPr>
          <p:nvPr>
            <p:ph type="sldNum" sz="quarter" idx="12"/>
          </p:nvPr>
        </p:nvSpPr>
        <p:spPr/>
        <p:txBody>
          <a:bodyPr/>
          <a:lstStyle/>
          <a:p>
            <a:fld id="{1D101278-C56C-4072-9C00-9784E89CB266}" type="slidenum">
              <a:rPr kumimoji="1" lang="ja-JP" altLang="en-US" smtClean="0"/>
              <a:t>‹#›</a:t>
            </a:fld>
            <a:endParaRPr kumimoji="1" lang="ja-JP" altLang="en-US"/>
          </a:p>
        </p:txBody>
      </p:sp>
    </p:spTree>
    <p:extLst>
      <p:ext uri="{BB962C8B-B14F-4D97-AF65-F5344CB8AC3E}">
        <p14:creationId xmlns:p14="http://schemas.microsoft.com/office/powerpoint/2010/main" val="2307464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FF7A894-B0F0-4E4D-9DFC-7B7E984DC0CA}" type="slidenum">
              <a:rPr lang="en-US" altLang="ja-JP"/>
              <a:pPr>
                <a:defRPr/>
              </a:pPr>
              <a:t>‹#›</a:t>
            </a:fld>
            <a:endParaRPr lang="en-US" altLang="ja-JP"/>
          </a:p>
        </p:txBody>
      </p:sp>
    </p:spTree>
    <p:extLst>
      <p:ext uri="{BB962C8B-B14F-4D97-AF65-F5344CB8AC3E}">
        <p14:creationId xmlns:p14="http://schemas.microsoft.com/office/powerpoint/2010/main" val="2689390969"/>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22497FE-224F-4E74-BCCD-2665CFBA3AAE}" type="slidenum">
              <a:rPr lang="en-US" altLang="ja-JP"/>
              <a:pPr>
                <a:defRPr/>
              </a:pPr>
              <a:t>‹#›</a:t>
            </a:fld>
            <a:endParaRPr lang="en-US" altLang="ja-JP"/>
          </a:p>
        </p:txBody>
      </p:sp>
    </p:spTree>
    <p:extLst>
      <p:ext uri="{BB962C8B-B14F-4D97-AF65-F5344CB8AC3E}">
        <p14:creationId xmlns:p14="http://schemas.microsoft.com/office/powerpoint/2010/main" val="1230037442"/>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2"/>
            <a:ext cx="8420100" cy="1362075"/>
          </a:xfrm>
        </p:spPr>
        <p:txBody>
          <a:bodyPr anchor="t"/>
          <a:lstStyle>
            <a:lvl1pPr algn="l">
              <a:defRPr sz="325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37F83F7-910B-44E4-96E2-9359E49EB49B}" type="slidenum">
              <a:rPr lang="en-US" altLang="ja-JP"/>
              <a:pPr>
                <a:defRPr/>
              </a:pPr>
              <a:t>‹#›</a:t>
            </a:fld>
            <a:endParaRPr lang="en-US" altLang="ja-JP"/>
          </a:p>
        </p:txBody>
      </p:sp>
    </p:spTree>
    <p:extLst>
      <p:ext uri="{BB962C8B-B14F-4D97-AF65-F5344CB8AC3E}">
        <p14:creationId xmlns:p14="http://schemas.microsoft.com/office/powerpoint/2010/main" val="3407540839"/>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429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6CEF58A-321B-4CA3-B121-1513D8DAF01B}" type="slidenum">
              <a:rPr lang="en-US" altLang="ja-JP"/>
              <a:pPr>
                <a:defRPr/>
              </a:pPr>
              <a:t>‹#›</a:t>
            </a:fld>
            <a:endParaRPr lang="en-US" altLang="ja-JP"/>
          </a:p>
        </p:txBody>
      </p:sp>
    </p:spTree>
    <p:extLst>
      <p:ext uri="{BB962C8B-B14F-4D97-AF65-F5344CB8AC3E}">
        <p14:creationId xmlns:p14="http://schemas.microsoft.com/office/powerpoint/2010/main" val="2833093753"/>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DECBC57-14F7-4860-99DD-840BC3A1A475}" type="slidenum">
              <a:rPr lang="en-US" altLang="ja-JP"/>
              <a:pPr>
                <a:defRPr/>
              </a:pPr>
              <a:t>‹#›</a:t>
            </a:fld>
            <a:endParaRPr lang="en-US" altLang="ja-JP"/>
          </a:p>
        </p:txBody>
      </p:sp>
    </p:spTree>
    <p:extLst>
      <p:ext uri="{BB962C8B-B14F-4D97-AF65-F5344CB8AC3E}">
        <p14:creationId xmlns:p14="http://schemas.microsoft.com/office/powerpoint/2010/main" val="1541913130"/>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87330AA-97E6-4160-8002-874BB5F28366}" type="slidenum">
              <a:rPr lang="en-US" altLang="ja-JP"/>
              <a:pPr>
                <a:defRPr/>
              </a:pPr>
              <a:t>‹#›</a:t>
            </a:fld>
            <a:endParaRPr lang="en-US" altLang="ja-JP"/>
          </a:p>
        </p:txBody>
      </p:sp>
    </p:spTree>
    <p:extLst>
      <p:ext uri="{BB962C8B-B14F-4D97-AF65-F5344CB8AC3E}">
        <p14:creationId xmlns:p14="http://schemas.microsoft.com/office/powerpoint/2010/main" val="3722405046"/>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BDFC217-17CE-4A01-9E2D-50260AE7CEDC}" type="slidenum">
              <a:rPr lang="en-US" altLang="ja-JP"/>
              <a:pPr>
                <a:defRPr/>
              </a:pPr>
              <a:t>‹#›</a:t>
            </a:fld>
            <a:endParaRPr lang="en-US" altLang="ja-JP"/>
          </a:p>
        </p:txBody>
      </p:sp>
    </p:spTree>
    <p:extLst>
      <p:ext uri="{BB962C8B-B14F-4D97-AF65-F5344CB8AC3E}">
        <p14:creationId xmlns:p14="http://schemas.microsoft.com/office/powerpoint/2010/main" val="2616863690"/>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06B2B092-859D-438E-8104-EE399BD7B741}" type="datetime1">
              <a:rPr kumimoji="1" lang="ja-JP" altLang="en-US" smtClean="0"/>
              <a:t>2025/11/13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309030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1625" b="1"/>
            </a:lvl1pPr>
          </a:lstStyle>
          <a:p>
            <a:r>
              <a:rPr lang="ja-JP" altLang="en-US"/>
              <a:t>マスタ タイトルの書式設定</a:t>
            </a:r>
          </a:p>
        </p:txBody>
      </p:sp>
      <p:sp>
        <p:nvSpPr>
          <p:cNvPr id="3" name="コンテンツ プレースホルダ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CC3E8BD-04E7-496B-9C6F-754032B8AA17}" type="slidenum">
              <a:rPr lang="en-US" altLang="ja-JP"/>
              <a:pPr>
                <a:defRPr/>
              </a:pPr>
              <a:t>‹#›</a:t>
            </a:fld>
            <a:endParaRPr lang="en-US" altLang="ja-JP"/>
          </a:p>
        </p:txBody>
      </p:sp>
    </p:spTree>
    <p:extLst>
      <p:ext uri="{BB962C8B-B14F-4D97-AF65-F5344CB8AC3E}">
        <p14:creationId xmlns:p14="http://schemas.microsoft.com/office/powerpoint/2010/main" val="1059907149"/>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1625"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24B8B27-70C7-436D-A348-167E11D77C72}" type="slidenum">
              <a:rPr lang="en-US" altLang="ja-JP"/>
              <a:pPr>
                <a:defRPr/>
              </a:pPr>
              <a:t>‹#›</a:t>
            </a:fld>
            <a:endParaRPr lang="en-US" altLang="ja-JP"/>
          </a:p>
        </p:txBody>
      </p:sp>
    </p:spTree>
    <p:extLst>
      <p:ext uri="{BB962C8B-B14F-4D97-AF65-F5344CB8AC3E}">
        <p14:creationId xmlns:p14="http://schemas.microsoft.com/office/powerpoint/2010/main" val="3678834773"/>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C4749CC-FFC9-4056-B847-0E604C0B860D}" type="slidenum">
              <a:rPr lang="en-US" altLang="ja-JP"/>
              <a:pPr>
                <a:defRPr/>
              </a:pPr>
              <a:t>‹#›</a:t>
            </a:fld>
            <a:endParaRPr lang="en-US" altLang="ja-JP"/>
          </a:p>
        </p:txBody>
      </p:sp>
    </p:spTree>
    <p:extLst>
      <p:ext uri="{BB962C8B-B14F-4D97-AF65-F5344CB8AC3E}">
        <p14:creationId xmlns:p14="http://schemas.microsoft.com/office/powerpoint/2010/main" val="3914910136"/>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42950" y="609600"/>
            <a:ext cx="6149975"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5089B0-2D68-4856-B177-D34C8D1CA3D9}" type="slidenum">
              <a:rPr lang="en-US" altLang="ja-JP"/>
              <a:pPr>
                <a:defRPr/>
              </a:pPr>
              <a:t>‹#›</a:t>
            </a:fld>
            <a:endParaRPr lang="en-US" altLang="ja-JP"/>
          </a:p>
        </p:txBody>
      </p:sp>
    </p:spTree>
    <p:extLst>
      <p:ext uri="{BB962C8B-B14F-4D97-AF65-F5344CB8AC3E}">
        <p14:creationId xmlns:p14="http://schemas.microsoft.com/office/powerpoint/2010/main" val="2743122512"/>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42950" y="609600"/>
            <a:ext cx="84201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42950" y="1981200"/>
            <a:ext cx="41275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35550" y="1981200"/>
            <a:ext cx="41275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35550" y="4114800"/>
            <a:ext cx="41275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5E2D51A4-09D5-4565-8B14-AD5A478C6CC4}" type="slidenum">
              <a:rPr lang="en-US" altLang="ja-JP"/>
              <a:pPr>
                <a:defRPr/>
              </a:pPr>
              <a:t>‹#›</a:t>
            </a:fld>
            <a:endParaRPr lang="en-US" altLang="ja-JP"/>
          </a:p>
        </p:txBody>
      </p:sp>
    </p:spTree>
    <p:extLst>
      <p:ext uri="{BB962C8B-B14F-4D97-AF65-F5344CB8AC3E}">
        <p14:creationId xmlns:p14="http://schemas.microsoft.com/office/powerpoint/2010/main" val="4171997855"/>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2D686AC-1AB5-4A40-A9F1-5C966CBD1B90}" type="datetime1">
              <a:rPr kumimoji="1" lang="ja-JP" altLang="en-US" smtClean="0"/>
              <a:t>2025/11/13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262743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8F50DDC-5A11-4E46-8EE1-20A2B9054FFB}" type="datetime1">
              <a:rPr kumimoji="1" lang="ja-JP" altLang="en-US" smtClean="0"/>
              <a:t>2025/11/13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103623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38304A-267B-4D4C-BCEC-CE4B567334E0}" type="datetime1">
              <a:rPr kumimoji="1" lang="ja-JP" altLang="en-US" smtClean="0"/>
              <a:t>2025/11/13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362148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14979-DBFC-4664-97B1-9ADF7E0062D6}" type="datetime1">
              <a:rPr kumimoji="1" lang="ja-JP" altLang="en-US" smtClean="0"/>
              <a:t>2025/11/13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315723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3A2A81-416F-428F-B6A4-428AA36676A5}" type="datetime1">
              <a:rPr kumimoji="1" lang="ja-JP" altLang="en-US" smtClean="0"/>
              <a:t>2025/11/13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350664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CB6164-44D5-4954-BA55-6710668DD44D}" type="datetime1">
              <a:rPr kumimoji="1" lang="ja-JP" altLang="en-US" smtClean="0"/>
              <a:t>2025/11/13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88969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57243-FC1F-4525-95BC-E395E24F2F64}" type="datetime1">
              <a:rPr kumimoji="1" lang="ja-JP" altLang="en-US" smtClean="0"/>
              <a:t>2025/11/13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2136655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3E048B4-DCD8-8601-6EC9-1F6077B2DC8A}"/>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9F899BF-1A0C-ECE9-61D3-37A32C2E9543}"/>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36C42D2-77B9-C0D4-1AE8-10DCBBD7D8A9}"/>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871C192B-06CA-4AA4-A12E-F20237EC8B9E}" type="datetimeFigureOut">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E539423D-591C-6217-2784-9281212D3F6E}"/>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E0F0FB1-DE79-6F7E-CFCF-1AE232006F75}"/>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1D101278-C56C-4072-9C00-9784E89CB266}" type="slidenum">
              <a:rPr kumimoji="1" lang="ja-JP" altLang="en-US" smtClean="0"/>
              <a:t>‹#›</a:t>
            </a:fld>
            <a:endParaRPr kumimoji="1" lang="ja-JP" altLang="en-US"/>
          </a:p>
        </p:txBody>
      </p:sp>
    </p:spTree>
    <p:extLst>
      <p:ext uri="{BB962C8B-B14F-4D97-AF65-F5344CB8AC3E}">
        <p14:creationId xmlns:p14="http://schemas.microsoft.com/office/powerpoint/2010/main" val="62729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b="0">
                <a:solidFill>
                  <a:schemeClr val="tx1"/>
                </a:solidFill>
                <a:latin typeface="Times New Roman"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b="0">
                <a:solidFill>
                  <a:schemeClr val="tx1"/>
                </a:solidFill>
                <a:latin typeface="Times New Roman"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pPr>
              <a:defRPr/>
            </a:pPr>
            <a:fld id="{3160A8A7-8291-441C-99B5-306F6C7B6197}" type="slidenum">
              <a:rPr lang="en-US" altLang="ja-JP"/>
              <a:pPr>
                <a:defRPr/>
              </a:pPr>
              <a:t>‹#›</a:t>
            </a:fld>
            <a:endParaRPr lang="en-US" altLang="ja-JP"/>
          </a:p>
        </p:txBody>
      </p:sp>
    </p:spTree>
    <p:extLst>
      <p:ext uri="{BB962C8B-B14F-4D97-AF65-F5344CB8AC3E}">
        <p14:creationId xmlns:p14="http://schemas.microsoft.com/office/powerpoint/2010/main" val="16396563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fade thruBlk="1"/>
  </p:transition>
  <p:txStyles>
    <p:titleStyle>
      <a:lvl1pPr algn="ctr" rtl="0" eaLnBrk="0" fontAlgn="base" hangingPunct="0">
        <a:spcBef>
          <a:spcPct val="0"/>
        </a:spcBef>
        <a:spcAft>
          <a:spcPct val="0"/>
        </a:spcAft>
        <a:defRPr kumimoji="1" sz="3575">
          <a:solidFill>
            <a:schemeClr val="tx2"/>
          </a:solidFill>
          <a:latin typeface="+mj-lt"/>
          <a:ea typeface="+mj-ea"/>
          <a:cs typeface="+mj-cs"/>
        </a:defRPr>
      </a:lvl1pPr>
      <a:lvl2pPr algn="ctr" rtl="0" eaLnBrk="0" fontAlgn="base" hangingPunct="0">
        <a:spcBef>
          <a:spcPct val="0"/>
        </a:spcBef>
        <a:spcAft>
          <a:spcPct val="0"/>
        </a:spcAft>
        <a:defRPr kumimoji="1" sz="3575">
          <a:solidFill>
            <a:schemeClr val="tx2"/>
          </a:solidFill>
          <a:latin typeface="Times New Roman" charset="0"/>
          <a:ea typeface="ＭＳ Ｐゴシック" charset="-128"/>
        </a:defRPr>
      </a:lvl2pPr>
      <a:lvl3pPr algn="ctr" rtl="0" eaLnBrk="0" fontAlgn="base" hangingPunct="0">
        <a:spcBef>
          <a:spcPct val="0"/>
        </a:spcBef>
        <a:spcAft>
          <a:spcPct val="0"/>
        </a:spcAft>
        <a:defRPr kumimoji="1" sz="3575">
          <a:solidFill>
            <a:schemeClr val="tx2"/>
          </a:solidFill>
          <a:latin typeface="Times New Roman" charset="0"/>
          <a:ea typeface="ＭＳ Ｐゴシック" charset="-128"/>
        </a:defRPr>
      </a:lvl3pPr>
      <a:lvl4pPr algn="ctr" rtl="0" eaLnBrk="0" fontAlgn="base" hangingPunct="0">
        <a:spcBef>
          <a:spcPct val="0"/>
        </a:spcBef>
        <a:spcAft>
          <a:spcPct val="0"/>
        </a:spcAft>
        <a:defRPr kumimoji="1" sz="3575">
          <a:solidFill>
            <a:schemeClr val="tx2"/>
          </a:solidFill>
          <a:latin typeface="Times New Roman" charset="0"/>
          <a:ea typeface="ＭＳ Ｐゴシック" charset="-128"/>
        </a:defRPr>
      </a:lvl4pPr>
      <a:lvl5pPr algn="ctr" rtl="0" eaLnBrk="0" fontAlgn="base" hangingPunct="0">
        <a:spcBef>
          <a:spcPct val="0"/>
        </a:spcBef>
        <a:spcAft>
          <a:spcPct val="0"/>
        </a:spcAft>
        <a:defRPr kumimoji="1" sz="3575">
          <a:solidFill>
            <a:schemeClr val="tx2"/>
          </a:solidFill>
          <a:latin typeface="Times New Roman" charset="0"/>
          <a:ea typeface="ＭＳ Ｐゴシック" charset="-128"/>
        </a:defRPr>
      </a:lvl5pPr>
      <a:lvl6pPr marL="371475" algn="ctr" rtl="0" fontAlgn="base">
        <a:spcBef>
          <a:spcPct val="0"/>
        </a:spcBef>
        <a:spcAft>
          <a:spcPct val="0"/>
        </a:spcAft>
        <a:defRPr kumimoji="1" sz="3575">
          <a:solidFill>
            <a:schemeClr val="tx2"/>
          </a:solidFill>
          <a:latin typeface="Times New Roman" charset="0"/>
          <a:ea typeface="ＭＳ Ｐゴシック" charset="-128"/>
        </a:defRPr>
      </a:lvl6pPr>
      <a:lvl7pPr marL="742950" algn="ctr" rtl="0" fontAlgn="base">
        <a:spcBef>
          <a:spcPct val="0"/>
        </a:spcBef>
        <a:spcAft>
          <a:spcPct val="0"/>
        </a:spcAft>
        <a:defRPr kumimoji="1" sz="3575">
          <a:solidFill>
            <a:schemeClr val="tx2"/>
          </a:solidFill>
          <a:latin typeface="Times New Roman" charset="0"/>
          <a:ea typeface="ＭＳ Ｐゴシック" charset="-128"/>
        </a:defRPr>
      </a:lvl7pPr>
      <a:lvl8pPr marL="1114425" algn="ctr" rtl="0" fontAlgn="base">
        <a:spcBef>
          <a:spcPct val="0"/>
        </a:spcBef>
        <a:spcAft>
          <a:spcPct val="0"/>
        </a:spcAft>
        <a:defRPr kumimoji="1" sz="3575">
          <a:solidFill>
            <a:schemeClr val="tx2"/>
          </a:solidFill>
          <a:latin typeface="Times New Roman" charset="0"/>
          <a:ea typeface="ＭＳ Ｐゴシック" charset="-128"/>
        </a:defRPr>
      </a:lvl8pPr>
      <a:lvl9pPr marL="1485900" algn="ctr" rtl="0" fontAlgn="base">
        <a:spcBef>
          <a:spcPct val="0"/>
        </a:spcBef>
        <a:spcAft>
          <a:spcPct val="0"/>
        </a:spcAft>
        <a:defRPr kumimoji="1" sz="3575">
          <a:solidFill>
            <a:schemeClr val="tx2"/>
          </a:solidFill>
          <a:latin typeface="Times New Roman" charset="0"/>
          <a:ea typeface="ＭＳ Ｐゴシック" charset="-128"/>
        </a:defRPr>
      </a:lvl9pPr>
    </p:titleStyle>
    <p:bodyStyle>
      <a:lvl1pPr marL="278606" indent="-278606" algn="l" rtl="0" eaLnBrk="0" fontAlgn="base" hangingPunct="0">
        <a:spcBef>
          <a:spcPct val="20000"/>
        </a:spcBef>
        <a:spcAft>
          <a:spcPct val="0"/>
        </a:spcAft>
        <a:buChar char="•"/>
        <a:defRPr kumimoji="1" sz="2600">
          <a:solidFill>
            <a:schemeClr val="tx1"/>
          </a:solidFill>
          <a:latin typeface="+mn-lt"/>
          <a:ea typeface="+mn-ea"/>
          <a:cs typeface="+mn-cs"/>
        </a:defRPr>
      </a:lvl1pPr>
      <a:lvl2pPr marL="603647" indent="-232172" algn="l" rtl="0" eaLnBrk="0" fontAlgn="base" hangingPunct="0">
        <a:spcBef>
          <a:spcPct val="20000"/>
        </a:spcBef>
        <a:spcAft>
          <a:spcPct val="0"/>
        </a:spcAft>
        <a:buChar char="–"/>
        <a:defRPr kumimoji="1" sz="2275">
          <a:solidFill>
            <a:schemeClr val="tx1"/>
          </a:solidFill>
          <a:latin typeface="+mn-lt"/>
          <a:ea typeface="+mn-ea"/>
        </a:defRPr>
      </a:lvl2pPr>
      <a:lvl3pPr marL="928688" indent="-185738" algn="l" rtl="0" eaLnBrk="0" fontAlgn="base" hangingPunct="0">
        <a:spcBef>
          <a:spcPct val="20000"/>
        </a:spcBef>
        <a:spcAft>
          <a:spcPct val="0"/>
        </a:spcAft>
        <a:buChar char="•"/>
        <a:defRPr kumimoji="1" sz="1950">
          <a:solidFill>
            <a:schemeClr val="tx1"/>
          </a:solidFill>
          <a:latin typeface="+mn-lt"/>
          <a:ea typeface="+mn-ea"/>
        </a:defRPr>
      </a:lvl3pPr>
      <a:lvl4pPr marL="1300163" indent="-185738" algn="l" rtl="0" eaLnBrk="0" fontAlgn="base" hangingPunct="0">
        <a:spcBef>
          <a:spcPct val="20000"/>
        </a:spcBef>
        <a:spcAft>
          <a:spcPct val="0"/>
        </a:spcAft>
        <a:buChar char="–"/>
        <a:defRPr kumimoji="1" sz="1625">
          <a:solidFill>
            <a:schemeClr val="tx1"/>
          </a:solidFill>
          <a:latin typeface="+mn-lt"/>
          <a:ea typeface="+mn-ea"/>
        </a:defRPr>
      </a:lvl4pPr>
      <a:lvl5pPr marL="1671638" indent="-185738" algn="l" rtl="0" eaLnBrk="0" fontAlgn="base" hangingPunct="0">
        <a:spcBef>
          <a:spcPct val="20000"/>
        </a:spcBef>
        <a:spcAft>
          <a:spcPct val="0"/>
        </a:spcAft>
        <a:buChar char="»"/>
        <a:defRPr kumimoji="1" sz="1625">
          <a:solidFill>
            <a:schemeClr val="tx1"/>
          </a:solidFill>
          <a:latin typeface="+mn-lt"/>
          <a:ea typeface="+mn-ea"/>
        </a:defRPr>
      </a:lvl5pPr>
      <a:lvl6pPr marL="2043113" indent="-185738" algn="l" rtl="0" fontAlgn="base">
        <a:spcBef>
          <a:spcPct val="20000"/>
        </a:spcBef>
        <a:spcAft>
          <a:spcPct val="0"/>
        </a:spcAft>
        <a:buChar char="»"/>
        <a:defRPr kumimoji="1" sz="1625">
          <a:solidFill>
            <a:schemeClr val="tx1"/>
          </a:solidFill>
          <a:latin typeface="+mn-lt"/>
          <a:ea typeface="+mn-ea"/>
        </a:defRPr>
      </a:lvl6pPr>
      <a:lvl7pPr marL="2414588" indent="-185738" algn="l" rtl="0" fontAlgn="base">
        <a:spcBef>
          <a:spcPct val="20000"/>
        </a:spcBef>
        <a:spcAft>
          <a:spcPct val="0"/>
        </a:spcAft>
        <a:buChar char="»"/>
        <a:defRPr kumimoji="1" sz="1625">
          <a:solidFill>
            <a:schemeClr val="tx1"/>
          </a:solidFill>
          <a:latin typeface="+mn-lt"/>
          <a:ea typeface="+mn-ea"/>
        </a:defRPr>
      </a:lvl7pPr>
      <a:lvl8pPr marL="2786063" indent="-185738" algn="l" rtl="0" fontAlgn="base">
        <a:spcBef>
          <a:spcPct val="20000"/>
        </a:spcBef>
        <a:spcAft>
          <a:spcPct val="0"/>
        </a:spcAft>
        <a:buChar char="»"/>
        <a:defRPr kumimoji="1" sz="1625">
          <a:solidFill>
            <a:schemeClr val="tx1"/>
          </a:solidFill>
          <a:latin typeface="+mn-lt"/>
          <a:ea typeface="+mn-ea"/>
        </a:defRPr>
      </a:lvl8pPr>
      <a:lvl9pPr marL="3157538" indent="-185738" algn="l" rtl="0" fontAlgn="base">
        <a:spcBef>
          <a:spcPct val="20000"/>
        </a:spcBef>
        <a:spcAft>
          <a:spcPct val="0"/>
        </a:spcAft>
        <a:buChar char="»"/>
        <a:defRPr kumimoji="1" sz="1625">
          <a:solidFill>
            <a:schemeClr val="tx1"/>
          </a:solidFill>
          <a:latin typeface="+mn-lt"/>
          <a:ea typeface="+mn-ea"/>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400" b="1" dirty="0">
                <a:solidFill>
                  <a:schemeClr val="bg1"/>
                </a:solidFill>
              </a:rPr>
              <a:t>議題３　子どもの高次脳機能障がいについて</a:t>
            </a:r>
          </a:p>
        </p:txBody>
      </p:sp>
      <p:sp>
        <p:nvSpPr>
          <p:cNvPr id="3" name="コンテンツ プレースホルダー 2"/>
          <p:cNvSpPr>
            <a:spLocks noGrp="1"/>
          </p:cNvSpPr>
          <p:nvPr>
            <p:ph idx="1"/>
          </p:nvPr>
        </p:nvSpPr>
        <p:spPr>
          <a:xfrm>
            <a:off x="0" y="943853"/>
            <a:ext cx="9906000" cy="459592"/>
          </a:xfrm>
          <a:noFill/>
        </p:spPr>
        <p:txBody>
          <a:bodyPr>
            <a:noAutofit/>
          </a:bodyPr>
          <a:lstStyle/>
          <a:p>
            <a:pPr marL="0" indent="0">
              <a:lnSpc>
                <a:spcPct val="120000"/>
              </a:lnSpc>
              <a:buNone/>
            </a:pPr>
            <a:r>
              <a:rPr lang="ja-JP" altLang="en-US" sz="1800" b="1" dirty="0"/>
              <a:t>１．子どもの高次脳機能障がい家族講座・交流会　</a:t>
            </a:r>
            <a:endParaRPr lang="en-US" altLang="ja-JP" sz="1800" b="1" dirty="0"/>
          </a:p>
          <a:p>
            <a:pPr marL="0" indent="0">
              <a:lnSpc>
                <a:spcPct val="120000"/>
              </a:lnSpc>
              <a:buNone/>
            </a:pPr>
            <a:endParaRPr lang="en-US" altLang="ja-JP" sz="1800" b="1" dirty="0">
              <a:solidFill>
                <a:prstClr val="black"/>
              </a:solidFill>
            </a:endParaRPr>
          </a:p>
          <a:p>
            <a:pPr marL="0" lvl="0" indent="0">
              <a:lnSpc>
                <a:spcPct val="120000"/>
              </a:lnSpc>
              <a:buNone/>
            </a:pPr>
            <a:endParaRPr lang="en-US" altLang="ja-JP" sz="1800" b="1" dirty="0">
              <a:solidFill>
                <a:prstClr val="black"/>
              </a:solidFill>
            </a:endParaRPr>
          </a:p>
          <a:p>
            <a:pPr marL="0" lvl="0" indent="0">
              <a:lnSpc>
                <a:spcPct val="120000"/>
              </a:lnSpc>
              <a:buNone/>
            </a:pPr>
            <a:endParaRPr lang="en-US" altLang="ja-JP" sz="1800" b="1" dirty="0">
              <a:solidFill>
                <a:prstClr val="black"/>
              </a:solidFill>
            </a:endParaRPr>
          </a:p>
          <a:p>
            <a:pPr marL="0" lvl="0" indent="0">
              <a:lnSpc>
                <a:spcPct val="120000"/>
              </a:lnSpc>
              <a:buNone/>
            </a:pPr>
            <a:endParaRPr lang="en-US" altLang="ja-JP" sz="1800" b="1" dirty="0"/>
          </a:p>
        </p:txBody>
      </p:sp>
      <p:sp>
        <p:nvSpPr>
          <p:cNvPr id="6" name="テキスト ボックス 5"/>
          <p:cNvSpPr txBox="1"/>
          <p:nvPr/>
        </p:nvSpPr>
        <p:spPr>
          <a:xfrm>
            <a:off x="2869809" y="6541477"/>
            <a:ext cx="1097280" cy="369204"/>
          </a:xfrm>
          <a:prstGeom prst="rect">
            <a:avLst/>
          </a:prstGeom>
          <a:noFill/>
        </p:spPr>
        <p:txBody>
          <a:bodyPr wrap="square" rtlCol="0">
            <a:spAutoFit/>
          </a:bodyPr>
          <a:lstStyle/>
          <a:p>
            <a:endParaRPr kumimoji="1" lang="ja-JP" altLang="en-US"/>
          </a:p>
        </p:txBody>
      </p:sp>
      <p:sp>
        <p:nvSpPr>
          <p:cNvPr id="8" name="スライド番号プレースホルダー 7"/>
          <p:cNvSpPr>
            <a:spLocks noGrp="1"/>
          </p:cNvSpPr>
          <p:nvPr>
            <p:ph type="sldNum" sz="quarter" idx="12"/>
          </p:nvPr>
        </p:nvSpPr>
        <p:spPr>
          <a:xfrm>
            <a:off x="7559902" y="6360954"/>
            <a:ext cx="2228850" cy="365125"/>
          </a:xfrm>
        </p:spPr>
        <p:txBody>
          <a:bodyPr/>
          <a:lstStyle/>
          <a:p>
            <a:r>
              <a:rPr kumimoji="1" lang="ja-JP" altLang="en-US" dirty="0"/>
              <a:t>２２</a:t>
            </a:r>
            <a:endParaRPr kumimoji="1" lang="en-US" altLang="ja-JP" dirty="0"/>
          </a:p>
        </p:txBody>
      </p:sp>
      <p:sp>
        <p:nvSpPr>
          <p:cNvPr id="14" name="テキスト ボックス 13"/>
          <p:cNvSpPr txBox="1"/>
          <p:nvPr/>
        </p:nvSpPr>
        <p:spPr>
          <a:xfrm>
            <a:off x="9066727" y="185500"/>
            <a:ext cx="635315"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資料３</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370278" y="1497379"/>
            <a:ext cx="9165443" cy="2384820"/>
          </a:xfrm>
          <a:prstGeom prst="rect">
            <a:avLst/>
          </a:prstGeom>
          <a:noFill/>
          <a:ln>
            <a:solidFill>
              <a:schemeClr val="accent5">
                <a:lumMod val="60000"/>
                <a:lumOff val="40000"/>
              </a:schemeClr>
            </a:solidFill>
          </a:ln>
        </p:spPr>
        <p:txBody>
          <a:bodyPr wrap="square" rtlCol="0">
            <a:spAutoFit/>
          </a:bodyPr>
          <a:lstStyle/>
          <a:p>
            <a:pPr>
              <a:lnSpc>
                <a:spcPts val="2500"/>
              </a:lnSpc>
            </a:pPr>
            <a:r>
              <a:rPr lang="ja-JP" altLang="en-US" sz="1400" dirty="0">
                <a:latin typeface="BIZ UDPゴシック" panose="020B0400000000000000" pitchFamily="50" charset="-128"/>
                <a:ea typeface="BIZ UDPゴシック" panose="020B0400000000000000" pitchFamily="50" charset="-128"/>
              </a:rPr>
              <a:t>高次脳機能障がいで困りごとを抱える当事者・家族が、情報を入手したり、思いや体験談を共有したりすることができる機会を提供するため、令和５年度から家族交流会を開催。今年度は下記の通り家族交流会を開催。</a:t>
            </a:r>
            <a:endParaRPr lang="en-US" altLang="ja-JP" sz="1400" dirty="0">
              <a:latin typeface="BIZ UDPゴシック" panose="020B0400000000000000" pitchFamily="50" charset="-128"/>
              <a:ea typeface="BIZ UDPゴシック" panose="020B0400000000000000" pitchFamily="50" charset="-128"/>
            </a:endParaRPr>
          </a:p>
          <a:p>
            <a:pPr>
              <a:lnSpc>
                <a:spcPts val="1800"/>
              </a:lnSpc>
            </a:pPr>
            <a:endParaRPr lang="en-US" altLang="ja-JP" sz="1400" dirty="0">
              <a:latin typeface="BIZ UDPゴシック" panose="020B0400000000000000" pitchFamily="50" charset="-128"/>
              <a:ea typeface="BIZ UDPゴシック" panose="020B0400000000000000" pitchFamily="50" charset="-128"/>
            </a:endParaRPr>
          </a:p>
          <a:p>
            <a:pPr>
              <a:lnSpc>
                <a:spcPts val="1800"/>
              </a:lnSpc>
            </a:pPr>
            <a:r>
              <a:rPr lang="ja-JP" altLang="en-US" sz="1400" dirty="0">
                <a:latin typeface="BIZ UDPゴシック" panose="020B0400000000000000" pitchFamily="50" charset="-128"/>
                <a:ea typeface="BIZ UDPゴシック" panose="020B0400000000000000" pitchFamily="50" charset="-128"/>
              </a:rPr>
              <a:t>・日時：令和８年１月から３月　（令和</a:t>
            </a:r>
            <a:r>
              <a:rPr lang="en-US" altLang="ja-JP" sz="1400" dirty="0">
                <a:latin typeface="BIZ UDPゴシック" panose="020B0400000000000000" pitchFamily="50" charset="-128"/>
                <a:ea typeface="BIZ UDPゴシック" panose="020B0400000000000000" pitchFamily="50" charset="-128"/>
              </a:rPr>
              <a:t>6</a:t>
            </a:r>
            <a:r>
              <a:rPr lang="ja-JP" altLang="en-US" sz="1400" dirty="0">
                <a:latin typeface="BIZ UDPゴシック" panose="020B0400000000000000" pitchFamily="50" charset="-128"/>
                <a:ea typeface="BIZ UDPゴシック" panose="020B0400000000000000" pitchFamily="50" charset="-128"/>
              </a:rPr>
              <a:t>年度参加者数：６名）</a:t>
            </a:r>
            <a:endParaRPr lang="en-US" altLang="ja-JP" sz="1400" dirty="0">
              <a:latin typeface="BIZ UDPゴシック" panose="020B0400000000000000" pitchFamily="50" charset="-128"/>
              <a:ea typeface="BIZ UDPゴシック" panose="020B0400000000000000" pitchFamily="50" charset="-128"/>
            </a:endParaRPr>
          </a:p>
          <a:p>
            <a:pPr>
              <a:lnSpc>
                <a:spcPts val="1800"/>
              </a:lnSpc>
            </a:pPr>
            <a:endParaRPr lang="en-US" altLang="ja-JP" sz="1400" dirty="0">
              <a:latin typeface="BIZ UDPゴシック" panose="020B0400000000000000" pitchFamily="50" charset="-128"/>
              <a:ea typeface="BIZ UDPゴシック" panose="020B0400000000000000" pitchFamily="50" charset="-128"/>
            </a:endParaRPr>
          </a:p>
          <a:p>
            <a:pPr>
              <a:lnSpc>
                <a:spcPts val="1800"/>
              </a:lnSpc>
            </a:pPr>
            <a:r>
              <a:rPr lang="ja-JP" altLang="en-US" sz="1400" dirty="0">
                <a:latin typeface="BIZ UDPゴシック" panose="020B0400000000000000" pitchFamily="50" charset="-128"/>
                <a:ea typeface="BIZ UDPゴシック" panose="020B0400000000000000" pitchFamily="50" charset="-128"/>
              </a:rPr>
              <a:t>・場所：大阪府障がい者自立相談支援センターで調整中</a:t>
            </a:r>
            <a:endParaRPr lang="en-US" altLang="ja-JP" sz="1400" dirty="0">
              <a:highlight>
                <a:srgbClr val="FFFF00"/>
              </a:highlight>
              <a:latin typeface="BIZ UDPゴシック" panose="020B0400000000000000" pitchFamily="50" charset="-128"/>
              <a:ea typeface="BIZ UDPゴシック" panose="020B0400000000000000" pitchFamily="50" charset="-128"/>
            </a:endParaRPr>
          </a:p>
          <a:p>
            <a:pPr>
              <a:lnSpc>
                <a:spcPts val="1800"/>
              </a:lnSpc>
            </a:pPr>
            <a:endParaRPr lang="en-US" altLang="ja-JP" sz="1400" dirty="0">
              <a:latin typeface="BIZ UDPゴシック" panose="020B0400000000000000" pitchFamily="50" charset="-128"/>
              <a:ea typeface="BIZ UDPゴシック" panose="020B0400000000000000" pitchFamily="50" charset="-128"/>
            </a:endParaRPr>
          </a:p>
          <a:p>
            <a:pPr>
              <a:lnSpc>
                <a:spcPts val="1800"/>
              </a:lnSpc>
            </a:pPr>
            <a:r>
              <a:rPr lang="ja-JP" altLang="en-US" sz="1400" dirty="0">
                <a:latin typeface="BIZ UDPゴシック" panose="020B0400000000000000" pitchFamily="50" charset="-128"/>
                <a:ea typeface="BIZ UDPゴシック" panose="020B0400000000000000" pitchFamily="50" charset="-128"/>
              </a:rPr>
              <a:t>・講師：大阪医科薬科大学</a:t>
            </a:r>
            <a:r>
              <a:rPr lang="en-US" altLang="ja-JP" sz="1400" dirty="0">
                <a:latin typeface="BIZ UDPゴシック" panose="020B0400000000000000" pitchFamily="50" charset="-128"/>
                <a:ea typeface="BIZ UDPゴシック" panose="020B0400000000000000" pitchFamily="50" charset="-128"/>
              </a:rPr>
              <a:t>LD</a:t>
            </a:r>
            <a:r>
              <a:rPr lang="ja-JP" altLang="en-US" sz="1400" dirty="0">
                <a:latin typeface="BIZ UDPゴシック" panose="020B0400000000000000" pitchFamily="50" charset="-128"/>
                <a:ea typeface="BIZ UDPゴシック" panose="020B0400000000000000" pitchFamily="50" charset="-128"/>
              </a:rPr>
              <a:t>センターの言語聴覚士に協力依頼予定</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4863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7">
            <a:extLst>
              <a:ext uri="{FF2B5EF4-FFF2-40B4-BE49-F238E27FC236}">
                <a16:creationId xmlns:a16="http://schemas.microsoft.com/office/drawing/2014/main" id="{B4AD9141-DF70-407B-A5A2-AD393C9B664B}"/>
              </a:ext>
            </a:extLst>
          </p:cNvPr>
          <p:cNvSpPr txBox="1">
            <a:spLocks/>
          </p:cNvSpPr>
          <p:nvPr/>
        </p:nvSpPr>
        <p:spPr>
          <a:xfrm>
            <a:off x="7580506" y="634355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３１</a:t>
            </a:r>
          </a:p>
        </p:txBody>
      </p:sp>
      <p:pic>
        <p:nvPicPr>
          <p:cNvPr id="9" name="図 8">
            <a:extLst>
              <a:ext uri="{FF2B5EF4-FFF2-40B4-BE49-F238E27FC236}">
                <a16:creationId xmlns:a16="http://schemas.microsoft.com/office/drawing/2014/main" id="{D926DFF1-62F2-456A-AD71-7852BCB2392B}"/>
              </a:ext>
            </a:extLst>
          </p:cNvPr>
          <p:cNvPicPr>
            <a:picLocks noChangeAspect="1"/>
          </p:cNvPicPr>
          <p:nvPr/>
        </p:nvPicPr>
        <p:blipFill>
          <a:blip r:embed="rId2"/>
          <a:stretch>
            <a:fillRect/>
          </a:stretch>
        </p:blipFill>
        <p:spPr>
          <a:xfrm>
            <a:off x="5047473" y="909926"/>
            <a:ext cx="3543300" cy="5038725"/>
          </a:xfrm>
          <a:prstGeom prst="rect">
            <a:avLst/>
          </a:prstGeom>
        </p:spPr>
      </p:pic>
      <p:pic>
        <p:nvPicPr>
          <p:cNvPr id="11" name="図 10">
            <a:extLst>
              <a:ext uri="{FF2B5EF4-FFF2-40B4-BE49-F238E27FC236}">
                <a16:creationId xmlns:a16="http://schemas.microsoft.com/office/drawing/2014/main" id="{24943AA1-962D-434D-AAAB-4AB1BB009B45}"/>
              </a:ext>
            </a:extLst>
          </p:cNvPr>
          <p:cNvPicPr>
            <a:picLocks noChangeAspect="1"/>
          </p:cNvPicPr>
          <p:nvPr/>
        </p:nvPicPr>
        <p:blipFill>
          <a:blip r:embed="rId3"/>
          <a:stretch>
            <a:fillRect/>
          </a:stretch>
        </p:blipFill>
        <p:spPr>
          <a:xfrm>
            <a:off x="1164200" y="909926"/>
            <a:ext cx="3581400" cy="5038725"/>
          </a:xfrm>
          <a:prstGeom prst="rect">
            <a:avLst/>
          </a:prstGeom>
        </p:spPr>
      </p:pic>
    </p:spTree>
    <p:extLst>
      <p:ext uri="{BB962C8B-B14F-4D97-AF65-F5344CB8AC3E}">
        <p14:creationId xmlns:p14="http://schemas.microsoft.com/office/powerpoint/2010/main" val="292226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B720D-1A7C-A041-784A-D6D360C05596}"/>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D0898C1-3EDD-5680-FF52-F16F8DB683C6}"/>
              </a:ext>
            </a:extLst>
          </p:cNvPr>
          <p:cNvSpPr txBox="1"/>
          <p:nvPr/>
        </p:nvSpPr>
        <p:spPr>
          <a:xfrm>
            <a:off x="4316887" y="3825337"/>
            <a:ext cx="5316736" cy="967894"/>
          </a:xfrm>
          <a:prstGeom prst="rect">
            <a:avLst/>
          </a:prstGeom>
          <a:noFill/>
        </p:spPr>
        <p:txBody>
          <a:bodyPr wrap="square">
            <a:spAutoFit/>
          </a:bodyPr>
          <a:lstStyle/>
          <a:p>
            <a:pPr defTabSz="742950"/>
            <a:r>
              <a:rPr kumimoji="1" lang="ja-JP" altLang="en-US" sz="1138" dirty="0">
                <a:solidFill>
                  <a:srgbClr val="ED7D31">
                    <a:lumMod val="75000"/>
                  </a:srgbClr>
                </a:solidFill>
                <a:latin typeface="UD デジタル 教科書体 NK" panose="02020400000000000000" pitchFamily="18" charset="-128"/>
                <a:ea typeface="UD デジタル 教科書体 NK" panose="02020400000000000000" pitchFamily="18" charset="-128"/>
              </a:rPr>
              <a:t>急性期病院におけるこどもの高次脳機能障がいに関するアンケート調査</a:t>
            </a:r>
          </a:p>
          <a:p>
            <a:pPr defTabSz="742950"/>
            <a:r>
              <a:rPr kumimoji="1" lang="ja-JP" altLang="en-US" sz="1138" dirty="0">
                <a:solidFill>
                  <a:srgbClr val="ED7D31">
                    <a:lumMod val="75000"/>
                  </a:srgbClr>
                </a:solidFill>
                <a:latin typeface="UD デジタル 教科書体 NK" panose="02020400000000000000" pitchFamily="18" charset="-128"/>
                <a:ea typeface="UD デジタル 教科書体 NK" panose="02020400000000000000" pitchFamily="18" charset="-128"/>
              </a:rPr>
              <a:t>教育現場におけるこどもの高次脳機能障がいに関するアンケート調査</a:t>
            </a:r>
          </a:p>
          <a:p>
            <a:pPr defTabSz="742950"/>
            <a:r>
              <a:rPr kumimoji="1" lang="ja-JP" altLang="en-US" sz="1138" dirty="0">
                <a:solidFill>
                  <a:srgbClr val="ED7D31">
                    <a:lumMod val="75000"/>
                  </a:srgbClr>
                </a:solidFill>
                <a:latin typeface="UD デジタル 教科書体 NK" panose="02020400000000000000" pitchFamily="18" charset="-128"/>
                <a:ea typeface="UD デジタル 教科書体 NK" panose="02020400000000000000" pitchFamily="18" charset="-128"/>
              </a:rPr>
              <a:t>放課後等デイサービスにおけるこどもの高次脳機能障がいに関するアンケート調査</a:t>
            </a:r>
          </a:p>
          <a:p>
            <a:pPr defTabSz="742950"/>
            <a:r>
              <a:rPr kumimoji="1" lang="ja-JP" altLang="en-US" sz="1138" dirty="0">
                <a:solidFill>
                  <a:srgbClr val="ED7D31">
                    <a:lumMod val="75000"/>
                  </a:srgbClr>
                </a:solidFill>
                <a:latin typeface="UD デジタル 教科書体 NK" panose="02020400000000000000" pitchFamily="18" charset="-128"/>
                <a:ea typeface="UD デジタル 教科書体 NK" panose="02020400000000000000" pitchFamily="18" charset="-128"/>
              </a:rPr>
              <a:t>高次脳機能障がいのあるこどもの養育者に対するインタビュー調査</a:t>
            </a:r>
          </a:p>
        </p:txBody>
      </p:sp>
      <p:pic>
        <p:nvPicPr>
          <p:cNvPr id="7" name="図 6">
            <a:extLst>
              <a:ext uri="{FF2B5EF4-FFF2-40B4-BE49-F238E27FC236}">
                <a16:creationId xmlns:a16="http://schemas.microsoft.com/office/drawing/2014/main" id="{E999C212-9586-621D-C351-9D3AA3CC2974}"/>
              </a:ext>
            </a:extLst>
          </p:cNvPr>
          <p:cNvPicPr>
            <a:picLocks noChangeAspect="1"/>
          </p:cNvPicPr>
          <p:nvPr/>
        </p:nvPicPr>
        <p:blipFill>
          <a:blip r:embed="rId2"/>
          <a:stretch>
            <a:fillRect/>
          </a:stretch>
        </p:blipFill>
        <p:spPr>
          <a:xfrm>
            <a:off x="4868335" y="1356579"/>
            <a:ext cx="3542209" cy="1965721"/>
          </a:xfrm>
          <a:prstGeom prst="rect">
            <a:avLst/>
          </a:prstGeom>
        </p:spPr>
      </p:pic>
      <p:sp>
        <p:nvSpPr>
          <p:cNvPr id="8" name="スライド番号プレースホルダー 7">
            <a:extLst>
              <a:ext uri="{FF2B5EF4-FFF2-40B4-BE49-F238E27FC236}">
                <a16:creationId xmlns:a16="http://schemas.microsoft.com/office/drawing/2014/main" id="{4769057C-BD6B-4488-9DDE-CB6D73061E78}"/>
              </a:ext>
            </a:extLst>
          </p:cNvPr>
          <p:cNvSpPr txBox="1">
            <a:spLocks/>
          </p:cNvSpPr>
          <p:nvPr/>
        </p:nvSpPr>
        <p:spPr>
          <a:xfrm>
            <a:off x="7559902" y="631157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３２</a:t>
            </a:r>
          </a:p>
        </p:txBody>
      </p:sp>
      <p:pic>
        <p:nvPicPr>
          <p:cNvPr id="4" name="図 3">
            <a:extLst>
              <a:ext uri="{FF2B5EF4-FFF2-40B4-BE49-F238E27FC236}">
                <a16:creationId xmlns:a16="http://schemas.microsoft.com/office/drawing/2014/main" id="{A19D9DCC-C95F-4D0F-9F8D-A300B0135BBF}"/>
              </a:ext>
            </a:extLst>
          </p:cNvPr>
          <p:cNvPicPr>
            <a:picLocks noChangeAspect="1"/>
          </p:cNvPicPr>
          <p:nvPr/>
        </p:nvPicPr>
        <p:blipFill>
          <a:blip r:embed="rId3"/>
          <a:stretch>
            <a:fillRect/>
          </a:stretch>
        </p:blipFill>
        <p:spPr>
          <a:xfrm>
            <a:off x="559989" y="895350"/>
            <a:ext cx="3600450" cy="5067300"/>
          </a:xfrm>
          <a:prstGeom prst="rect">
            <a:avLst/>
          </a:prstGeom>
        </p:spPr>
      </p:pic>
      <p:sp>
        <p:nvSpPr>
          <p:cNvPr id="2" name="四角形: 角を丸くする 1">
            <a:extLst>
              <a:ext uri="{FF2B5EF4-FFF2-40B4-BE49-F238E27FC236}">
                <a16:creationId xmlns:a16="http://schemas.microsoft.com/office/drawing/2014/main" id="{CC200F24-02EF-A529-C8CC-33712FD3A8D7}"/>
              </a:ext>
            </a:extLst>
          </p:cNvPr>
          <p:cNvSpPr/>
          <p:nvPr/>
        </p:nvSpPr>
        <p:spPr>
          <a:xfrm>
            <a:off x="962258" y="3794641"/>
            <a:ext cx="2476500" cy="967383"/>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42950"/>
            <a:endParaRPr kumimoji="1" lang="ja-JP" altLang="en-US" sz="1463" dirty="0">
              <a:solidFill>
                <a:prstClr val="white"/>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3693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6488CB9-3276-A714-823A-53F64D9527DC}"/>
              </a:ext>
            </a:extLst>
          </p:cNvPr>
          <p:cNvPicPr>
            <a:picLocks noChangeAspect="1"/>
          </p:cNvPicPr>
          <p:nvPr/>
        </p:nvPicPr>
        <p:blipFill>
          <a:blip r:embed="rId3"/>
          <a:stretch>
            <a:fillRect/>
          </a:stretch>
        </p:blipFill>
        <p:spPr>
          <a:xfrm>
            <a:off x="4572678" y="913580"/>
            <a:ext cx="3664852" cy="2993874"/>
          </a:xfrm>
          <a:prstGeom prst="rect">
            <a:avLst/>
          </a:prstGeom>
        </p:spPr>
      </p:pic>
      <p:pic>
        <p:nvPicPr>
          <p:cNvPr id="8" name="図 7">
            <a:extLst>
              <a:ext uri="{FF2B5EF4-FFF2-40B4-BE49-F238E27FC236}">
                <a16:creationId xmlns:a16="http://schemas.microsoft.com/office/drawing/2014/main" id="{1789724D-1CB5-9A2A-F0C1-065D3FEB19E4}"/>
              </a:ext>
            </a:extLst>
          </p:cNvPr>
          <p:cNvPicPr>
            <a:picLocks noChangeAspect="1"/>
          </p:cNvPicPr>
          <p:nvPr/>
        </p:nvPicPr>
        <p:blipFill>
          <a:blip r:embed="rId4"/>
          <a:stretch>
            <a:fillRect/>
          </a:stretch>
        </p:blipFill>
        <p:spPr>
          <a:xfrm>
            <a:off x="6849651" y="3631673"/>
            <a:ext cx="2593868" cy="2062678"/>
          </a:xfrm>
          <a:prstGeom prst="rect">
            <a:avLst/>
          </a:prstGeom>
        </p:spPr>
      </p:pic>
      <p:sp>
        <p:nvSpPr>
          <p:cNvPr id="9" name="正方形/長方形 8">
            <a:extLst>
              <a:ext uri="{FF2B5EF4-FFF2-40B4-BE49-F238E27FC236}">
                <a16:creationId xmlns:a16="http://schemas.microsoft.com/office/drawing/2014/main" id="{924AC880-1BF8-AE50-3351-37E628BCE813}"/>
              </a:ext>
            </a:extLst>
          </p:cNvPr>
          <p:cNvSpPr/>
          <p:nvPr/>
        </p:nvSpPr>
        <p:spPr>
          <a:xfrm>
            <a:off x="6670790" y="5694351"/>
            <a:ext cx="2893741" cy="267446"/>
          </a:xfrm>
          <a:prstGeom prst="rect">
            <a:avLst/>
          </a:prstGeom>
        </p:spPr>
        <p:txBody>
          <a:bodyPr wrap="none">
            <a:spAutoFit/>
          </a:bodyPr>
          <a:lstStyle/>
          <a:p>
            <a:pPr defTabSz="742950"/>
            <a:r>
              <a:rPr kumimoji="1" lang="ja-JP" altLang="en-US" sz="1138" dirty="0">
                <a:solidFill>
                  <a:prstClr val="black"/>
                </a:solidFill>
                <a:latin typeface="UD デジタル 教科書体 NK" panose="02020400000000000000" pitchFamily="18" charset="-128"/>
                <a:ea typeface="UD デジタル 教科書体 NK" panose="02020400000000000000" pitchFamily="18" charset="-128"/>
              </a:rPr>
              <a:t>高次脳機能障害支援モデル事業</a:t>
            </a:r>
            <a:r>
              <a:rPr kumimoji="1" lang="en-US" altLang="ja-JP" sz="1138" dirty="0">
                <a:solidFill>
                  <a:prstClr val="black"/>
                </a:solidFill>
                <a:latin typeface="UD デジタル 教科書体 NK" panose="02020400000000000000" pitchFamily="18" charset="-128"/>
                <a:ea typeface="UD デジタル 教科書体 NK" panose="02020400000000000000" pitchFamily="18" charset="-128"/>
              </a:rPr>
              <a:t>(2001-05)</a:t>
            </a:r>
            <a:endParaRPr kumimoji="1" lang="ja-JP" altLang="en-US" sz="1138" dirty="0">
              <a:solidFill>
                <a:prstClr val="black"/>
              </a:solidFill>
              <a:latin typeface="UD デジタル 教科書体 NK" panose="02020400000000000000" pitchFamily="18" charset="-128"/>
              <a:ea typeface="UD デジタル 教科書体 NK" panose="02020400000000000000" pitchFamily="18" charset="-128"/>
            </a:endParaRPr>
          </a:p>
        </p:txBody>
      </p:sp>
      <p:sp>
        <p:nvSpPr>
          <p:cNvPr id="10" name="テキスト ボックス 9">
            <a:extLst>
              <a:ext uri="{FF2B5EF4-FFF2-40B4-BE49-F238E27FC236}">
                <a16:creationId xmlns:a16="http://schemas.microsoft.com/office/drawing/2014/main" id="{90679BE3-72D3-4169-6CFF-82C146E80921}"/>
              </a:ext>
            </a:extLst>
          </p:cNvPr>
          <p:cNvSpPr txBox="1"/>
          <p:nvPr/>
        </p:nvSpPr>
        <p:spPr>
          <a:xfrm>
            <a:off x="8793341" y="3356598"/>
            <a:ext cx="684803" cy="292388"/>
          </a:xfrm>
          <a:prstGeom prst="rect">
            <a:avLst/>
          </a:prstGeom>
          <a:noFill/>
        </p:spPr>
        <p:txBody>
          <a:bodyPr wrap="none" rtlCol="0">
            <a:spAutoFit/>
          </a:bodyPr>
          <a:lstStyle/>
          <a:p>
            <a:pPr defTabSz="742950"/>
            <a:r>
              <a:rPr kumimoji="1" lang="ja-JP" altLang="en-US" sz="1300" dirty="0">
                <a:solidFill>
                  <a:prstClr val="black"/>
                </a:solidFill>
                <a:latin typeface="UD デジタル 教科書体 NK" panose="02020400000000000000" pitchFamily="18" charset="-128"/>
                <a:ea typeface="UD デジタル 教科書体 NK" panose="02020400000000000000" pitchFamily="18" charset="-128"/>
              </a:rPr>
              <a:t>成人期</a:t>
            </a:r>
          </a:p>
        </p:txBody>
      </p:sp>
      <p:sp>
        <p:nvSpPr>
          <p:cNvPr id="7" name="スライド番号プレースホルダー 7">
            <a:extLst>
              <a:ext uri="{FF2B5EF4-FFF2-40B4-BE49-F238E27FC236}">
                <a16:creationId xmlns:a16="http://schemas.microsoft.com/office/drawing/2014/main" id="{6C167B10-5E5F-4A0C-A359-B70006073754}"/>
              </a:ext>
            </a:extLst>
          </p:cNvPr>
          <p:cNvSpPr txBox="1">
            <a:spLocks/>
          </p:cNvSpPr>
          <p:nvPr/>
        </p:nvSpPr>
        <p:spPr>
          <a:xfrm>
            <a:off x="7599316" y="626042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rPr>
              <a:t>３３</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4" name="図 3">
            <a:extLst>
              <a:ext uri="{FF2B5EF4-FFF2-40B4-BE49-F238E27FC236}">
                <a16:creationId xmlns:a16="http://schemas.microsoft.com/office/drawing/2014/main" id="{36B1CD76-AB76-421C-B4ED-CB858C41FE2F}"/>
              </a:ext>
            </a:extLst>
          </p:cNvPr>
          <p:cNvPicPr>
            <a:picLocks noChangeAspect="1"/>
          </p:cNvPicPr>
          <p:nvPr/>
        </p:nvPicPr>
        <p:blipFill>
          <a:blip r:embed="rId5"/>
          <a:stretch>
            <a:fillRect/>
          </a:stretch>
        </p:blipFill>
        <p:spPr>
          <a:xfrm>
            <a:off x="552562" y="921517"/>
            <a:ext cx="3667125" cy="5162550"/>
          </a:xfrm>
          <a:prstGeom prst="rect">
            <a:avLst/>
          </a:prstGeom>
        </p:spPr>
      </p:pic>
    </p:spTree>
    <p:extLst>
      <p:ext uri="{BB962C8B-B14F-4D97-AF65-F5344CB8AC3E}">
        <p14:creationId xmlns:p14="http://schemas.microsoft.com/office/powerpoint/2010/main" val="119413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A9897-3FDF-2FD8-9945-8CA38E5056B9}"/>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FE756C0D-9AFB-ED24-21BB-40481E2086A5}"/>
              </a:ext>
            </a:extLst>
          </p:cNvPr>
          <p:cNvPicPr>
            <a:picLocks noChangeAspect="1"/>
          </p:cNvPicPr>
          <p:nvPr/>
        </p:nvPicPr>
        <p:blipFill>
          <a:blip r:embed="rId2"/>
          <a:stretch>
            <a:fillRect/>
          </a:stretch>
        </p:blipFill>
        <p:spPr>
          <a:xfrm>
            <a:off x="4881545" y="1583769"/>
            <a:ext cx="3715072" cy="4141067"/>
          </a:xfrm>
          <a:prstGeom prst="rect">
            <a:avLst/>
          </a:prstGeom>
        </p:spPr>
      </p:pic>
      <p:pic>
        <p:nvPicPr>
          <p:cNvPr id="5" name="図 4">
            <a:extLst>
              <a:ext uri="{FF2B5EF4-FFF2-40B4-BE49-F238E27FC236}">
                <a16:creationId xmlns:a16="http://schemas.microsoft.com/office/drawing/2014/main" id="{EA930C03-48FC-F994-EBD8-B273D8784D2F}"/>
              </a:ext>
            </a:extLst>
          </p:cNvPr>
          <p:cNvPicPr>
            <a:picLocks noChangeAspect="1"/>
          </p:cNvPicPr>
          <p:nvPr/>
        </p:nvPicPr>
        <p:blipFill>
          <a:blip r:embed="rId3"/>
          <a:stretch>
            <a:fillRect/>
          </a:stretch>
        </p:blipFill>
        <p:spPr>
          <a:xfrm>
            <a:off x="6671542" y="978211"/>
            <a:ext cx="2811251" cy="1836725"/>
          </a:xfrm>
          <a:prstGeom prst="rect">
            <a:avLst/>
          </a:prstGeom>
        </p:spPr>
      </p:pic>
      <p:sp>
        <p:nvSpPr>
          <p:cNvPr id="7" name="テキスト ボックス 6">
            <a:extLst>
              <a:ext uri="{FF2B5EF4-FFF2-40B4-BE49-F238E27FC236}">
                <a16:creationId xmlns:a16="http://schemas.microsoft.com/office/drawing/2014/main" id="{79809910-78B4-5AB4-BB9C-E5CF5862AFC9}"/>
              </a:ext>
            </a:extLst>
          </p:cNvPr>
          <p:cNvSpPr txBox="1"/>
          <p:nvPr/>
        </p:nvSpPr>
        <p:spPr>
          <a:xfrm>
            <a:off x="5335732" y="1241024"/>
            <a:ext cx="1711036" cy="505138"/>
          </a:xfrm>
          <a:prstGeom prst="rect">
            <a:avLst/>
          </a:prstGeom>
          <a:noFill/>
        </p:spPr>
        <p:txBody>
          <a:bodyPr wrap="square">
            <a:spAutoFit/>
          </a:bodyPr>
          <a:lstStyle/>
          <a:p>
            <a:pPr defTabSz="742950"/>
            <a:r>
              <a:rPr kumimoji="1" lang="ja-JP" altLang="en-US" sz="894" dirty="0">
                <a:solidFill>
                  <a:prstClr val="black"/>
                </a:solidFill>
                <a:latin typeface="UD デジタル 教科書体 NK" panose="02020400000000000000" pitchFamily="18" charset="-128"/>
                <a:ea typeface="UD デジタル 教科書体 NK" panose="02020400000000000000" pitchFamily="18" charset="-128"/>
              </a:rPr>
              <a:t>高次脳機能障がいのある児童・生徒が在籍している学校の割合</a:t>
            </a:r>
          </a:p>
        </p:txBody>
      </p:sp>
      <p:sp>
        <p:nvSpPr>
          <p:cNvPr id="9" name="テキスト ボックス 8">
            <a:extLst>
              <a:ext uri="{FF2B5EF4-FFF2-40B4-BE49-F238E27FC236}">
                <a16:creationId xmlns:a16="http://schemas.microsoft.com/office/drawing/2014/main" id="{AABD2878-56E7-403B-BF01-A81AC89169F5}"/>
              </a:ext>
            </a:extLst>
          </p:cNvPr>
          <p:cNvSpPr txBox="1"/>
          <p:nvPr/>
        </p:nvSpPr>
        <p:spPr>
          <a:xfrm>
            <a:off x="5013036" y="5724836"/>
            <a:ext cx="4953000" cy="223587"/>
          </a:xfrm>
          <a:prstGeom prst="rect">
            <a:avLst/>
          </a:prstGeom>
          <a:noFill/>
        </p:spPr>
        <p:txBody>
          <a:bodyPr wrap="square">
            <a:spAutoFit/>
          </a:bodyPr>
          <a:lstStyle/>
          <a:p>
            <a:pPr defTabSz="742950"/>
            <a:r>
              <a:rPr kumimoji="1" lang="ja-JP" altLang="en-US" sz="853" dirty="0">
                <a:solidFill>
                  <a:prstClr val="black"/>
                </a:solidFill>
                <a:latin typeface="UD デジタル 教科書体 NK" panose="02020400000000000000" pitchFamily="18" charset="-128"/>
                <a:ea typeface="UD デジタル 教科書体 NK" panose="02020400000000000000" pitchFamily="18" charset="-128"/>
              </a:rPr>
              <a:t>高次脳機能障がいのある児童・生徒が在籍している学校数と児童生徒数</a:t>
            </a:r>
          </a:p>
        </p:txBody>
      </p:sp>
      <p:sp>
        <p:nvSpPr>
          <p:cNvPr id="8" name="スライド番号プレースホルダー 7">
            <a:extLst>
              <a:ext uri="{FF2B5EF4-FFF2-40B4-BE49-F238E27FC236}">
                <a16:creationId xmlns:a16="http://schemas.microsoft.com/office/drawing/2014/main" id="{19BC8600-394F-4CFB-A108-1EB208B7A30B}"/>
              </a:ext>
            </a:extLst>
          </p:cNvPr>
          <p:cNvSpPr txBox="1">
            <a:spLocks/>
          </p:cNvSpPr>
          <p:nvPr/>
        </p:nvSpPr>
        <p:spPr>
          <a:xfrm>
            <a:off x="7591434" y="6330394"/>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rPr>
              <a:t>３４</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6" name="図 5">
            <a:extLst>
              <a:ext uri="{FF2B5EF4-FFF2-40B4-BE49-F238E27FC236}">
                <a16:creationId xmlns:a16="http://schemas.microsoft.com/office/drawing/2014/main" id="{4CAB6CD8-2C9D-408F-9442-9DBDB42464AF}"/>
              </a:ext>
            </a:extLst>
          </p:cNvPr>
          <p:cNvPicPr>
            <a:picLocks noChangeAspect="1"/>
          </p:cNvPicPr>
          <p:nvPr/>
        </p:nvPicPr>
        <p:blipFill>
          <a:blip r:embed="rId4"/>
          <a:stretch>
            <a:fillRect/>
          </a:stretch>
        </p:blipFill>
        <p:spPr>
          <a:xfrm>
            <a:off x="801831" y="978211"/>
            <a:ext cx="3543300" cy="5010150"/>
          </a:xfrm>
          <a:prstGeom prst="rect">
            <a:avLst/>
          </a:prstGeom>
        </p:spPr>
      </p:pic>
    </p:spTree>
    <p:extLst>
      <p:ext uri="{BB962C8B-B14F-4D97-AF65-F5344CB8AC3E}">
        <p14:creationId xmlns:p14="http://schemas.microsoft.com/office/powerpoint/2010/main" val="240670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5CFA2A9-B5E9-5BA1-A723-E67B6E2D90B3}"/>
              </a:ext>
            </a:extLst>
          </p:cNvPr>
          <p:cNvPicPr>
            <a:picLocks noChangeAspect="1"/>
          </p:cNvPicPr>
          <p:nvPr/>
        </p:nvPicPr>
        <p:blipFill>
          <a:blip r:embed="rId2"/>
          <a:stretch>
            <a:fillRect/>
          </a:stretch>
        </p:blipFill>
        <p:spPr>
          <a:xfrm>
            <a:off x="5153067" y="1490951"/>
            <a:ext cx="3271457" cy="3984914"/>
          </a:xfrm>
          <a:prstGeom prst="rect">
            <a:avLst/>
          </a:prstGeom>
        </p:spPr>
      </p:pic>
      <p:pic>
        <p:nvPicPr>
          <p:cNvPr id="5" name="図 4">
            <a:extLst>
              <a:ext uri="{FF2B5EF4-FFF2-40B4-BE49-F238E27FC236}">
                <a16:creationId xmlns:a16="http://schemas.microsoft.com/office/drawing/2014/main" id="{F8CA005C-41A4-D664-1B62-94560D5B9996}"/>
              </a:ext>
            </a:extLst>
          </p:cNvPr>
          <p:cNvPicPr>
            <a:picLocks noChangeAspect="1"/>
          </p:cNvPicPr>
          <p:nvPr/>
        </p:nvPicPr>
        <p:blipFill>
          <a:blip r:embed="rId3"/>
          <a:stretch>
            <a:fillRect/>
          </a:stretch>
        </p:blipFill>
        <p:spPr>
          <a:xfrm>
            <a:off x="5292433" y="1070696"/>
            <a:ext cx="2514601" cy="1715962"/>
          </a:xfrm>
          <a:prstGeom prst="rect">
            <a:avLst/>
          </a:prstGeom>
        </p:spPr>
      </p:pic>
      <p:sp>
        <p:nvSpPr>
          <p:cNvPr id="7" name="テキスト ボックス 6">
            <a:extLst>
              <a:ext uri="{FF2B5EF4-FFF2-40B4-BE49-F238E27FC236}">
                <a16:creationId xmlns:a16="http://schemas.microsoft.com/office/drawing/2014/main" id="{C9B8FB25-6CA6-A93D-D6CA-507DAE02F633}"/>
              </a:ext>
            </a:extLst>
          </p:cNvPr>
          <p:cNvSpPr txBox="1"/>
          <p:nvPr/>
        </p:nvSpPr>
        <p:spPr>
          <a:xfrm>
            <a:off x="7154066" y="1153360"/>
            <a:ext cx="2086264" cy="486095"/>
          </a:xfrm>
          <a:prstGeom prst="rect">
            <a:avLst/>
          </a:prstGeom>
          <a:noFill/>
        </p:spPr>
        <p:txBody>
          <a:bodyPr wrap="square">
            <a:spAutoFit/>
          </a:bodyPr>
          <a:lstStyle/>
          <a:p>
            <a:pPr defTabSz="742950"/>
            <a:r>
              <a:rPr kumimoji="1" lang="ja-JP" altLang="en-US" sz="853" dirty="0">
                <a:solidFill>
                  <a:prstClr val="black"/>
                </a:solidFill>
                <a:latin typeface="UD デジタル 教科書体 NK" panose="02020400000000000000" pitchFamily="18" charset="-128"/>
                <a:ea typeface="UD デジタル 教科書体 NK" panose="02020400000000000000" pitchFamily="18" charset="-128"/>
              </a:rPr>
              <a:t>高次脳機能障がいのある児童・生徒が在籍している放課後等デイサービスの割合</a:t>
            </a:r>
          </a:p>
        </p:txBody>
      </p:sp>
      <p:sp>
        <p:nvSpPr>
          <p:cNvPr id="9" name="テキスト ボックス 8">
            <a:extLst>
              <a:ext uri="{FF2B5EF4-FFF2-40B4-BE49-F238E27FC236}">
                <a16:creationId xmlns:a16="http://schemas.microsoft.com/office/drawing/2014/main" id="{09E08FE1-8477-576E-7098-8163B53B0446}"/>
              </a:ext>
            </a:extLst>
          </p:cNvPr>
          <p:cNvSpPr txBox="1"/>
          <p:nvPr/>
        </p:nvSpPr>
        <p:spPr>
          <a:xfrm>
            <a:off x="5290796" y="5562231"/>
            <a:ext cx="3133729" cy="542456"/>
          </a:xfrm>
          <a:prstGeom prst="rect">
            <a:avLst/>
          </a:prstGeom>
          <a:noFill/>
        </p:spPr>
        <p:txBody>
          <a:bodyPr wrap="square">
            <a:spAutoFit/>
          </a:bodyPr>
          <a:lstStyle/>
          <a:p>
            <a:pPr defTabSz="742950"/>
            <a:r>
              <a:rPr kumimoji="1" lang="ja-JP" altLang="en-US" sz="975" dirty="0">
                <a:solidFill>
                  <a:prstClr val="black"/>
                </a:solidFill>
                <a:latin typeface="UD デジタル 教科書体 NK" panose="02020400000000000000" pitchFamily="18" charset="-128"/>
                <a:ea typeface="UD デジタル 教科書体 NK" panose="02020400000000000000" pitchFamily="18" charset="-128"/>
              </a:rPr>
              <a:t>高次脳機能障がいのある児童・生徒が在籍している放課後等デイサービス放課後等デイサービス数と児童生徒数</a:t>
            </a:r>
          </a:p>
        </p:txBody>
      </p:sp>
      <p:sp>
        <p:nvSpPr>
          <p:cNvPr id="8" name="スライド番号プレースホルダー 7">
            <a:extLst>
              <a:ext uri="{FF2B5EF4-FFF2-40B4-BE49-F238E27FC236}">
                <a16:creationId xmlns:a16="http://schemas.microsoft.com/office/drawing/2014/main" id="{B4904DCC-42E8-41DA-8CBA-78FAF8786E6C}"/>
              </a:ext>
            </a:extLst>
          </p:cNvPr>
          <p:cNvSpPr txBox="1">
            <a:spLocks/>
          </p:cNvSpPr>
          <p:nvPr/>
        </p:nvSpPr>
        <p:spPr>
          <a:xfrm>
            <a:off x="7555608" y="6344309"/>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３５</a:t>
            </a:r>
          </a:p>
        </p:txBody>
      </p:sp>
      <p:pic>
        <p:nvPicPr>
          <p:cNvPr id="6" name="図 5">
            <a:extLst>
              <a:ext uri="{FF2B5EF4-FFF2-40B4-BE49-F238E27FC236}">
                <a16:creationId xmlns:a16="http://schemas.microsoft.com/office/drawing/2014/main" id="{F2C81808-D5EA-4299-8CDB-AAB57C87DEAF}"/>
              </a:ext>
            </a:extLst>
          </p:cNvPr>
          <p:cNvPicPr>
            <a:picLocks noChangeAspect="1"/>
          </p:cNvPicPr>
          <p:nvPr/>
        </p:nvPicPr>
        <p:blipFill>
          <a:blip r:embed="rId4"/>
          <a:stretch>
            <a:fillRect/>
          </a:stretch>
        </p:blipFill>
        <p:spPr>
          <a:xfrm>
            <a:off x="546305" y="1065962"/>
            <a:ext cx="3581400" cy="5038725"/>
          </a:xfrm>
          <a:prstGeom prst="rect">
            <a:avLst/>
          </a:prstGeom>
        </p:spPr>
      </p:pic>
    </p:spTree>
    <p:extLst>
      <p:ext uri="{BB962C8B-B14F-4D97-AF65-F5344CB8AC3E}">
        <p14:creationId xmlns:p14="http://schemas.microsoft.com/office/powerpoint/2010/main" val="303430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7">
            <a:extLst>
              <a:ext uri="{FF2B5EF4-FFF2-40B4-BE49-F238E27FC236}">
                <a16:creationId xmlns:a16="http://schemas.microsoft.com/office/drawing/2014/main" id="{E0BB2FD6-4110-4BC7-96EE-BC923160E591}"/>
              </a:ext>
            </a:extLst>
          </p:cNvPr>
          <p:cNvSpPr txBox="1">
            <a:spLocks/>
          </p:cNvSpPr>
          <p:nvPr/>
        </p:nvSpPr>
        <p:spPr>
          <a:xfrm>
            <a:off x="7543954" y="637598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３６</a:t>
            </a:r>
          </a:p>
        </p:txBody>
      </p:sp>
      <p:pic>
        <p:nvPicPr>
          <p:cNvPr id="7" name="図 6">
            <a:extLst>
              <a:ext uri="{FF2B5EF4-FFF2-40B4-BE49-F238E27FC236}">
                <a16:creationId xmlns:a16="http://schemas.microsoft.com/office/drawing/2014/main" id="{09346C38-34DB-443A-9D51-C2F9B23AADE7}"/>
              </a:ext>
            </a:extLst>
          </p:cNvPr>
          <p:cNvPicPr>
            <a:picLocks noChangeAspect="1"/>
          </p:cNvPicPr>
          <p:nvPr/>
        </p:nvPicPr>
        <p:blipFill>
          <a:blip r:embed="rId2"/>
          <a:stretch>
            <a:fillRect/>
          </a:stretch>
        </p:blipFill>
        <p:spPr>
          <a:xfrm>
            <a:off x="1247621" y="866197"/>
            <a:ext cx="3600450" cy="5124450"/>
          </a:xfrm>
          <a:prstGeom prst="rect">
            <a:avLst/>
          </a:prstGeom>
        </p:spPr>
      </p:pic>
      <p:pic>
        <p:nvPicPr>
          <p:cNvPr id="9" name="図 8">
            <a:extLst>
              <a:ext uri="{FF2B5EF4-FFF2-40B4-BE49-F238E27FC236}">
                <a16:creationId xmlns:a16="http://schemas.microsoft.com/office/drawing/2014/main" id="{FFDF1CC3-8B9B-420F-AA9D-E2AAE5618485}"/>
              </a:ext>
            </a:extLst>
          </p:cNvPr>
          <p:cNvPicPr>
            <a:picLocks noChangeAspect="1"/>
          </p:cNvPicPr>
          <p:nvPr/>
        </p:nvPicPr>
        <p:blipFill>
          <a:blip r:embed="rId3"/>
          <a:stretch>
            <a:fillRect/>
          </a:stretch>
        </p:blipFill>
        <p:spPr>
          <a:xfrm>
            <a:off x="5038879" y="866197"/>
            <a:ext cx="3619500" cy="5124450"/>
          </a:xfrm>
          <a:prstGeom prst="rect">
            <a:avLst/>
          </a:prstGeom>
        </p:spPr>
      </p:pic>
    </p:spTree>
    <p:extLst>
      <p:ext uri="{BB962C8B-B14F-4D97-AF65-F5344CB8AC3E}">
        <p14:creationId xmlns:p14="http://schemas.microsoft.com/office/powerpoint/2010/main" val="41319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7">
            <a:extLst>
              <a:ext uri="{FF2B5EF4-FFF2-40B4-BE49-F238E27FC236}">
                <a16:creationId xmlns:a16="http://schemas.microsoft.com/office/drawing/2014/main" id="{DD54BBBF-22CC-4EA1-AFA0-0B2DBD70B13D}"/>
              </a:ext>
            </a:extLst>
          </p:cNvPr>
          <p:cNvSpPr txBox="1">
            <a:spLocks/>
          </p:cNvSpPr>
          <p:nvPr/>
        </p:nvSpPr>
        <p:spPr>
          <a:xfrm>
            <a:off x="7609423" y="636675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rPr>
              <a:t>３７</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7" name="図 6">
            <a:extLst>
              <a:ext uri="{FF2B5EF4-FFF2-40B4-BE49-F238E27FC236}">
                <a16:creationId xmlns:a16="http://schemas.microsoft.com/office/drawing/2014/main" id="{85ED36CE-3627-4895-BA34-0FBAC8F70C6A}"/>
              </a:ext>
            </a:extLst>
          </p:cNvPr>
          <p:cNvPicPr>
            <a:picLocks noChangeAspect="1"/>
          </p:cNvPicPr>
          <p:nvPr/>
        </p:nvPicPr>
        <p:blipFill>
          <a:blip r:embed="rId2"/>
          <a:stretch>
            <a:fillRect/>
          </a:stretch>
        </p:blipFill>
        <p:spPr>
          <a:xfrm>
            <a:off x="1182152" y="829990"/>
            <a:ext cx="3638550" cy="5181600"/>
          </a:xfrm>
          <a:prstGeom prst="rect">
            <a:avLst/>
          </a:prstGeom>
        </p:spPr>
      </p:pic>
      <p:pic>
        <p:nvPicPr>
          <p:cNvPr id="9" name="図 8">
            <a:extLst>
              <a:ext uri="{FF2B5EF4-FFF2-40B4-BE49-F238E27FC236}">
                <a16:creationId xmlns:a16="http://schemas.microsoft.com/office/drawing/2014/main" id="{6AD4401E-B23B-4A7F-A025-0C4FDF802441}"/>
              </a:ext>
            </a:extLst>
          </p:cNvPr>
          <p:cNvPicPr>
            <a:picLocks noChangeAspect="1"/>
          </p:cNvPicPr>
          <p:nvPr/>
        </p:nvPicPr>
        <p:blipFill>
          <a:blip r:embed="rId3"/>
          <a:stretch>
            <a:fillRect/>
          </a:stretch>
        </p:blipFill>
        <p:spPr>
          <a:xfrm>
            <a:off x="5075773" y="829990"/>
            <a:ext cx="3648075" cy="5181600"/>
          </a:xfrm>
          <a:prstGeom prst="rect">
            <a:avLst/>
          </a:prstGeom>
        </p:spPr>
      </p:pic>
    </p:spTree>
    <p:extLst>
      <p:ext uri="{BB962C8B-B14F-4D97-AF65-F5344CB8AC3E}">
        <p14:creationId xmlns:p14="http://schemas.microsoft.com/office/powerpoint/2010/main" val="123148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4E565B2-0B28-B5EC-38B7-AB102E99F2E9}"/>
              </a:ext>
            </a:extLst>
          </p:cNvPr>
          <p:cNvSpPr txBox="1"/>
          <p:nvPr/>
        </p:nvSpPr>
        <p:spPr>
          <a:xfrm>
            <a:off x="643282" y="1478467"/>
            <a:ext cx="8619437" cy="4144596"/>
          </a:xfrm>
          <a:prstGeom prst="rect">
            <a:avLst/>
          </a:prstGeom>
          <a:noFill/>
        </p:spPr>
        <p:txBody>
          <a:bodyPr wrap="square">
            <a:spAutoFit/>
          </a:bodyPr>
          <a:lstStyle/>
          <a:p>
            <a:pPr defTabSz="742950"/>
            <a:r>
              <a:rPr kumimoji="1" lang="ja-JP" altLang="en-US" sz="1463" b="1" dirty="0">
                <a:solidFill>
                  <a:prstClr val="black"/>
                </a:solidFill>
                <a:latin typeface="UD デジタル 教科書体 NK" panose="02020400000000000000" pitchFamily="18" charset="-128"/>
                <a:ea typeface="UD デジタル 教科書体 NK" panose="02020400000000000000" pitchFamily="18" charset="-128"/>
              </a:rPr>
              <a:t>■急性期病院におけるこどもの高次脳機能障がいに関するアンケート調査</a:t>
            </a:r>
            <a:endParaRPr kumimoji="1" lang="en-US" altLang="ja-JP" sz="1463" b="1" dirty="0">
              <a:solidFill>
                <a:prstClr val="black"/>
              </a:solidFill>
              <a:latin typeface="UD デジタル 教科書体 NK" panose="02020400000000000000" pitchFamily="18" charset="-128"/>
              <a:ea typeface="UD デジタル 教科書体 NK" panose="02020400000000000000" pitchFamily="18" charset="-128"/>
            </a:endParaRPr>
          </a:p>
          <a:p>
            <a:pPr defTabSz="742950"/>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小児救急医療を提供している</a:t>
            </a:r>
            <a:r>
              <a:rPr kumimoji="1" lang="en-US" altLang="ja-JP" sz="1463" dirty="0">
                <a:solidFill>
                  <a:srgbClr val="00B0F0"/>
                </a:solidFill>
                <a:latin typeface="UD デジタル 教科書体 NK" panose="02020400000000000000" pitchFamily="18" charset="-128"/>
                <a:ea typeface="UD デジタル 教科書体 NK" panose="02020400000000000000" pitchFamily="18" charset="-128"/>
              </a:rPr>
              <a:t>8</a:t>
            </a:r>
            <a:r>
              <a:rPr kumimoji="1" lang="ja-JP" altLang="en-US" sz="1463" dirty="0">
                <a:solidFill>
                  <a:srgbClr val="00B0F0"/>
                </a:solidFill>
                <a:latin typeface="UD デジタル 教科書体 NK" panose="02020400000000000000" pitchFamily="18" charset="-128"/>
                <a:ea typeface="UD デジタル 教科書体 NK" panose="02020400000000000000" pitchFamily="18" charset="-128"/>
              </a:rPr>
              <a:t>割以上</a:t>
            </a: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（大学病院・小児救急指定病院は全て）からデータが得られたため、府下全域の実態に迫る</a:t>
            </a:r>
            <a:r>
              <a:rPr kumimoji="1" lang="ja-JP" altLang="en-US" sz="1463" dirty="0">
                <a:solidFill>
                  <a:srgbClr val="00B0F0"/>
                </a:solidFill>
                <a:latin typeface="UD デジタル 教科書体 NK" panose="02020400000000000000" pitchFamily="18" charset="-128"/>
                <a:ea typeface="UD デジタル 教科書体 NK" panose="02020400000000000000" pitchFamily="18" charset="-128"/>
              </a:rPr>
              <a:t>質の高いデータ</a:t>
            </a: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が得られた。</a:t>
            </a:r>
            <a:endPar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endParaRPr>
          </a:p>
          <a:p>
            <a:pPr defTabSz="742950"/>
            <a:endPar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endParaRPr>
          </a:p>
          <a:p>
            <a:pPr defTabSz="742950"/>
            <a:r>
              <a:rPr kumimoji="1" lang="ja-JP" altLang="en-US" sz="1463" b="1" dirty="0">
                <a:solidFill>
                  <a:prstClr val="black"/>
                </a:solidFill>
                <a:latin typeface="UD デジタル 教科書体 NK" panose="02020400000000000000" pitchFamily="18" charset="-128"/>
                <a:ea typeface="UD デジタル 教科書体 NK" panose="02020400000000000000" pitchFamily="18" charset="-128"/>
              </a:rPr>
              <a:t>■教育現場におけるこどもの高次脳機能障がいに関するアンケート調査</a:t>
            </a:r>
            <a:endParaRPr kumimoji="1" lang="en-US" altLang="ja-JP" sz="1463" b="1" dirty="0">
              <a:solidFill>
                <a:prstClr val="black"/>
              </a:solidFill>
              <a:latin typeface="UD デジタル 教科書体 NK" panose="02020400000000000000" pitchFamily="18" charset="-128"/>
              <a:ea typeface="UD デジタル 教科書体 NK" panose="02020400000000000000" pitchFamily="18" charset="-128"/>
            </a:endParaRPr>
          </a:p>
          <a:p>
            <a:pPr defTabSz="742950"/>
            <a:r>
              <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rPr>
              <a:t>594</a:t>
            </a: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校と多くの教育機関からのデータが得られた（</a:t>
            </a:r>
            <a:r>
              <a:rPr kumimoji="1" lang="ja-JP" altLang="en-US" sz="1463" dirty="0">
                <a:solidFill>
                  <a:srgbClr val="00B0F0"/>
                </a:solidFill>
                <a:latin typeface="UD デジタル 教科書体 NK" panose="02020400000000000000" pitchFamily="18" charset="-128"/>
                <a:ea typeface="UD デジタル 教科書体 NK" panose="02020400000000000000" pitchFamily="18" charset="-128"/>
              </a:rPr>
              <a:t>回収率</a:t>
            </a:r>
            <a:r>
              <a:rPr kumimoji="1" lang="en-US" altLang="ja-JP" sz="1463" dirty="0">
                <a:solidFill>
                  <a:srgbClr val="00B0F0"/>
                </a:solidFill>
                <a:latin typeface="UD デジタル 教科書体 NK" panose="02020400000000000000" pitchFamily="18" charset="-128"/>
                <a:ea typeface="UD デジタル 教科書体 NK" panose="02020400000000000000" pitchFamily="18" charset="-128"/>
              </a:rPr>
              <a:t>79</a:t>
            </a:r>
            <a:r>
              <a:rPr kumimoji="1" lang="ja-JP" altLang="en-US" sz="1463" dirty="0">
                <a:solidFill>
                  <a:srgbClr val="00B0F0"/>
                </a:solidFill>
                <a:latin typeface="UD デジタル 教科書体 NK" panose="02020400000000000000" pitchFamily="18" charset="-128"/>
                <a:ea typeface="UD デジタル 教科書体 NK" panose="02020400000000000000" pitchFamily="18" charset="-128"/>
              </a:rPr>
              <a:t>％</a:t>
            </a: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）が、</a:t>
            </a:r>
            <a:r>
              <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rPr>
              <a:t>Web</a:t>
            </a: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調査という比較的簡便な手法でも、</a:t>
            </a:r>
            <a:r>
              <a:rPr kumimoji="1" lang="ja-JP" altLang="en-US" sz="1463" dirty="0">
                <a:solidFill>
                  <a:srgbClr val="FF0000"/>
                </a:solidFill>
                <a:latin typeface="UD デジタル 教科書体 NK" panose="02020400000000000000" pitchFamily="18" charset="-128"/>
                <a:ea typeface="UD デジタル 教科書体 NK" panose="02020400000000000000" pitchFamily="18" charset="-128"/>
              </a:rPr>
              <a:t>協力が得られない市町村</a:t>
            </a: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も多く存在した。</a:t>
            </a:r>
            <a:endPar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endParaRPr>
          </a:p>
          <a:p>
            <a:pPr defTabSz="742950"/>
            <a:endPar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endParaRPr>
          </a:p>
          <a:p>
            <a:pPr defTabSz="742950"/>
            <a:r>
              <a:rPr kumimoji="1" lang="ja-JP" altLang="en-US" sz="1463" b="1" dirty="0">
                <a:solidFill>
                  <a:prstClr val="black"/>
                </a:solidFill>
                <a:latin typeface="UD デジタル 教科書体 NK" panose="02020400000000000000" pitchFamily="18" charset="-128"/>
                <a:ea typeface="UD デジタル 教科書体 NK" panose="02020400000000000000" pitchFamily="18" charset="-128"/>
              </a:rPr>
              <a:t>■放課後等デイサービスにおけるこどもの高次脳機能障がいに関するアンケート調査</a:t>
            </a:r>
            <a:endParaRPr kumimoji="1" lang="en-US" altLang="ja-JP" sz="1463" b="1" dirty="0">
              <a:solidFill>
                <a:prstClr val="black"/>
              </a:solidFill>
              <a:latin typeface="UD デジタル 教科書体 NK" panose="02020400000000000000" pitchFamily="18" charset="-128"/>
              <a:ea typeface="UD デジタル 教科書体 NK" panose="02020400000000000000" pitchFamily="18" charset="-128"/>
            </a:endParaRPr>
          </a:p>
          <a:p>
            <a:pPr defTabSz="742950"/>
            <a:r>
              <a:rPr kumimoji="1" lang="ja-JP" altLang="en-US" sz="1463" dirty="0">
                <a:solidFill>
                  <a:srgbClr val="00B0F0"/>
                </a:solidFill>
                <a:latin typeface="UD デジタル 教科書体 NK" panose="02020400000000000000" pitchFamily="18" charset="-128"/>
                <a:ea typeface="UD デジタル 教科書体 NK" panose="02020400000000000000" pitchFamily="18" charset="-128"/>
              </a:rPr>
              <a:t>既報が殆どない</a:t>
            </a: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ため重要なデータが得られた。</a:t>
            </a:r>
            <a:r>
              <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rPr>
              <a:t>544</a:t>
            </a: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施設から回答が得られたが、</a:t>
            </a:r>
            <a:r>
              <a:rPr kumimoji="1" lang="ja-JP" altLang="en-US" sz="1463" dirty="0">
                <a:solidFill>
                  <a:srgbClr val="FF0000"/>
                </a:solidFill>
                <a:latin typeface="UD デジタル 教科書体 NK" panose="02020400000000000000" pitchFamily="18" charset="-128"/>
                <a:ea typeface="UD デジタル 教科書体 NK" panose="02020400000000000000" pitchFamily="18" charset="-128"/>
              </a:rPr>
              <a:t>回収率は</a:t>
            </a:r>
            <a:r>
              <a:rPr kumimoji="1" lang="en-US" altLang="ja-JP" sz="1463" dirty="0">
                <a:solidFill>
                  <a:srgbClr val="FF0000"/>
                </a:solidFill>
                <a:latin typeface="UD デジタル 教科書体 NK" panose="02020400000000000000" pitchFamily="18" charset="-128"/>
                <a:ea typeface="UD デジタル 教科書体 NK" panose="02020400000000000000" pitchFamily="18" charset="-128"/>
              </a:rPr>
              <a:t>24</a:t>
            </a:r>
            <a:r>
              <a:rPr kumimoji="1" lang="ja-JP" altLang="en-US" sz="1463" dirty="0">
                <a:solidFill>
                  <a:srgbClr val="FF0000"/>
                </a:solidFill>
                <a:latin typeface="UD デジタル 教科書体 NK" panose="02020400000000000000" pitchFamily="18" charset="-128"/>
                <a:ea typeface="UD デジタル 教科書体 NK" panose="02020400000000000000" pitchFamily="18" charset="-128"/>
              </a:rPr>
              <a:t>％</a:t>
            </a: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にとどまった。</a:t>
            </a:r>
            <a:endPar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endParaRPr>
          </a:p>
          <a:p>
            <a:pPr defTabSz="742950"/>
            <a:endPar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endParaRPr>
          </a:p>
          <a:p>
            <a:pPr defTabSz="742950"/>
            <a:r>
              <a:rPr kumimoji="1" lang="ja-JP" altLang="en-US" sz="1463" b="1" dirty="0">
                <a:solidFill>
                  <a:prstClr val="black"/>
                </a:solidFill>
                <a:latin typeface="UD デジタル 教科書体 NK" panose="02020400000000000000" pitchFamily="18" charset="-128"/>
                <a:ea typeface="UD デジタル 教科書体 NK" panose="02020400000000000000" pitchFamily="18" charset="-128"/>
              </a:rPr>
              <a:t>■高次脳機能障がいのあるこどもの養育者に対するインタビュー調査</a:t>
            </a:r>
            <a:endParaRPr kumimoji="1" lang="en-US" altLang="ja-JP" sz="1463" b="1" dirty="0">
              <a:solidFill>
                <a:prstClr val="black"/>
              </a:solidFill>
              <a:latin typeface="UD デジタル 教科書体 NK" panose="02020400000000000000" pitchFamily="18" charset="-128"/>
              <a:ea typeface="UD デジタル 教科書体 NK" panose="02020400000000000000" pitchFamily="18" charset="-128"/>
            </a:endParaRPr>
          </a:p>
          <a:p>
            <a:pPr defTabSz="742950"/>
            <a:r>
              <a:rPr kumimoji="1" lang="en-US" altLang="ja-JP" sz="1463" dirty="0">
                <a:solidFill>
                  <a:srgbClr val="00B0F0"/>
                </a:solidFill>
                <a:latin typeface="UD デジタル 教科書体 NK" panose="02020400000000000000" pitchFamily="18" charset="-128"/>
                <a:ea typeface="UD デジタル 教科書体 NK" panose="02020400000000000000" pitchFamily="18" charset="-128"/>
              </a:rPr>
              <a:t>33</a:t>
            </a:r>
            <a:r>
              <a:rPr kumimoji="1" lang="ja-JP" altLang="en-US" sz="1463" dirty="0">
                <a:solidFill>
                  <a:srgbClr val="00B0F0"/>
                </a:solidFill>
                <a:latin typeface="UD デジタル 教科書体 NK" panose="02020400000000000000" pitchFamily="18" charset="-128"/>
                <a:ea typeface="UD デジタル 教科書体 NK" panose="02020400000000000000" pitchFamily="18" charset="-128"/>
              </a:rPr>
              <a:t>例の確定診断例</a:t>
            </a: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に対して、詳細な問診と半構造化インタビューにより、臨床項目と高次脳機能障がいの関連を調査することができた。</a:t>
            </a:r>
            <a:endPar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endParaRPr>
          </a:p>
          <a:p>
            <a:pPr defTabSz="742950"/>
            <a:endPar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endParaRPr>
          </a:p>
          <a:p>
            <a:pPr defTabSz="742950"/>
            <a:r>
              <a:rPr kumimoji="1" lang="ja-JP" altLang="en-US" sz="1463" b="1" dirty="0">
                <a:solidFill>
                  <a:prstClr val="black"/>
                </a:solidFill>
                <a:latin typeface="UD デジタル 教科書体 NK" panose="02020400000000000000" pitchFamily="18" charset="-128"/>
                <a:ea typeface="UD デジタル 教科書体 NK" panose="02020400000000000000" pitchFamily="18" charset="-128"/>
              </a:rPr>
              <a:t>■支援ツール作成→利用</a:t>
            </a:r>
            <a:endParaRPr kumimoji="1" lang="en-US" altLang="ja-JP" sz="1463" b="1" dirty="0">
              <a:solidFill>
                <a:prstClr val="black"/>
              </a:solidFill>
              <a:latin typeface="UD デジタル 教科書体 NK" panose="02020400000000000000" pitchFamily="18" charset="-128"/>
              <a:ea typeface="UD デジタル 教科書体 NK" panose="02020400000000000000" pitchFamily="18" charset="-128"/>
            </a:endParaRPr>
          </a:p>
          <a:p>
            <a:pPr defTabSz="742950"/>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該当患者の支援者へ手渡し始めている。大学教育学部の学生など関係者に配布している。</a:t>
            </a:r>
          </a:p>
        </p:txBody>
      </p:sp>
      <p:sp>
        <p:nvSpPr>
          <p:cNvPr id="3" name="スライド番号プレースホルダー 7">
            <a:extLst>
              <a:ext uri="{FF2B5EF4-FFF2-40B4-BE49-F238E27FC236}">
                <a16:creationId xmlns:a16="http://schemas.microsoft.com/office/drawing/2014/main" id="{7B2E5082-8C52-419A-B9EC-7A5DB41EEC78}"/>
              </a:ext>
            </a:extLst>
          </p:cNvPr>
          <p:cNvSpPr txBox="1">
            <a:spLocks/>
          </p:cNvSpPr>
          <p:nvPr/>
        </p:nvSpPr>
        <p:spPr>
          <a:xfrm>
            <a:off x="7607199" y="637463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３８</a:t>
            </a:r>
          </a:p>
        </p:txBody>
      </p:sp>
    </p:spTree>
    <p:extLst>
      <p:ext uri="{BB962C8B-B14F-4D97-AF65-F5344CB8AC3E}">
        <p14:creationId xmlns:p14="http://schemas.microsoft.com/office/powerpoint/2010/main" val="69020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A85529C-85BC-F4CB-F55B-04DFA9FB13AD}"/>
              </a:ext>
            </a:extLst>
          </p:cNvPr>
          <p:cNvPicPr>
            <a:picLocks noChangeAspect="1"/>
          </p:cNvPicPr>
          <p:nvPr/>
        </p:nvPicPr>
        <p:blipFill>
          <a:blip r:embed="rId2"/>
          <a:stretch>
            <a:fillRect/>
          </a:stretch>
        </p:blipFill>
        <p:spPr>
          <a:xfrm>
            <a:off x="606209" y="1224398"/>
            <a:ext cx="4155860" cy="3574159"/>
          </a:xfrm>
          <a:prstGeom prst="rect">
            <a:avLst/>
          </a:prstGeom>
        </p:spPr>
      </p:pic>
      <p:sp>
        <p:nvSpPr>
          <p:cNvPr id="4" name="テキスト ボックス 3">
            <a:extLst>
              <a:ext uri="{FF2B5EF4-FFF2-40B4-BE49-F238E27FC236}">
                <a16:creationId xmlns:a16="http://schemas.microsoft.com/office/drawing/2014/main" id="{46141D72-9B5F-338A-5EAA-A641516A1BF4}"/>
              </a:ext>
            </a:extLst>
          </p:cNvPr>
          <p:cNvSpPr txBox="1"/>
          <p:nvPr/>
        </p:nvSpPr>
        <p:spPr>
          <a:xfrm>
            <a:off x="2141299" y="4798557"/>
            <a:ext cx="2618024" cy="492443"/>
          </a:xfrm>
          <a:prstGeom prst="rect">
            <a:avLst/>
          </a:prstGeom>
          <a:noFill/>
        </p:spPr>
        <p:txBody>
          <a:bodyPr wrap="none" rtlCol="0">
            <a:spAutoFit/>
          </a:bodyPr>
          <a:lstStyle/>
          <a:p>
            <a:pPr defTabSz="742950"/>
            <a:r>
              <a:rPr kumimoji="1" lang="en-US" altLang="ja-JP" sz="2600" dirty="0">
                <a:solidFill>
                  <a:srgbClr val="FF0000"/>
                </a:solidFill>
                <a:latin typeface="UD デジタル 教科書体 NK" panose="02020400000000000000" pitchFamily="18" charset="-128"/>
                <a:ea typeface="UD デジタル 教科書体 NK" panose="02020400000000000000" pitchFamily="18" charset="-128"/>
              </a:rPr>
              <a:t>248</a:t>
            </a:r>
            <a:r>
              <a:rPr kumimoji="1" lang="ja-JP" altLang="en-US" sz="1463" dirty="0">
                <a:solidFill>
                  <a:srgbClr val="FF0000"/>
                </a:solidFill>
                <a:latin typeface="UD デジタル 教科書体 NK" panose="02020400000000000000" pitchFamily="18" charset="-128"/>
                <a:ea typeface="UD デジタル 教科書体 NK" panose="02020400000000000000" pitchFamily="18" charset="-128"/>
              </a:rPr>
              <a:t>ページの報告書に記載</a:t>
            </a:r>
            <a:endParaRPr kumimoji="1" lang="en-US" altLang="ja-JP" sz="1463" dirty="0">
              <a:solidFill>
                <a:srgbClr val="FF0000"/>
              </a:solidFill>
              <a:latin typeface="UD デジタル 教科書体 NK" panose="02020400000000000000" pitchFamily="18" charset="-128"/>
              <a:ea typeface="UD デジタル 教科書体 NK" panose="02020400000000000000" pitchFamily="18" charset="-128"/>
            </a:endParaRPr>
          </a:p>
        </p:txBody>
      </p:sp>
      <p:sp>
        <p:nvSpPr>
          <p:cNvPr id="6" name="テキスト ボックス 5">
            <a:extLst>
              <a:ext uri="{FF2B5EF4-FFF2-40B4-BE49-F238E27FC236}">
                <a16:creationId xmlns:a16="http://schemas.microsoft.com/office/drawing/2014/main" id="{DF03CEB8-2C04-6063-D184-DFE5D772393B}"/>
              </a:ext>
            </a:extLst>
          </p:cNvPr>
          <p:cNvSpPr txBox="1"/>
          <p:nvPr/>
        </p:nvSpPr>
        <p:spPr>
          <a:xfrm>
            <a:off x="2861192" y="5623040"/>
            <a:ext cx="4183617" cy="292388"/>
          </a:xfrm>
          <a:prstGeom prst="rect">
            <a:avLst/>
          </a:prstGeom>
          <a:noFill/>
        </p:spPr>
        <p:txBody>
          <a:bodyPr wrap="square">
            <a:spAutoFit/>
          </a:bodyPr>
          <a:lstStyle/>
          <a:p>
            <a:pPr algn="ctr" defTabSz="742950"/>
            <a:r>
              <a:rPr kumimoji="1" lang="ja-JP" altLang="en-US" sz="1300" dirty="0">
                <a:solidFill>
                  <a:prstClr val="black"/>
                </a:solidFill>
                <a:latin typeface="UD デジタル 教科書体 NK" panose="02020400000000000000" pitchFamily="18" charset="-128"/>
                <a:ea typeface="UD デジタル 教科書体 NK" panose="02020400000000000000" pitchFamily="18" charset="-128"/>
              </a:rPr>
              <a:t>謝辞：　大阪府福祉部障がい福祉室地域生活支援課</a:t>
            </a:r>
          </a:p>
        </p:txBody>
      </p:sp>
      <p:sp>
        <p:nvSpPr>
          <p:cNvPr id="8" name="テキスト ボックス 7">
            <a:extLst>
              <a:ext uri="{FF2B5EF4-FFF2-40B4-BE49-F238E27FC236}">
                <a16:creationId xmlns:a16="http://schemas.microsoft.com/office/drawing/2014/main" id="{1D3876C4-484A-A7EF-2877-F248E9BE03EE}"/>
              </a:ext>
            </a:extLst>
          </p:cNvPr>
          <p:cNvSpPr txBox="1"/>
          <p:nvPr/>
        </p:nvSpPr>
        <p:spPr>
          <a:xfrm>
            <a:off x="5910926" y="4970073"/>
            <a:ext cx="3073277" cy="317459"/>
          </a:xfrm>
          <a:prstGeom prst="rect">
            <a:avLst/>
          </a:prstGeom>
          <a:noFill/>
        </p:spPr>
        <p:txBody>
          <a:bodyPr wrap="none" rtlCol="0">
            <a:spAutoFit/>
          </a:bodyPr>
          <a:lstStyle/>
          <a:p>
            <a:pPr defTabSz="742950"/>
            <a:r>
              <a:rPr kumimoji="1" lang="ja-JP" altLang="en-US" sz="1463" dirty="0">
                <a:solidFill>
                  <a:srgbClr val="FF0000"/>
                </a:solidFill>
                <a:latin typeface="UD デジタル 教科書体 NK" panose="02020400000000000000" pitchFamily="18" charset="-128"/>
                <a:ea typeface="UD デジタル 教科書体 NK" panose="02020400000000000000" pitchFamily="18" charset="-128"/>
              </a:rPr>
              <a:t>大阪府の</a:t>
            </a:r>
            <a:r>
              <a:rPr kumimoji="1" lang="en-US" altLang="ja-JP" sz="1463" dirty="0">
                <a:solidFill>
                  <a:srgbClr val="FF0000"/>
                </a:solidFill>
                <a:latin typeface="UD デジタル 教科書体 NK" panose="02020400000000000000" pitchFamily="18" charset="-128"/>
                <a:ea typeface="UD デジタル 教科書体 NK" panose="02020400000000000000" pitchFamily="18" charset="-128"/>
              </a:rPr>
              <a:t>HP</a:t>
            </a:r>
            <a:r>
              <a:rPr kumimoji="1" lang="ja-JP" altLang="en-US" sz="1463" dirty="0">
                <a:solidFill>
                  <a:srgbClr val="FF0000"/>
                </a:solidFill>
                <a:latin typeface="UD デジタル 教科書体 NK" panose="02020400000000000000" pitchFamily="18" charset="-128"/>
                <a:ea typeface="UD デジタル 教科書体 NK" panose="02020400000000000000" pitchFamily="18" charset="-128"/>
              </a:rPr>
              <a:t>からダウンロード可能</a:t>
            </a:r>
          </a:p>
        </p:txBody>
      </p:sp>
      <p:sp>
        <p:nvSpPr>
          <p:cNvPr id="9" name="スライド番号プレースホルダー 7">
            <a:extLst>
              <a:ext uri="{FF2B5EF4-FFF2-40B4-BE49-F238E27FC236}">
                <a16:creationId xmlns:a16="http://schemas.microsoft.com/office/drawing/2014/main" id="{8AF696EE-EEA0-4241-91B7-ADCC33000A97}"/>
              </a:ext>
            </a:extLst>
          </p:cNvPr>
          <p:cNvSpPr txBox="1">
            <a:spLocks/>
          </p:cNvSpPr>
          <p:nvPr/>
        </p:nvSpPr>
        <p:spPr>
          <a:xfrm>
            <a:off x="7607198" y="634310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３９</a:t>
            </a:r>
          </a:p>
        </p:txBody>
      </p:sp>
      <p:pic>
        <p:nvPicPr>
          <p:cNvPr id="5" name="図 4">
            <a:extLst>
              <a:ext uri="{FF2B5EF4-FFF2-40B4-BE49-F238E27FC236}">
                <a16:creationId xmlns:a16="http://schemas.microsoft.com/office/drawing/2014/main" id="{9D4A2E91-6305-4F6C-BA3A-87B23C3E3C0A}"/>
              </a:ext>
            </a:extLst>
          </p:cNvPr>
          <p:cNvPicPr>
            <a:picLocks noChangeAspect="1"/>
          </p:cNvPicPr>
          <p:nvPr/>
        </p:nvPicPr>
        <p:blipFill>
          <a:blip r:embed="rId3"/>
          <a:stretch>
            <a:fillRect/>
          </a:stretch>
        </p:blipFill>
        <p:spPr>
          <a:xfrm>
            <a:off x="6222848" y="1337167"/>
            <a:ext cx="2449432" cy="3465152"/>
          </a:xfrm>
          <a:prstGeom prst="rect">
            <a:avLst/>
          </a:prstGeom>
        </p:spPr>
      </p:pic>
    </p:spTree>
    <p:extLst>
      <p:ext uri="{BB962C8B-B14F-4D97-AF65-F5344CB8AC3E}">
        <p14:creationId xmlns:p14="http://schemas.microsoft.com/office/powerpoint/2010/main" val="224520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400" b="1" dirty="0">
                <a:solidFill>
                  <a:schemeClr val="bg1"/>
                </a:solidFill>
              </a:rPr>
              <a:t>議題３　子どもの高次脳機能障がいについて</a:t>
            </a:r>
          </a:p>
        </p:txBody>
      </p:sp>
      <p:sp>
        <p:nvSpPr>
          <p:cNvPr id="3" name="コンテンツ プレースホルダー 2"/>
          <p:cNvSpPr>
            <a:spLocks noGrp="1"/>
          </p:cNvSpPr>
          <p:nvPr>
            <p:ph idx="1"/>
          </p:nvPr>
        </p:nvSpPr>
        <p:spPr>
          <a:xfrm>
            <a:off x="0" y="662915"/>
            <a:ext cx="9906000" cy="459592"/>
          </a:xfrm>
          <a:noFill/>
        </p:spPr>
        <p:txBody>
          <a:bodyPr>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lang="ja-JP" altLang="en-US" sz="1800" b="1" dirty="0">
                <a:solidFill>
                  <a:prstClr val="black"/>
                </a:solidFill>
              </a:rPr>
              <a:t>子</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どもの高次脳機能障がいに関する実態調査を踏まえた支援ツール</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p:cNvSpPr txBox="1"/>
          <p:nvPr/>
        </p:nvSpPr>
        <p:spPr>
          <a:xfrm>
            <a:off x="2869809" y="6541477"/>
            <a:ext cx="1097280" cy="369204"/>
          </a:xfrm>
          <a:prstGeom prst="rect">
            <a:avLst/>
          </a:prstGeom>
          <a:noFill/>
        </p:spPr>
        <p:txBody>
          <a:bodyPr wrap="square" rtlCol="0">
            <a:spAutoFit/>
          </a:bodyPr>
          <a:lstStyle/>
          <a:p>
            <a:endParaRPr kumimoji="1" lang="ja-JP" altLang="en-US"/>
          </a:p>
        </p:txBody>
      </p:sp>
      <p:sp>
        <p:nvSpPr>
          <p:cNvPr id="14" name="テキスト ボックス 13"/>
          <p:cNvSpPr txBox="1"/>
          <p:nvPr/>
        </p:nvSpPr>
        <p:spPr>
          <a:xfrm>
            <a:off x="9066727" y="185500"/>
            <a:ext cx="635315"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資料３</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82D3521-D08E-4E20-8272-CB355493F1B3}"/>
              </a:ext>
            </a:extLst>
          </p:cNvPr>
          <p:cNvSpPr txBox="1"/>
          <p:nvPr/>
        </p:nvSpPr>
        <p:spPr>
          <a:xfrm>
            <a:off x="238172" y="1137422"/>
            <a:ext cx="9146212" cy="3288914"/>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dirty="0">
                <a:solidFill>
                  <a:prstClr val="black"/>
                </a:solidFill>
                <a:latin typeface="BIZ UDPゴシック" panose="020B0400000000000000" pitchFamily="50" charset="-128"/>
                <a:ea typeface="BIZ UDPゴシック" panose="020B0400000000000000" pitchFamily="50" charset="-128"/>
              </a:rPr>
              <a:t>事業内容</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及び周知</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・小児期発症の高次脳機能障がいは、学校生活における勉学や友達関係がうまくいかなくなることで当事者が孤立してしまい、症状の悪化や人格形成に悪影響を及ぼす可能性が高い。</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a:lnSpc>
                <a:spcPts val="2300"/>
              </a:lnSpc>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・一方、現在は小児期発症の高次脳機能障がいの支援状況等について、その実態が把握できていない</a:t>
            </a:r>
            <a:r>
              <a:rPr kumimoji="1" lang="ja-JP" altLang="en-US" sz="1400" dirty="0">
                <a:solidFill>
                  <a:prstClr val="black"/>
                </a:solidFill>
                <a:latin typeface="BIZ UDPゴシック" panose="020B0400000000000000" pitchFamily="50" charset="-128"/>
                <a:ea typeface="BIZ UDPゴシック" panose="020B0400000000000000" pitchFamily="50" charset="-128"/>
              </a:rPr>
              <a:t>ことから、</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令和６年度に、補助事業を</a:t>
            </a:r>
            <a:r>
              <a:rPr kumimoji="1" lang="ja-JP" altLang="en-US" sz="1400" dirty="0">
                <a:solidFill>
                  <a:prstClr val="black"/>
                </a:solidFill>
                <a:latin typeface="BIZ UDPゴシック" panose="020B0400000000000000" pitchFamily="50" charset="-128"/>
                <a:ea typeface="BIZ UDPゴシック" panose="020B0400000000000000" pitchFamily="50" charset="-128"/>
              </a:rPr>
              <a:t>実施した</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。事業内容については、以下のとおり。</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①</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府内における小児期発症の高次脳機能障がいに関する実態調査</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②実態調査の結果を踏まえた、理解促進のための支援ツール</a:t>
            </a:r>
            <a:r>
              <a:rPr kumimoji="1" lang="ja-JP" altLang="en-US" sz="1400" dirty="0">
                <a:solidFill>
                  <a:prstClr val="black"/>
                </a:solidFill>
                <a:latin typeface="BIZ UDPゴシック" panose="020B0400000000000000" pitchFamily="50" charset="-128"/>
                <a:ea typeface="BIZ UDPゴシック" panose="020B0400000000000000" pitchFamily="50" charset="-128"/>
              </a:rPr>
              <a:t>の</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開発</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補助事業者：地方独立行政法人　大阪市民病院機構　大阪市立総合医療センター</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支援ツール：「こどもの高次脳機能障がいサポートブック」 （</a:t>
            </a:r>
            <a:r>
              <a:rPr kumimoji="1" lang="en-US" altLang="ja-JP" sz="1400" dirty="0">
                <a:solidFill>
                  <a:prstClr val="black"/>
                </a:solidFill>
                <a:latin typeface="BIZ UDPゴシック" panose="020B0400000000000000" pitchFamily="50" charset="-128"/>
                <a:ea typeface="BIZ UDPゴシック" panose="020B0400000000000000" pitchFamily="50" charset="-128"/>
              </a:rPr>
              <a:t>A5</a:t>
            </a: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en-US" altLang="ja-JP" sz="1400" dirty="0">
                <a:solidFill>
                  <a:prstClr val="black"/>
                </a:solidFill>
                <a:latin typeface="BIZ UDPゴシック" panose="020B0400000000000000" pitchFamily="50" charset="-128"/>
                <a:ea typeface="BIZ UDPゴシック" panose="020B0400000000000000" pitchFamily="50" charset="-128"/>
              </a:rPr>
              <a:t>30</a:t>
            </a:r>
            <a:r>
              <a:rPr kumimoji="1" lang="ja-JP" altLang="en-US" sz="1400" dirty="0">
                <a:solidFill>
                  <a:prstClr val="black"/>
                </a:solidFill>
                <a:latin typeface="BIZ UDPゴシック" panose="020B0400000000000000" pitchFamily="50" charset="-128"/>
                <a:ea typeface="BIZ UDPゴシック" panose="020B0400000000000000" pitchFamily="50" charset="-128"/>
              </a:rPr>
              <a:t>頁）</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・調査協力いただいた急性期の医療機関や当事者家族に配布</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また、大阪府障がい者自立相談支援センターのホームページに掲載</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2723A80-D05C-4091-8A2C-56E2D957080A}"/>
              </a:ext>
            </a:extLst>
          </p:cNvPr>
          <p:cNvSpPr txBox="1"/>
          <p:nvPr/>
        </p:nvSpPr>
        <p:spPr>
          <a:xfrm>
            <a:off x="238172" y="4588376"/>
            <a:ext cx="9146212" cy="1814151"/>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■今後の府としての展開</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・府において、こどもの高次脳機能障がいサポートブックの内容</a:t>
            </a: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を踏まえたチラシ（</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A4</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両面</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枚）を作成中</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・配布先</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各種研修　　高次脳機能障がい支援者養成研修、地域別実践研修等、府が実施している研修において配布予定</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a:lnSpc>
                <a:spcPts val="2300"/>
              </a:lnSpc>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関係機関　　市町村、小学校、中学校、高等学校、支援学校、放課後等デイサービス事業所、子ども家庭センター、</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a:lnSpc>
                <a:spcPts val="2300"/>
              </a:lnSpc>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保健所等に配布予定。</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7">
            <a:extLst>
              <a:ext uri="{FF2B5EF4-FFF2-40B4-BE49-F238E27FC236}">
                <a16:creationId xmlns:a16="http://schemas.microsoft.com/office/drawing/2014/main" id="{6F4A5CEE-9C0A-47FB-AF7E-04F524A08938}"/>
              </a:ext>
            </a:extLst>
          </p:cNvPr>
          <p:cNvSpPr>
            <a:spLocks noGrp="1"/>
          </p:cNvSpPr>
          <p:nvPr>
            <p:ph type="sldNum" sz="quarter" idx="12"/>
          </p:nvPr>
        </p:nvSpPr>
        <p:spPr>
          <a:xfrm>
            <a:off x="7559902" y="6360954"/>
            <a:ext cx="2228850" cy="365125"/>
          </a:xfrm>
        </p:spPr>
        <p:txBody>
          <a:bodyPr/>
          <a:lstStyle/>
          <a:p>
            <a:r>
              <a:rPr kumimoji="1" lang="ja-JP" altLang="en-US" dirty="0"/>
              <a:t>２３</a:t>
            </a:r>
            <a:endParaRPr kumimoji="1" lang="en-US" altLang="ja-JP" dirty="0"/>
          </a:p>
        </p:txBody>
      </p:sp>
    </p:spTree>
    <p:extLst>
      <p:ext uri="{BB962C8B-B14F-4D97-AF65-F5344CB8AC3E}">
        <p14:creationId xmlns:p14="http://schemas.microsoft.com/office/powerpoint/2010/main" val="341889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3FBDFD-8D94-3E33-113C-1EFC0BC6BA30}"/>
              </a:ext>
            </a:extLst>
          </p:cNvPr>
          <p:cNvSpPr>
            <a:spLocks noGrp="1"/>
          </p:cNvSpPr>
          <p:nvPr>
            <p:ph type="ctrTitle"/>
          </p:nvPr>
        </p:nvSpPr>
        <p:spPr>
          <a:xfrm>
            <a:off x="4587240" y="1324175"/>
            <a:ext cx="4982872" cy="1031882"/>
          </a:xfrm>
        </p:spPr>
        <p:txBody>
          <a:bodyPr>
            <a:normAutofit/>
          </a:bodyPr>
          <a:lstStyle/>
          <a:p>
            <a:r>
              <a:rPr lang="ja-JP" altLang="en-US" sz="2925" dirty="0">
                <a:latin typeface="UD デジタル 教科書体 NK" panose="02020400000000000000" pitchFamily="18" charset="-128"/>
                <a:ea typeface="UD デジタル 教科書体 NK" panose="02020400000000000000" pitchFamily="18" charset="-128"/>
              </a:rPr>
              <a:t>「議題３．子どもの高次脳機能障がいについて」</a:t>
            </a:r>
          </a:p>
        </p:txBody>
      </p:sp>
      <p:sp>
        <p:nvSpPr>
          <p:cNvPr id="3" name="字幕 2">
            <a:extLst>
              <a:ext uri="{FF2B5EF4-FFF2-40B4-BE49-F238E27FC236}">
                <a16:creationId xmlns:a16="http://schemas.microsoft.com/office/drawing/2014/main" id="{B4FA2B67-8BAB-FEF7-BC67-EEAB247BCF4F}"/>
              </a:ext>
            </a:extLst>
          </p:cNvPr>
          <p:cNvSpPr>
            <a:spLocks noGrp="1"/>
          </p:cNvSpPr>
          <p:nvPr>
            <p:ph type="subTitle" idx="1"/>
          </p:nvPr>
        </p:nvSpPr>
        <p:spPr>
          <a:xfrm>
            <a:off x="5203378" y="2672799"/>
            <a:ext cx="3750598" cy="808694"/>
          </a:xfrm>
        </p:spPr>
        <p:txBody>
          <a:bodyPr>
            <a:normAutofit fontScale="85000" lnSpcReduction="10000"/>
          </a:bodyPr>
          <a:lstStyle/>
          <a:p>
            <a:r>
              <a:rPr lang="ja-JP" altLang="en-US" sz="2600" dirty="0">
                <a:latin typeface="UD デジタル 教科書体 NK" panose="02020400000000000000" pitchFamily="18" charset="-128"/>
                <a:ea typeface="UD デジタル 教科書体 NK" panose="02020400000000000000" pitchFamily="18" charset="-128"/>
              </a:rPr>
              <a:t>こどもの高次脳機能障がい</a:t>
            </a:r>
            <a:endParaRPr lang="en-US" altLang="ja-JP" sz="2600" dirty="0">
              <a:latin typeface="UD デジタル 教科書体 NK" panose="02020400000000000000" pitchFamily="18" charset="-128"/>
              <a:ea typeface="UD デジタル 教科書体 NK" panose="02020400000000000000" pitchFamily="18" charset="-128"/>
            </a:endParaRPr>
          </a:p>
          <a:p>
            <a:r>
              <a:rPr lang="ja-JP" altLang="en-US" sz="2600" dirty="0">
                <a:latin typeface="UD デジタル 教科書体 NK" panose="02020400000000000000" pitchFamily="18" charset="-128"/>
                <a:ea typeface="UD デジタル 教科書体 NK" panose="02020400000000000000" pitchFamily="18" charset="-128"/>
              </a:rPr>
              <a:t>サポートブック</a:t>
            </a:r>
          </a:p>
        </p:txBody>
      </p:sp>
      <p:sp>
        <p:nvSpPr>
          <p:cNvPr id="5" name="テキスト ボックス 4">
            <a:extLst>
              <a:ext uri="{FF2B5EF4-FFF2-40B4-BE49-F238E27FC236}">
                <a16:creationId xmlns:a16="http://schemas.microsoft.com/office/drawing/2014/main" id="{9D3F8C4C-A277-105D-3177-08C58BA5BDFF}"/>
              </a:ext>
            </a:extLst>
          </p:cNvPr>
          <p:cNvSpPr txBox="1"/>
          <p:nvPr/>
        </p:nvSpPr>
        <p:spPr>
          <a:xfrm>
            <a:off x="5203378" y="3703001"/>
            <a:ext cx="3643762" cy="1217962"/>
          </a:xfrm>
          <a:prstGeom prst="rect">
            <a:avLst/>
          </a:prstGeom>
          <a:noFill/>
        </p:spPr>
        <p:txBody>
          <a:bodyPr wrap="square">
            <a:spAutoFit/>
          </a:bodyPr>
          <a:lstStyle/>
          <a:p>
            <a:pPr algn="ctr" defTabSz="742950"/>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大阪市立総合医療センター</a:t>
            </a:r>
            <a:endPar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endParaRPr>
          </a:p>
          <a:p>
            <a:pPr algn="ctr" defTabSz="742950"/>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小児脳神経・言語療法内科</a:t>
            </a:r>
            <a:endPar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endParaRPr>
          </a:p>
          <a:p>
            <a:pPr algn="ctr" defTabSz="742950"/>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小児青年てんかん診療センター</a:t>
            </a:r>
            <a:endPar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endParaRPr>
          </a:p>
          <a:p>
            <a:pPr algn="ctr" defTabSz="742950"/>
            <a:endPar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endParaRPr>
          </a:p>
          <a:p>
            <a:pPr algn="ctr" defTabSz="742950"/>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九鬼一郎　温井めぐみ</a:t>
            </a:r>
          </a:p>
        </p:txBody>
      </p:sp>
      <p:sp>
        <p:nvSpPr>
          <p:cNvPr id="8" name="テキスト ボックス 7">
            <a:extLst>
              <a:ext uri="{FF2B5EF4-FFF2-40B4-BE49-F238E27FC236}">
                <a16:creationId xmlns:a16="http://schemas.microsoft.com/office/drawing/2014/main" id="{8A610A68-5D75-F6E3-B5E2-A3DEC3338886}"/>
              </a:ext>
            </a:extLst>
          </p:cNvPr>
          <p:cNvSpPr txBox="1"/>
          <p:nvPr/>
        </p:nvSpPr>
        <p:spPr>
          <a:xfrm>
            <a:off x="5094563" y="5385661"/>
            <a:ext cx="4104617" cy="442557"/>
          </a:xfrm>
          <a:prstGeom prst="rect">
            <a:avLst/>
          </a:prstGeom>
          <a:noFill/>
        </p:spPr>
        <p:txBody>
          <a:bodyPr wrap="square">
            <a:spAutoFit/>
          </a:bodyPr>
          <a:lstStyle/>
          <a:p>
            <a:pPr algn="ctr" defTabSz="742950"/>
            <a:r>
              <a:rPr kumimoji="1" lang="ja-JP" altLang="en-US" sz="1138" dirty="0">
                <a:solidFill>
                  <a:prstClr val="black"/>
                </a:solidFill>
                <a:latin typeface="UD デジタル 教科書体 NK" panose="02020400000000000000" pitchFamily="18" charset="-128"/>
                <a:ea typeface="UD デジタル 教科書体 NK" panose="02020400000000000000" pitchFamily="18" charset="-128"/>
              </a:rPr>
              <a:t>大阪府高次脳機能障がい相談支援体制連携調整部会</a:t>
            </a:r>
            <a:endParaRPr kumimoji="1" lang="en-US" altLang="ja-JP" sz="1138" dirty="0">
              <a:solidFill>
                <a:prstClr val="black"/>
              </a:solidFill>
              <a:latin typeface="UD デジタル 教科書体 NK" panose="02020400000000000000" pitchFamily="18" charset="-128"/>
              <a:ea typeface="UD デジタル 教科書体 NK" panose="02020400000000000000" pitchFamily="18" charset="-128"/>
            </a:endParaRPr>
          </a:p>
          <a:p>
            <a:pPr algn="ctr" defTabSz="742950"/>
            <a:r>
              <a:rPr kumimoji="1" lang="ja-JP" altLang="en-US" sz="1138" dirty="0">
                <a:solidFill>
                  <a:prstClr val="black"/>
                </a:solidFill>
                <a:latin typeface="UD デジタル 教科書体 NK" panose="02020400000000000000" pitchFamily="18" charset="-128"/>
                <a:ea typeface="UD デジタル 教科書体 NK" panose="02020400000000000000" pitchFamily="18" charset="-128"/>
              </a:rPr>
              <a:t>大阪急性期総合医療センター　</a:t>
            </a:r>
            <a:r>
              <a:rPr kumimoji="1" lang="en-US" altLang="ja-JP" sz="1138" dirty="0">
                <a:solidFill>
                  <a:prstClr val="black"/>
                </a:solidFill>
                <a:latin typeface="UD デジタル 教科書体 NK" panose="02020400000000000000" pitchFamily="18" charset="-128"/>
                <a:ea typeface="UD デジタル 教科書体 NK" panose="02020400000000000000" pitchFamily="18" charset="-128"/>
              </a:rPr>
              <a:t>3</a:t>
            </a:r>
            <a:r>
              <a:rPr kumimoji="1" lang="ja-JP" altLang="en-US" sz="1138" dirty="0">
                <a:solidFill>
                  <a:prstClr val="black"/>
                </a:solidFill>
                <a:latin typeface="UD デジタル 教科書体 NK" panose="02020400000000000000" pitchFamily="18" charset="-128"/>
                <a:ea typeface="UD デジタル 教科書体 NK" panose="02020400000000000000" pitchFamily="18" charset="-128"/>
              </a:rPr>
              <a:t>階講堂 </a:t>
            </a:r>
            <a:r>
              <a:rPr kumimoji="1" lang="en-US" altLang="ja-JP" sz="1138" dirty="0">
                <a:solidFill>
                  <a:prstClr val="black"/>
                </a:solidFill>
                <a:latin typeface="UD デジタル 教科書体 NK" panose="02020400000000000000" pitchFamily="18" charset="-128"/>
                <a:ea typeface="UD デジタル 教科書体 NK" panose="02020400000000000000" pitchFamily="18" charset="-128"/>
              </a:rPr>
              <a:t>2025/9/18</a:t>
            </a:r>
            <a:endParaRPr kumimoji="1" lang="ja-JP" altLang="en-US" sz="1138" dirty="0">
              <a:solidFill>
                <a:prstClr val="black"/>
              </a:solidFill>
              <a:latin typeface="UD デジタル 教科書体 NK" panose="02020400000000000000" pitchFamily="18" charset="-128"/>
              <a:ea typeface="UD デジタル 教科書体 NK" panose="02020400000000000000" pitchFamily="18" charset="-128"/>
            </a:endParaRPr>
          </a:p>
        </p:txBody>
      </p:sp>
      <p:sp>
        <p:nvSpPr>
          <p:cNvPr id="7" name="スライド番号プレースホルダー 7">
            <a:extLst>
              <a:ext uri="{FF2B5EF4-FFF2-40B4-BE49-F238E27FC236}">
                <a16:creationId xmlns:a16="http://schemas.microsoft.com/office/drawing/2014/main" id="{61051D20-54E8-45D3-B940-7D14BC549055}"/>
              </a:ext>
            </a:extLst>
          </p:cNvPr>
          <p:cNvSpPr txBox="1">
            <a:spLocks/>
          </p:cNvSpPr>
          <p:nvPr/>
        </p:nvSpPr>
        <p:spPr>
          <a:xfrm>
            <a:off x="7615082" y="6292916"/>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rPr>
              <a:t>2</a:t>
            </a:r>
            <a:r>
              <a:rPr kumimoji="1" lang="ja-JP" altLang="en-US" dirty="0">
                <a:solidFill>
                  <a:prstClr val="black"/>
                </a:solidFill>
              </a:rPr>
              <a:t>４</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1" name="図 10">
            <a:extLst>
              <a:ext uri="{FF2B5EF4-FFF2-40B4-BE49-F238E27FC236}">
                <a16:creationId xmlns:a16="http://schemas.microsoft.com/office/drawing/2014/main" id="{33AEC3A9-5159-41D6-A167-509EEF3DBEC6}"/>
              </a:ext>
            </a:extLst>
          </p:cNvPr>
          <p:cNvPicPr>
            <a:picLocks noChangeAspect="1"/>
          </p:cNvPicPr>
          <p:nvPr/>
        </p:nvPicPr>
        <p:blipFill>
          <a:blip r:embed="rId3"/>
          <a:stretch>
            <a:fillRect/>
          </a:stretch>
        </p:blipFill>
        <p:spPr>
          <a:xfrm>
            <a:off x="952024" y="900274"/>
            <a:ext cx="3574990" cy="5057452"/>
          </a:xfrm>
          <a:prstGeom prst="rect">
            <a:avLst/>
          </a:prstGeom>
        </p:spPr>
      </p:pic>
    </p:spTree>
    <p:extLst>
      <p:ext uri="{BB962C8B-B14F-4D97-AF65-F5344CB8AC3E}">
        <p14:creationId xmlns:p14="http://schemas.microsoft.com/office/powerpoint/2010/main" val="22304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B9506E7-7698-AAC0-1C4D-9F216532832A}"/>
              </a:ext>
            </a:extLst>
          </p:cNvPr>
          <p:cNvSpPr txBox="1"/>
          <p:nvPr/>
        </p:nvSpPr>
        <p:spPr>
          <a:xfrm>
            <a:off x="279312" y="1857150"/>
            <a:ext cx="4204346" cy="767711"/>
          </a:xfrm>
          <a:prstGeom prst="rect">
            <a:avLst/>
          </a:prstGeom>
          <a:noFill/>
        </p:spPr>
        <p:txBody>
          <a:bodyPr wrap="square">
            <a:spAutoFit/>
          </a:bodyPr>
          <a:lstStyle/>
          <a:p>
            <a:pPr defTabSz="742950">
              <a:defRPr/>
            </a:pPr>
            <a:r>
              <a:rPr kumimoji="1" lang="ja-JP" altLang="en-US" sz="1463" b="1" dirty="0">
                <a:solidFill>
                  <a:prstClr val="black"/>
                </a:solidFill>
                <a:latin typeface="UD デジタル 教科書体 NK" panose="02020400000000000000" pitchFamily="18" charset="-128"/>
                <a:ea typeface="UD デジタル 教科書体 NK" panose="02020400000000000000" pitchFamily="18" charset="-128"/>
              </a:rPr>
              <a:t>通常の学級に在籍する特別な教育的支援を必要とする児童生徒に関する調査結果</a:t>
            </a:r>
            <a:r>
              <a:rPr kumimoji="1" lang="en-US" altLang="ja-JP" sz="1463" b="1" dirty="0">
                <a:solidFill>
                  <a:prstClr val="black"/>
                </a:solidFill>
                <a:latin typeface="UD デジタル 教科書体 NK" panose="02020400000000000000" pitchFamily="18" charset="-128"/>
                <a:ea typeface="UD デジタル 教科書体 NK" panose="02020400000000000000" pitchFamily="18" charset="-128"/>
              </a:rPr>
              <a:t>(</a:t>
            </a:r>
            <a:r>
              <a:rPr kumimoji="1" lang="ja-JP" altLang="en-US" sz="1463" b="1" dirty="0">
                <a:solidFill>
                  <a:prstClr val="black"/>
                </a:solidFill>
                <a:latin typeface="UD デジタル 教科書体 NK" panose="02020400000000000000" pitchFamily="18" charset="-128"/>
                <a:ea typeface="UD デジタル 教科書体 NK" panose="02020400000000000000" pitchFamily="18" charset="-128"/>
              </a:rPr>
              <a:t>令和</a:t>
            </a:r>
            <a:r>
              <a:rPr kumimoji="1" lang="en-US" altLang="ja-JP" sz="1463" b="1" dirty="0">
                <a:solidFill>
                  <a:prstClr val="black"/>
                </a:solidFill>
                <a:latin typeface="UD デジタル 教科書体 NK" panose="02020400000000000000" pitchFamily="18" charset="-128"/>
                <a:ea typeface="UD デジタル 教科書体 NK" panose="02020400000000000000" pitchFamily="18" charset="-128"/>
              </a:rPr>
              <a:t>4</a:t>
            </a:r>
            <a:r>
              <a:rPr kumimoji="1" lang="ja-JP" altLang="en-US" sz="1463" b="1" dirty="0">
                <a:solidFill>
                  <a:prstClr val="black"/>
                </a:solidFill>
                <a:latin typeface="UD デジタル 教科書体 NK" panose="02020400000000000000" pitchFamily="18" charset="-128"/>
                <a:ea typeface="UD デジタル 教科書体 NK" panose="02020400000000000000" pitchFamily="18" charset="-128"/>
              </a:rPr>
              <a:t>年</a:t>
            </a:r>
            <a:r>
              <a:rPr kumimoji="1" lang="en-US" altLang="ja-JP" sz="1463" b="1" dirty="0">
                <a:solidFill>
                  <a:prstClr val="black"/>
                </a:solidFill>
                <a:latin typeface="UD デジタル 教科書体 NK" panose="02020400000000000000" pitchFamily="18" charset="-128"/>
                <a:ea typeface="UD デジタル 教科書体 NK" panose="02020400000000000000" pitchFamily="18" charset="-128"/>
              </a:rPr>
              <a:t>)</a:t>
            </a:r>
            <a:r>
              <a:rPr kumimoji="1" lang="ja-JP" altLang="en-US" sz="1463" b="1" dirty="0">
                <a:solidFill>
                  <a:prstClr val="black"/>
                </a:solidFill>
                <a:latin typeface="UD デジタル 教科書体 NK" panose="02020400000000000000" pitchFamily="18" charset="-128"/>
                <a:ea typeface="UD デジタル 教科書体 NK" panose="02020400000000000000" pitchFamily="18" charset="-128"/>
              </a:rPr>
              <a:t>について</a:t>
            </a:r>
          </a:p>
        </p:txBody>
      </p:sp>
      <p:pic>
        <p:nvPicPr>
          <p:cNvPr id="7" name="図 6">
            <a:extLst>
              <a:ext uri="{FF2B5EF4-FFF2-40B4-BE49-F238E27FC236}">
                <a16:creationId xmlns:a16="http://schemas.microsoft.com/office/drawing/2014/main" id="{4714FDE7-7269-4049-6903-D759D9E0B0BF}"/>
              </a:ext>
            </a:extLst>
          </p:cNvPr>
          <p:cNvPicPr>
            <a:picLocks noChangeAspect="1"/>
          </p:cNvPicPr>
          <p:nvPr/>
        </p:nvPicPr>
        <p:blipFill>
          <a:blip r:embed="rId3"/>
          <a:stretch>
            <a:fillRect/>
          </a:stretch>
        </p:blipFill>
        <p:spPr>
          <a:xfrm>
            <a:off x="239576" y="2553198"/>
            <a:ext cx="4248934" cy="2307233"/>
          </a:xfrm>
          <a:prstGeom prst="rect">
            <a:avLst/>
          </a:prstGeom>
        </p:spPr>
      </p:pic>
      <p:pic>
        <p:nvPicPr>
          <p:cNvPr id="1026" name="Picture 2">
            <a:extLst>
              <a:ext uri="{FF2B5EF4-FFF2-40B4-BE49-F238E27FC236}">
                <a16:creationId xmlns:a16="http://schemas.microsoft.com/office/drawing/2014/main" id="{132655ED-81DA-FA89-19E3-E24C8FD9F2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5814" y="963971"/>
            <a:ext cx="4100042" cy="2489064"/>
          </a:xfrm>
          <a:prstGeom prst="rect">
            <a:avLst/>
          </a:prstGeom>
          <a:noFill/>
          <a:effectLst>
            <a:glow rad="101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0E690ED9-6C0B-86EA-D7C8-E08798C94BC1}"/>
              </a:ext>
            </a:extLst>
          </p:cNvPr>
          <p:cNvSpPr txBox="1"/>
          <p:nvPr/>
        </p:nvSpPr>
        <p:spPr>
          <a:xfrm>
            <a:off x="5179911" y="3500163"/>
            <a:ext cx="4100042" cy="392415"/>
          </a:xfrm>
          <a:prstGeom prst="rect">
            <a:avLst/>
          </a:prstGeom>
          <a:noFill/>
        </p:spPr>
        <p:txBody>
          <a:bodyPr wrap="square">
            <a:spAutoFit/>
          </a:bodyPr>
          <a:lstStyle/>
          <a:p>
            <a:pPr defTabSz="742950">
              <a:defRPr/>
            </a:pPr>
            <a:r>
              <a:rPr kumimoji="1" lang="en-US" altLang="ja-JP" sz="975" b="1" dirty="0">
                <a:solidFill>
                  <a:srgbClr val="00B0F0"/>
                </a:solidFill>
                <a:latin typeface="UD デジタル 教科書体 NK" panose="02020400000000000000" pitchFamily="18" charset="-128"/>
                <a:ea typeface="UD デジタル 教科書体 NK" panose="02020400000000000000" pitchFamily="18" charset="-128"/>
              </a:rPr>
              <a:t>2012</a:t>
            </a:r>
            <a:r>
              <a:rPr kumimoji="1" lang="ja-JP" altLang="en-US" sz="975" b="1" dirty="0">
                <a:solidFill>
                  <a:srgbClr val="00B0F0"/>
                </a:solidFill>
                <a:latin typeface="UD デジタル 教科書体 NK" panose="02020400000000000000" pitchFamily="18" charset="-128"/>
                <a:ea typeface="UD デジタル 教科書体 NK" panose="02020400000000000000" pitchFamily="18" charset="-128"/>
              </a:rPr>
              <a:t>年</a:t>
            </a:r>
            <a:r>
              <a:rPr kumimoji="1" lang="ja-JP" altLang="en-US" sz="975" dirty="0">
                <a:solidFill>
                  <a:prstClr val="black"/>
                </a:solidFill>
                <a:latin typeface="UD デジタル 教科書体 NK" panose="02020400000000000000" pitchFamily="18" charset="-128"/>
                <a:ea typeface="UD デジタル 教科書体 NK" panose="02020400000000000000" pitchFamily="18" charset="-128"/>
              </a:rPr>
              <a:t>文部科学省「通常の学級に在籍する発達障害の可能性のある特別な教育的支援を必要とする児童生徒に関する全国実態調査」より</a:t>
            </a:r>
          </a:p>
        </p:txBody>
      </p:sp>
      <p:sp>
        <p:nvSpPr>
          <p:cNvPr id="11" name="テキスト ボックス 10">
            <a:extLst>
              <a:ext uri="{FF2B5EF4-FFF2-40B4-BE49-F238E27FC236}">
                <a16:creationId xmlns:a16="http://schemas.microsoft.com/office/drawing/2014/main" id="{65006BEE-0860-7C8B-305F-AFBF2B7E5B7D}"/>
              </a:ext>
            </a:extLst>
          </p:cNvPr>
          <p:cNvSpPr txBox="1"/>
          <p:nvPr/>
        </p:nvSpPr>
        <p:spPr>
          <a:xfrm>
            <a:off x="4651177" y="4194384"/>
            <a:ext cx="4970413" cy="1642757"/>
          </a:xfrm>
          <a:prstGeom prst="rect">
            <a:avLst/>
          </a:prstGeom>
          <a:solidFill>
            <a:schemeClr val="accent4">
              <a:lumMod val="20000"/>
              <a:lumOff val="80000"/>
            </a:schemeClr>
          </a:solidFill>
        </p:spPr>
        <p:txBody>
          <a:bodyPr wrap="square">
            <a:spAutoFit/>
          </a:bodyPr>
          <a:lstStyle/>
          <a:p>
            <a:pPr defTabSz="742950" eaLnBrk="0" fontAlgn="base" hangingPunct="0">
              <a:spcBef>
                <a:spcPct val="0"/>
              </a:spcBef>
              <a:spcAft>
                <a:spcPct val="0"/>
              </a:spcAft>
              <a:defRPr/>
            </a:pPr>
            <a:r>
              <a:rPr kumimoji="1" lang="ja-JP" altLang="en-US" sz="1625" b="1" dirty="0">
                <a:solidFill>
                  <a:prstClr val="black"/>
                </a:solidFill>
                <a:latin typeface="UD デジタル 教科書体 NK" panose="02020400000000000000" pitchFamily="18" charset="-128"/>
                <a:ea typeface="UD デジタル 教科書体 NK" panose="02020400000000000000" pitchFamily="18" charset="-128"/>
              </a:rPr>
              <a:t>「後天性脳損傷児に関連する報告」</a:t>
            </a:r>
            <a:endParaRPr kumimoji="1" lang="en-US" altLang="ja-JP" sz="1625" b="1" dirty="0">
              <a:solidFill>
                <a:prstClr val="black"/>
              </a:solidFill>
              <a:latin typeface="UD デジタル 教科書体 NK" panose="02020400000000000000" pitchFamily="18" charset="-128"/>
              <a:ea typeface="UD デジタル 教科書体 NK" panose="02020400000000000000" pitchFamily="18" charset="-128"/>
            </a:endParaRPr>
          </a:p>
          <a:p>
            <a:pPr algn="r" defTabSz="742950" eaLnBrk="0" fontAlgn="base" hangingPunct="0">
              <a:spcBef>
                <a:spcPct val="0"/>
              </a:spcBef>
              <a:spcAft>
                <a:spcPct val="0"/>
              </a:spcAft>
              <a:defRPr/>
            </a:pPr>
            <a:r>
              <a:rPr kumimoji="1" lang="ja-JP" altLang="en-US" sz="1300" dirty="0">
                <a:solidFill>
                  <a:prstClr val="black"/>
                </a:solidFill>
                <a:latin typeface="UD デジタル 教科書体 NK" panose="02020400000000000000" pitchFamily="18" charset="-128"/>
                <a:ea typeface="UD デジタル 教科書体 NK" panose="02020400000000000000" pitchFamily="18" charset="-128"/>
              </a:rPr>
              <a:t>栗原まな 小児科臨床（</a:t>
            </a:r>
            <a:r>
              <a:rPr kumimoji="1" lang="en-US" altLang="ja-JP" sz="1300" b="1" u="sng" dirty="0">
                <a:solidFill>
                  <a:srgbClr val="00B0F0"/>
                </a:solidFill>
                <a:latin typeface="UD デジタル 教科書体 NK" panose="02020400000000000000" pitchFamily="18" charset="-128"/>
                <a:ea typeface="UD デジタル 教科書体 NK" panose="02020400000000000000" pitchFamily="18" charset="-128"/>
              </a:rPr>
              <a:t>2010</a:t>
            </a:r>
            <a:r>
              <a:rPr kumimoji="1" lang="ja-JP" altLang="en-US" sz="1300" dirty="0">
                <a:solidFill>
                  <a:prstClr val="black"/>
                </a:solidFill>
                <a:latin typeface="UD デジタル 教科書体 NK" panose="02020400000000000000" pitchFamily="18" charset="-128"/>
                <a:ea typeface="UD デジタル 教科書体 NK" panose="02020400000000000000" pitchFamily="18" charset="-128"/>
              </a:rPr>
              <a:t>）</a:t>
            </a:r>
            <a:endParaRPr kumimoji="1" lang="en-US" altLang="ja-JP" sz="1300" dirty="0">
              <a:solidFill>
                <a:prstClr val="black"/>
              </a:solidFill>
              <a:latin typeface="UD デジタル 教科書体 NK" panose="02020400000000000000" pitchFamily="18" charset="-128"/>
              <a:ea typeface="UD デジタル 教科書体 NK" panose="02020400000000000000" pitchFamily="18" charset="-128"/>
            </a:endParaRPr>
          </a:p>
          <a:p>
            <a:pPr defTabSz="742950" eaLnBrk="0" fontAlgn="base" hangingPunct="0">
              <a:spcBef>
                <a:spcPct val="0"/>
              </a:spcBef>
              <a:spcAft>
                <a:spcPct val="0"/>
              </a:spcAft>
              <a:defRPr/>
            </a:pPr>
            <a:endParaRPr kumimoji="1" lang="en-US" altLang="ja-JP" sz="1300" dirty="0">
              <a:solidFill>
                <a:prstClr val="black"/>
              </a:solidFill>
              <a:latin typeface="UD デジタル 教科書体 NK" panose="02020400000000000000" pitchFamily="18" charset="-128"/>
              <a:ea typeface="UD デジタル 教科書体 NK" panose="02020400000000000000" pitchFamily="18" charset="-128"/>
            </a:endParaRPr>
          </a:p>
          <a:p>
            <a:pPr defTabSz="742950" eaLnBrk="0" fontAlgn="base" hangingPunct="0">
              <a:spcBef>
                <a:spcPct val="0"/>
              </a:spcBef>
              <a:spcAft>
                <a:spcPct val="0"/>
              </a:spcAft>
              <a:defRPr/>
            </a:pPr>
            <a:r>
              <a:rPr kumimoji="1" lang="ja-JP" altLang="en-US" sz="1300" dirty="0">
                <a:solidFill>
                  <a:prstClr val="black"/>
                </a:solidFill>
                <a:latin typeface="UD デジタル 教科書体 NK" panose="02020400000000000000" pitchFamily="18" charset="-128"/>
                <a:ea typeface="UD デジタル 教科書体 NK" panose="02020400000000000000" pitchFamily="18" charset="-128"/>
              </a:rPr>
              <a:t>・支援学級教諭に対するアンケート調査（神奈川県</a:t>
            </a:r>
            <a:r>
              <a:rPr kumimoji="1" lang="en-US" altLang="ja-JP" sz="1300" dirty="0">
                <a:solidFill>
                  <a:prstClr val="black"/>
                </a:solidFill>
                <a:latin typeface="UD デジタル 教科書体 NK" panose="02020400000000000000" pitchFamily="18" charset="-128"/>
                <a:ea typeface="UD デジタル 教科書体 NK" panose="02020400000000000000" pitchFamily="18" charset="-128"/>
              </a:rPr>
              <a:t>A</a:t>
            </a:r>
            <a:r>
              <a:rPr kumimoji="1" lang="ja-JP" altLang="en-US" sz="1300" dirty="0">
                <a:solidFill>
                  <a:prstClr val="black"/>
                </a:solidFill>
                <a:latin typeface="UD デジタル 教科書体 NK" panose="02020400000000000000" pitchFamily="18" charset="-128"/>
                <a:ea typeface="UD デジタル 教科書体 NK" panose="02020400000000000000" pitchFamily="18" charset="-128"/>
              </a:rPr>
              <a:t>市）</a:t>
            </a:r>
            <a:endParaRPr kumimoji="1" lang="en-US" altLang="ja-JP" sz="1300" dirty="0">
              <a:solidFill>
                <a:prstClr val="black"/>
              </a:solidFill>
              <a:latin typeface="UD デジタル 教科書体 NK" panose="02020400000000000000" pitchFamily="18" charset="-128"/>
              <a:ea typeface="UD デジタル 教科書体 NK" panose="02020400000000000000" pitchFamily="18" charset="-128"/>
            </a:endParaRPr>
          </a:p>
          <a:p>
            <a:pPr defTabSz="742950" eaLnBrk="0" fontAlgn="base" hangingPunct="0">
              <a:spcBef>
                <a:spcPct val="0"/>
              </a:spcBef>
              <a:spcAft>
                <a:spcPct val="0"/>
              </a:spcAft>
              <a:defRPr/>
            </a:pPr>
            <a:r>
              <a:rPr kumimoji="1" lang="ja-JP" altLang="en-US" sz="1300" dirty="0">
                <a:solidFill>
                  <a:prstClr val="black"/>
                </a:solidFill>
                <a:latin typeface="UD デジタル 教科書体 NK" panose="02020400000000000000" pitchFamily="18" charset="-128"/>
                <a:ea typeface="UD デジタル 教科書体 NK" panose="02020400000000000000" pitchFamily="18" charset="-128"/>
              </a:rPr>
              <a:t>・後天性脳損傷による高次脳機能障害⇒</a:t>
            </a:r>
            <a:r>
              <a:rPr kumimoji="1" lang="ja-JP" altLang="en-US" sz="1950" b="1" u="sng" dirty="0">
                <a:solidFill>
                  <a:srgbClr val="FF0000"/>
                </a:solidFill>
                <a:latin typeface="UD デジタル 教科書体 NK" panose="02020400000000000000" pitchFamily="18" charset="-128"/>
                <a:ea typeface="UD デジタル 教科書体 NK" panose="02020400000000000000" pitchFamily="18" charset="-128"/>
              </a:rPr>
              <a:t>全国約</a:t>
            </a:r>
            <a:r>
              <a:rPr kumimoji="1" lang="en-US" altLang="ja-JP" sz="1950" b="1" u="sng" dirty="0">
                <a:solidFill>
                  <a:srgbClr val="FF0000"/>
                </a:solidFill>
                <a:latin typeface="UD デジタル 教科書体 NK" panose="02020400000000000000" pitchFamily="18" charset="-128"/>
                <a:ea typeface="UD デジタル 教科書体 NK" panose="02020400000000000000" pitchFamily="18" charset="-128"/>
              </a:rPr>
              <a:t>5</a:t>
            </a:r>
            <a:r>
              <a:rPr kumimoji="1" lang="ja-JP" altLang="en-US" sz="1950" b="1" u="sng" dirty="0">
                <a:solidFill>
                  <a:srgbClr val="FF0000"/>
                </a:solidFill>
                <a:latin typeface="UD デジタル 教科書体 NK" panose="02020400000000000000" pitchFamily="18" charset="-128"/>
                <a:ea typeface="UD デジタル 教科書体 NK" panose="02020400000000000000" pitchFamily="18" charset="-128"/>
              </a:rPr>
              <a:t>万人</a:t>
            </a:r>
            <a:r>
              <a:rPr kumimoji="1" lang="ja-JP" altLang="en-US" sz="1300" dirty="0">
                <a:solidFill>
                  <a:prstClr val="black"/>
                </a:solidFill>
                <a:latin typeface="UD デジタル 教科書体 NK" panose="02020400000000000000" pitchFamily="18" charset="-128"/>
                <a:ea typeface="UD デジタル 教科書体 NK" panose="02020400000000000000" pitchFamily="18" charset="-128"/>
              </a:rPr>
              <a:t>と推計</a:t>
            </a:r>
            <a:endParaRPr kumimoji="1" lang="en-US" altLang="ja-JP" sz="1300" dirty="0">
              <a:solidFill>
                <a:prstClr val="black"/>
              </a:solidFill>
              <a:latin typeface="UD デジタル 教科書体 NK" panose="02020400000000000000" pitchFamily="18" charset="-128"/>
              <a:ea typeface="UD デジタル 教科書体 NK" panose="02020400000000000000" pitchFamily="18" charset="-128"/>
            </a:endParaRPr>
          </a:p>
          <a:p>
            <a:pPr defTabSz="742950" eaLnBrk="0" fontAlgn="base" hangingPunct="0">
              <a:spcBef>
                <a:spcPct val="0"/>
              </a:spcBef>
              <a:spcAft>
                <a:spcPct val="0"/>
              </a:spcAft>
              <a:defRPr/>
            </a:pPr>
            <a:r>
              <a:rPr kumimoji="1" lang="ja-JP" altLang="en-US" sz="1300" dirty="0">
                <a:solidFill>
                  <a:prstClr val="black"/>
                </a:solidFill>
                <a:latin typeface="UD デジタル 教科書体 NK" panose="02020400000000000000" pitchFamily="18" charset="-128"/>
                <a:ea typeface="UD デジタル 教科書体 NK" panose="02020400000000000000" pitchFamily="18" charset="-128"/>
              </a:rPr>
              <a:t>・生活上の問題：</a:t>
            </a:r>
            <a:r>
              <a:rPr kumimoji="1" lang="en-US" altLang="ja-JP" sz="1300" dirty="0">
                <a:solidFill>
                  <a:prstClr val="black"/>
                </a:solidFill>
                <a:latin typeface="UD デジタル 教科書体 NK" panose="02020400000000000000" pitchFamily="18" charset="-128"/>
                <a:ea typeface="UD デジタル 教科書体 NK" panose="02020400000000000000" pitchFamily="18" charset="-128"/>
              </a:rPr>
              <a:t>72%</a:t>
            </a:r>
          </a:p>
        </p:txBody>
      </p:sp>
      <p:sp>
        <p:nvSpPr>
          <p:cNvPr id="12" name="楕円 11">
            <a:extLst>
              <a:ext uri="{FF2B5EF4-FFF2-40B4-BE49-F238E27FC236}">
                <a16:creationId xmlns:a16="http://schemas.microsoft.com/office/drawing/2014/main" id="{4DCEC67D-83C6-258A-915D-7ACDB75C4359}"/>
              </a:ext>
            </a:extLst>
          </p:cNvPr>
          <p:cNvSpPr/>
          <p:nvPr/>
        </p:nvSpPr>
        <p:spPr>
          <a:xfrm>
            <a:off x="6949305" y="1948603"/>
            <a:ext cx="474341" cy="444498"/>
          </a:xfrm>
          <a:prstGeom prst="ellipse">
            <a:avLst/>
          </a:prstGeom>
          <a:solidFill>
            <a:srgbClr val="FF0000">
              <a:alpha val="50196"/>
            </a:srgbClr>
          </a:solidFill>
          <a:ln w="571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13" name="フリーフォーム: 図形 12">
            <a:extLst>
              <a:ext uri="{FF2B5EF4-FFF2-40B4-BE49-F238E27FC236}">
                <a16:creationId xmlns:a16="http://schemas.microsoft.com/office/drawing/2014/main" id="{91A39D02-597B-E1B2-64BA-BD0FD483EFFF}"/>
              </a:ext>
            </a:extLst>
          </p:cNvPr>
          <p:cNvSpPr/>
          <p:nvPr/>
        </p:nvSpPr>
        <p:spPr>
          <a:xfrm>
            <a:off x="6785748" y="2379230"/>
            <a:ext cx="767577" cy="2687869"/>
          </a:xfrm>
          <a:custGeom>
            <a:avLst/>
            <a:gdLst>
              <a:gd name="connsiteX0" fmla="*/ 1074932 w 1074932"/>
              <a:gd name="connsiteY0" fmla="*/ 3308147 h 3308147"/>
              <a:gd name="connsiteX1" fmla="*/ 38224 w 1074932"/>
              <a:gd name="connsiteY1" fmla="*/ 1135719 h 3308147"/>
              <a:gd name="connsiteX2" fmla="*/ 323610 w 1074932"/>
              <a:gd name="connsiteY2" fmla="*/ 0 h 3308147"/>
            </a:gdLst>
            <a:ahLst/>
            <a:cxnLst>
              <a:cxn ang="0">
                <a:pos x="connsiteX0" y="connsiteY0"/>
              </a:cxn>
              <a:cxn ang="0">
                <a:pos x="connsiteX1" y="connsiteY1"/>
              </a:cxn>
              <a:cxn ang="0">
                <a:pos x="connsiteX2" y="connsiteY2"/>
              </a:cxn>
            </a:cxnLst>
            <a:rect l="l" t="t" r="r" b="b"/>
            <a:pathLst>
              <a:path w="1074932" h="3308147">
                <a:moveTo>
                  <a:pt x="1074932" y="3308147"/>
                </a:moveTo>
                <a:cubicBezTo>
                  <a:pt x="619188" y="2497612"/>
                  <a:pt x="163444" y="1687077"/>
                  <a:pt x="38224" y="1135719"/>
                </a:cubicBezTo>
                <a:cubicBezTo>
                  <a:pt x="-86996" y="584361"/>
                  <a:pt x="118307" y="292180"/>
                  <a:pt x="323610" y="0"/>
                </a:cubicBezTo>
              </a:path>
            </a:pathLst>
          </a:custGeom>
          <a:noFill/>
          <a:ln w="63500">
            <a:solidFill>
              <a:srgbClr val="FF0000">
                <a:alpha val="50000"/>
              </a:srgb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16" name="正方形/長方形 15">
            <a:extLst>
              <a:ext uri="{FF2B5EF4-FFF2-40B4-BE49-F238E27FC236}">
                <a16:creationId xmlns:a16="http://schemas.microsoft.com/office/drawing/2014/main" id="{1564EDBA-DE4C-9BBC-AAC7-AF371354D17F}"/>
              </a:ext>
            </a:extLst>
          </p:cNvPr>
          <p:cNvSpPr/>
          <p:nvPr/>
        </p:nvSpPr>
        <p:spPr>
          <a:xfrm>
            <a:off x="284411" y="2895005"/>
            <a:ext cx="969317" cy="150912"/>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17" name="正方形/長方形 16">
            <a:extLst>
              <a:ext uri="{FF2B5EF4-FFF2-40B4-BE49-F238E27FC236}">
                <a16:creationId xmlns:a16="http://schemas.microsoft.com/office/drawing/2014/main" id="{0FC5A6B7-F4B3-3EA3-C7F4-C3F0C30D1DB4}"/>
              </a:ext>
            </a:extLst>
          </p:cNvPr>
          <p:cNvSpPr/>
          <p:nvPr/>
        </p:nvSpPr>
        <p:spPr>
          <a:xfrm>
            <a:off x="279312" y="3875265"/>
            <a:ext cx="660985" cy="150912"/>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18" name="正方形/長方形 17">
            <a:extLst>
              <a:ext uri="{FF2B5EF4-FFF2-40B4-BE49-F238E27FC236}">
                <a16:creationId xmlns:a16="http://schemas.microsoft.com/office/drawing/2014/main" id="{9C5FCF28-8847-D3D5-639A-D804030331F4}"/>
              </a:ext>
            </a:extLst>
          </p:cNvPr>
          <p:cNvSpPr/>
          <p:nvPr/>
        </p:nvSpPr>
        <p:spPr>
          <a:xfrm>
            <a:off x="2822823" y="3227784"/>
            <a:ext cx="1594247" cy="160586"/>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19" name="正方形/長方形 18">
            <a:extLst>
              <a:ext uri="{FF2B5EF4-FFF2-40B4-BE49-F238E27FC236}">
                <a16:creationId xmlns:a16="http://schemas.microsoft.com/office/drawing/2014/main" id="{1310070F-52A9-EEE7-8DDB-869E23847DBC}"/>
              </a:ext>
            </a:extLst>
          </p:cNvPr>
          <p:cNvSpPr/>
          <p:nvPr/>
        </p:nvSpPr>
        <p:spPr>
          <a:xfrm>
            <a:off x="2822823" y="4181624"/>
            <a:ext cx="1594247" cy="160586"/>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20" name="テキスト ボックス 19">
            <a:extLst>
              <a:ext uri="{FF2B5EF4-FFF2-40B4-BE49-F238E27FC236}">
                <a16:creationId xmlns:a16="http://schemas.microsoft.com/office/drawing/2014/main" id="{B66C5BBF-76DB-1240-8515-6C0AB3A27C90}"/>
              </a:ext>
            </a:extLst>
          </p:cNvPr>
          <p:cNvSpPr txBox="1"/>
          <p:nvPr/>
        </p:nvSpPr>
        <p:spPr>
          <a:xfrm>
            <a:off x="5632278" y="2258584"/>
            <a:ext cx="1351652" cy="292388"/>
          </a:xfrm>
          <a:prstGeom prst="rect">
            <a:avLst/>
          </a:prstGeom>
          <a:noFill/>
        </p:spPr>
        <p:txBody>
          <a:bodyPr wrap="none" rtlCol="0">
            <a:spAutoFit/>
          </a:bodyPr>
          <a:lstStyle/>
          <a:p>
            <a:pPr defTabSz="742950">
              <a:defRPr/>
            </a:pPr>
            <a:r>
              <a:rPr kumimoji="1" lang="ja-JP" altLang="en-US" sz="1300" b="1" dirty="0">
                <a:solidFill>
                  <a:srgbClr val="FF0000"/>
                </a:solidFill>
                <a:latin typeface="UD デジタル 教科書体 NK" panose="02020400000000000000" pitchFamily="18" charset="-128"/>
                <a:ea typeface="UD デジタル 教科書体 NK" panose="02020400000000000000" pitchFamily="18" charset="-128"/>
              </a:rPr>
              <a:t>高次脳機能障害</a:t>
            </a:r>
          </a:p>
        </p:txBody>
      </p:sp>
      <p:sp>
        <p:nvSpPr>
          <p:cNvPr id="21" name="テキスト ボックス 20">
            <a:extLst>
              <a:ext uri="{FF2B5EF4-FFF2-40B4-BE49-F238E27FC236}">
                <a16:creationId xmlns:a16="http://schemas.microsoft.com/office/drawing/2014/main" id="{F58ABE9B-D102-3B50-D6AD-31445BDAB496}"/>
              </a:ext>
            </a:extLst>
          </p:cNvPr>
          <p:cNvSpPr txBox="1"/>
          <p:nvPr/>
        </p:nvSpPr>
        <p:spPr>
          <a:xfrm>
            <a:off x="7376325" y="5673006"/>
            <a:ext cx="2185214" cy="392415"/>
          </a:xfrm>
          <a:prstGeom prst="rect">
            <a:avLst/>
          </a:prstGeom>
          <a:noFill/>
        </p:spPr>
        <p:txBody>
          <a:bodyPr wrap="none" rtlCol="0">
            <a:spAutoFit/>
          </a:bodyPr>
          <a:lstStyle/>
          <a:p>
            <a:pPr defTabSz="742950">
              <a:defRPr/>
            </a:pPr>
            <a:r>
              <a:rPr kumimoji="1" lang="ja-JP" altLang="en-US" sz="1950" b="1" dirty="0">
                <a:solidFill>
                  <a:srgbClr val="FF0000"/>
                </a:solidFill>
                <a:latin typeface="UD デジタル 教科書体 NK" panose="02020400000000000000" pitchFamily="18" charset="-128"/>
                <a:ea typeface="UD デジタル 教科書体 NK" panose="02020400000000000000" pitchFamily="18" charset="-128"/>
              </a:rPr>
              <a:t>無視できない数字</a:t>
            </a:r>
          </a:p>
        </p:txBody>
      </p:sp>
      <p:sp>
        <p:nvSpPr>
          <p:cNvPr id="15" name="スライド番号プレースホルダー 7">
            <a:extLst>
              <a:ext uri="{FF2B5EF4-FFF2-40B4-BE49-F238E27FC236}">
                <a16:creationId xmlns:a16="http://schemas.microsoft.com/office/drawing/2014/main" id="{10081271-0733-48B8-AEF0-8763A94D567B}"/>
              </a:ext>
            </a:extLst>
          </p:cNvPr>
          <p:cNvSpPr txBox="1">
            <a:spLocks/>
          </p:cNvSpPr>
          <p:nvPr/>
        </p:nvSpPr>
        <p:spPr>
          <a:xfrm>
            <a:off x="7553325" y="6395927"/>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２５</a:t>
            </a:r>
          </a:p>
        </p:txBody>
      </p:sp>
    </p:spTree>
    <p:extLst>
      <p:ext uri="{BB962C8B-B14F-4D97-AF65-F5344CB8AC3E}">
        <p14:creationId xmlns:p14="http://schemas.microsoft.com/office/powerpoint/2010/main" val="217659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テキスト ボックス 1"/>
          <p:cNvSpPr txBox="1">
            <a:spLocks noChangeArrowheads="1"/>
          </p:cNvSpPr>
          <p:nvPr/>
        </p:nvSpPr>
        <p:spPr bwMode="auto">
          <a:xfrm>
            <a:off x="3124390" y="1590367"/>
            <a:ext cx="1435008"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eaLnBrk="0" fontAlgn="base" hangingPunct="0">
              <a:spcBef>
                <a:spcPct val="0"/>
              </a:spcBef>
              <a:spcAft>
                <a:spcPct val="0"/>
              </a:spcAft>
              <a:buNone/>
              <a:defRPr/>
            </a:pPr>
            <a:r>
              <a:rPr lang="ja-JP" altLang="en-US" sz="3250" b="1" dirty="0">
                <a:solidFill>
                  <a:srgbClr val="000000"/>
                </a:solidFill>
                <a:latin typeface="UD デジタル 教科書体 NK" panose="02020400000000000000" pitchFamily="18" charset="-128"/>
                <a:ea typeface="UD デジタル 教科書体 NK" panose="02020400000000000000" pitchFamily="18" charset="-128"/>
              </a:rPr>
              <a:t>後天性</a:t>
            </a:r>
            <a:endParaRPr lang="en-US" altLang="ja-JP" sz="3250" b="1" dirty="0">
              <a:solidFill>
                <a:srgbClr val="000000"/>
              </a:solidFill>
              <a:latin typeface="UD デジタル 教科書体 NK" panose="02020400000000000000" pitchFamily="18" charset="-128"/>
              <a:ea typeface="UD デジタル 教科書体 NK" panose="02020400000000000000" pitchFamily="18" charset="-128"/>
            </a:endParaRPr>
          </a:p>
          <a:p>
            <a:pPr defTabSz="742950" eaLnBrk="0" fontAlgn="base" hangingPunct="0">
              <a:spcBef>
                <a:spcPct val="0"/>
              </a:spcBef>
              <a:spcAft>
                <a:spcPct val="0"/>
              </a:spcAft>
              <a:buNone/>
              <a:defRPr/>
            </a:pPr>
            <a:r>
              <a:rPr lang="ja-JP" altLang="en-US" sz="3250" dirty="0">
                <a:solidFill>
                  <a:srgbClr val="000000"/>
                </a:solidFill>
                <a:latin typeface="UD デジタル 教科書体 NK" panose="02020400000000000000" pitchFamily="18" charset="-128"/>
                <a:ea typeface="UD デジタル 教科書体 NK" panose="02020400000000000000" pitchFamily="18" charset="-128"/>
              </a:rPr>
              <a:t>脳損傷</a:t>
            </a:r>
            <a:endParaRPr lang="en-US" altLang="ja-JP" sz="3250" dirty="0">
              <a:solidFill>
                <a:srgbClr val="000000"/>
              </a:solidFill>
              <a:latin typeface="UD デジタル 教科書体 NK" panose="02020400000000000000" pitchFamily="18" charset="-128"/>
              <a:ea typeface="UD デジタル 教科書体 NK" panose="02020400000000000000" pitchFamily="18" charset="-128"/>
            </a:endParaRPr>
          </a:p>
        </p:txBody>
      </p:sp>
      <p:sp>
        <p:nvSpPr>
          <p:cNvPr id="21508" name="矢印: 右 3"/>
          <p:cNvSpPr>
            <a:spLocks noChangeArrowheads="1"/>
          </p:cNvSpPr>
          <p:nvPr/>
        </p:nvSpPr>
        <p:spPr bwMode="auto">
          <a:xfrm>
            <a:off x="4642149" y="2270969"/>
            <a:ext cx="492720" cy="292795"/>
          </a:xfrm>
          <a:prstGeom prst="rightArrow">
            <a:avLst>
              <a:gd name="adj1" fmla="val 50000"/>
              <a:gd name="adj2" fmla="val 5001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fontAlgn="base">
              <a:spcBef>
                <a:spcPct val="0"/>
              </a:spcBef>
              <a:spcAft>
                <a:spcPct val="0"/>
              </a:spcAft>
              <a:buNone/>
              <a:defRPr/>
            </a:pPr>
            <a:endParaRPr lang="ja-JP" altLang="en-US" sz="1463">
              <a:solidFill>
                <a:srgbClr val="808080"/>
              </a:solidFill>
              <a:latin typeface="UD デジタル 教科書体 NK" panose="02020400000000000000" pitchFamily="18" charset="-128"/>
              <a:ea typeface="UD デジタル 教科書体 NK" panose="02020400000000000000" pitchFamily="18" charset="-128"/>
            </a:endParaRPr>
          </a:p>
        </p:txBody>
      </p:sp>
      <p:sp>
        <p:nvSpPr>
          <p:cNvPr id="21509" name="正方形/長方形 1"/>
          <p:cNvSpPr>
            <a:spLocks noChangeArrowheads="1"/>
          </p:cNvSpPr>
          <p:nvPr/>
        </p:nvSpPr>
        <p:spPr bwMode="auto">
          <a:xfrm>
            <a:off x="5213550" y="2212926"/>
            <a:ext cx="1435008"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eaLnBrk="0" fontAlgn="base" hangingPunct="0">
              <a:spcBef>
                <a:spcPct val="0"/>
              </a:spcBef>
              <a:spcAft>
                <a:spcPct val="0"/>
              </a:spcAft>
              <a:buNone/>
              <a:defRPr/>
            </a:pPr>
            <a:r>
              <a:rPr lang="ja-JP" altLang="en-US" sz="1950">
                <a:solidFill>
                  <a:srgbClr val="000000"/>
                </a:solidFill>
                <a:latin typeface="UD デジタル 教科書体 NK" panose="02020400000000000000" pitchFamily="18" charset="-128"/>
                <a:ea typeface="UD デジタル 教科書体 NK" panose="02020400000000000000" pitchFamily="18" charset="-128"/>
              </a:rPr>
              <a:t>急性期治療</a:t>
            </a:r>
          </a:p>
        </p:txBody>
      </p:sp>
      <p:sp>
        <p:nvSpPr>
          <p:cNvPr id="21511" name="テキスト ボックス 2"/>
          <p:cNvSpPr txBox="1">
            <a:spLocks noChangeArrowheads="1"/>
          </p:cNvSpPr>
          <p:nvPr/>
        </p:nvSpPr>
        <p:spPr bwMode="auto">
          <a:xfrm>
            <a:off x="3285749" y="2758530"/>
            <a:ext cx="1122423" cy="12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742950" eaLnBrk="0" fontAlgn="base" hangingPunct="0">
              <a:spcBef>
                <a:spcPct val="0"/>
              </a:spcBef>
              <a:spcAft>
                <a:spcPct val="0"/>
              </a:spcAft>
              <a:buNone/>
              <a:defRPr/>
            </a:pPr>
            <a:r>
              <a:rPr lang="ja-JP" altLang="en-US" sz="1463" dirty="0">
                <a:solidFill>
                  <a:srgbClr val="000000"/>
                </a:solidFill>
                <a:latin typeface="UD デジタル 教科書体 NK" panose="02020400000000000000" pitchFamily="18" charset="-128"/>
                <a:ea typeface="UD デジタル 教科書体 NK" panose="02020400000000000000" pitchFamily="18" charset="-128"/>
              </a:rPr>
              <a:t>頭部外傷</a:t>
            </a:r>
            <a:endParaRPr lang="en-US" altLang="ja-JP" sz="1463"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r>
              <a:rPr lang="ja-JP" altLang="en-US" sz="1463" dirty="0">
                <a:solidFill>
                  <a:srgbClr val="000000"/>
                </a:solidFill>
                <a:latin typeface="UD デジタル 教科書体 NK" panose="02020400000000000000" pitchFamily="18" charset="-128"/>
                <a:ea typeface="UD デジタル 教科書体 NK" panose="02020400000000000000" pitchFamily="18" charset="-128"/>
              </a:rPr>
              <a:t>脳炎脳症</a:t>
            </a:r>
            <a:endParaRPr lang="en-US" altLang="ja-JP" sz="1463"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r>
              <a:rPr lang="ja-JP" altLang="en-US" sz="1463" dirty="0">
                <a:solidFill>
                  <a:srgbClr val="000000"/>
                </a:solidFill>
                <a:latin typeface="UD デジタル 教科書体 NK" panose="02020400000000000000" pitchFamily="18" charset="-128"/>
                <a:ea typeface="UD デジタル 教科書体 NK" panose="02020400000000000000" pitchFamily="18" charset="-128"/>
              </a:rPr>
              <a:t>低酸素脳症</a:t>
            </a:r>
            <a:endParaRPr lang="en-US" altLang="ja-JP" sz="1463"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r>
              <a:rPr lang="ja-JP" altLang="en-US" sz="1463" dirty="0">
                <a:solidFill>
                  <a:srgbClr val="000000"/>
                </a:solidFill>
                <a:latin typeface="UD デジタル 教科書体 NK" panose="02020400000000000000" pitchFamily="18" charset="-128"/>
                <a:ea typeface="UD デジタル 教科書体 NK" panose="02020400000000000000" pitchFamily="18" charset="-128"/>
              </a:rPr>
              <a:t>脳血管障害</a:t>
            </a:r>
            <a:endParaRPr lang="en-US" altLang="ja-JP" sz="1463"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r>
              <a:rPr lang="ja-JP" altLang="en-US" sz="1463" dirty="0">
                <a:solidFill>
                  <a:srgbClr val="000000"/>
                </a:solidFill>
                <a:latin typeface="UD デジタル 教科書体 NK" panose="02020400000000000000" pitchFamily="18" charset="-128"/>
                <a:ea typeface="UD デジタル 教科書体 NK" panose="02020400000000000000" pitchFamily="18" charset="-128"/>
              </a:rPr>
              <a:t>など</a:t>
            </a:r>
          </a:p>
        </p:txBody>
      </p:sp>
      <p:sp>
        <p:nvSpPr>
          <p:cNvPr id="21512" name="矢印: 右 3"/>
          <p:cNvSpPr>
            <a:spLocks noChangeArrowheads="1"/>
          </p:cNvSpPr>
          <p:nvPr/>
        </p:nvSpPr>
        <p:spPr bwMode="auto">
          <a:xfrm rot="5400000">
            <a:off x="5534720" y="2899123"/>
            <a:ext cx="759718" cy="292794"/>
          </a:xfrm>
          <a:prstGeom prst="rightArrow">
            <a:avLst>
              <a:gd name="adj1" fmla="val 50000"/>
              <a:gd name="adj2" fmla="val 4996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fontAlgn="base">
              <a:spcBef>
                <a:spcPct val="0"/>
              </a:spcBef>
              <a:spcAft>
                <a:spcPct val="0"/>
              </a:spcAft>
              <a:buNone/>
              <a:defRPr/>
            </a:pPr>
            <a:endParaRPr lang="ja-JP" altLang="en-US" sz="1463">
              <a:solidFill>
                <a:srgbClr val="808080"/>
              </a:solidFill>
              <a:latin typeface="UD デジタル 教科書体 NK" panose="02020400000000000000" pitchFamily="18" charset="-128"/>
              <a:ea typeface="UD デジタル 教科書体 NK" panose="02020400000000000000" pitchFamily="18" charset="-128"/>
            </a:endParaRPr>
          </a:p>
        </p:txBody>
      </p:sp>
      <p:sp>
        <p:nvSpPr>
          <p:cNvPr id="21513" name="テキスト ボックス 3"/>
          <p:cNvSpPr txBox="1">
            <a:spLocks noChangeArrowheads="1"/>
          </p:cNvSpPr>
          <p:nvPr/>
        </p:nvSpPr>
        <p:spPr bwMode="auto">
          <a:xfrm>
            <a:off x="4963321" y="3542755"/>
            <a:ext cx="2185214"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eaLnBrk="0" fontAlgn="base" hangingPunct="0">
              <a:spcBef>
                <a:spcPct val="0"/>
              </a:spcBef>
              <a:spcAft>
                <a:spcPct val="0"/>
              </a:spcAft>
              <a:buNone/>
              <a:defRPr/>
            </a:pPr>
            <a:r>
              <a:rPr lang="ja-JP" altLang="en-US" sz="1950">
                <a:solidFill>
                  <a:srgbClr val="000000"/>
                </a:solidFill>
                <a:latin typeface="UD デジタル 教科書体 NK" panose="02020400000000000000" pitchFamily="18" charset="-128"/>
                <a:ea typeface="UD デジタル 教科書体 NK" panose="02020400000000000000" pitchFamily="18" charset="-128"/>
              </a:rPr>
              <a:t>退院・通院・復帰</a:t>
            </a:r>
          </a:p>
        </p:txBody>
      </p:sp>
      <p:sp>
        <p:nvSpPr>
          <p:cNvPr id="21514" name="フリーフォーム 4"/>
          <p:cNvSpPr>
            <a:spLocks/>
          </p:cNvSpPr>
          <p:nvPr/>
        </p:nvSpPr>
        <p:spPr bwMode="auto">
          <a:xfrm>
            <a:off x="7028359" y="3355727"/>
            <a:ext cx="1129903" cy="421779"/>
          </a:xfrm>
          <a:custGeom>
            <a:avLst/>
            <a:gdLst>
              <a:gd name="T0" fmla="*/ 0 w 1201271"/>
              <a:gd name="T1" fmla="*/ 9079 h 753035"/>
              <a:gd name="T2" fmla="*/ 18247999 w 1201271"/>
              <a:gd name="T3" fmla="*/ 7566 h 753035"/>
              <a:gd name="T4" fmla="*/ 22433325 w 1201271"/>
              <a:gd name="T5" fmla="*/ 0 h 753035"/>
              <a:gd name="T6" fmla="*/ 0 60000 65536"/>
              <a:gd name="T7" fmla="*/ 0 60000 65536"/>
              <a:gd name="T8" fmla="*/ 0 60000 65536"/>
            </a:gdLst>
            <a:ahLst/>
            <a:cxnLst>
              <a:cxn ang="T6">
                <a:pos x="T0" y="T1"/>
              </a:cxn>
              <a:cxn ang="T7">
                <a:pos x="T2" y="T3"/>
              </a:cxn>
              <a:cxn ang="T8">
                <a:pos x="T4" y="T5"/>
              </a:cxn>
            </a:cxnLst>
            <a:rect l="0" t="0" r="r" b="b"/>
            <a:pathLst>
              <a:path w="1201271" h="753035">
                <a:moveTo>
                  <a:pt x="0" y="753035"/>
                </a:moveTo>
                <a:cubicBezTo>
                  <a:pt x="388470" y="753035"/>
                  <a:pt x="776941" y="753035"/>
                  <a:pt x="977153" y="627529"/>
                </a:cubicBezTo>
                <a:cubicBezTo>
                  <a:pt x="1177365" y="502023"/>
                  <a:pt x="1189318" y="251011"/>
                  <a:pt x="1201271" y="0"/>
                </a:cubicBezTo>
              </a:path>
            </a:pathLst>
          </a:custGeom>
          <a:noFill/>
          <a:ln w="76200" cap="flat" cmpd="sng" algn="ctr">
            <a:solidFill>
              <a:srgbClr val="FFC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defTabSz="742950" eaLnBrk="0" fontAlgn="base" hangingPunct="0">
              <a:spcBef>
                <a:spcPct val="0"/>
              </a:spcBef>
              <a:spcAft>
                <a:spcPct val="0"/>
              </a:spcAft>
              <a:defRPr/>
            </a:pPr>
            <a:endParaRPr kumimoji="1" lang="ja-JP" altLang="en-US" sz="1950">
              <a:solidFill>
                <a:srgbClr val="000000"/>
              </a:solidFill>
              <a:latin typeface="UD デジタル 教科書体 NK" panose="02020400000000000000" pitchFamily="18" charset="-128"/>
              <a:ea typeface="UD デジタル 教科書体 NK" panose="02020400000000000000" pitchFamily="18" charset="-128"/>
            </a:endParaRPr>
          </a:p>
        </p:txBody>
      </p:sp>
      <p:sp>
        <p:nvSpPr>
          <p:cNvPr id="21515" name="矢印: 右 3"/>
          <p:cNvSpPr>
            <a:spLocks noChangeArrowheads="1"/>
          </p:cNvSpPr>
          <p:nvPr/>
        </p:nvSpPr>
        <p:spPr bwMode="auto">
          <a:xfrm rot="5400000">
            <a:off x="5516018" y="4268292"/>
            <a:ext cx="797123" cy="292794"/>
          </a:xfrm>
          <a:prstGeom prst="rightArrow">
            <a:avLst>
              <a:gd name="adj1" fmla="val 50000"/>
              <a:gd name="adj2" fmla="val 49988"/>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fontAlgn="base">
              <a:spcBef>
                <a:spcPct val="0"/>
              </a:spcBef>
              <a:spcAft>
                <a:spcPct val="0"/>
              </a:spcAft>
              <a:buNone/>
              <a:defRPr/>
            </a:pPr>
            <a:endParaRPr lang="ja-JP" altLang="en-US" sz="1463">
              <a:solidFill>
                <a:srgbClr val="808080"/>
              </a:solidFill>
              <a:latin typeface="UD デジタル 教科書体 NK" panose="02020400000000000000" pitchFamily="18" charset="-128"/>
              <a:ea typeface="UD デジタル 教科書体 NK" panose="02020400000000000000" pitchFamily="18" charset="-128"/>
            </a:endParaRPr>
          </a:p>
        </p:txBody>
      </p:sp>
      <p:sp>
        <p:nvSpPr>
          <p:cNvPr id="21516" name="フリーフォーム 13"/>
          <p:cNvSpPr>
            <a:spLocks/>
          </p:cNvSpPr>
          <p:nvPr/>
        </p:nvSpPr>
        <p:spPr bwMode="auto">
          <a:xfrm>
            <a:off x="7046418" y="3355729"/>
            <a:ext cx="1304032" cy="1705173"/>
          </a:xfrm>
          <a:custGeom>
            <a:avLst/>
            <a:gdLst>
              <a:gd name="T0" fmla="*/ 0 w 1201271"/>
              <a:gd name="T1" fmla="*/ 2147483646 h 753035"/>
              <a:gd name="T2" fmla="*/ 321114439 w 1201271"/>
              <a:gd name="T3" fmla="*/ 2147483646 h 753035"/>
              <a:gd name="T4" fmla="*/ 394764768 w 1201271"/>
              <a:gd name="T5" fmla="*/ 0 h 753035"/>
              <a:gd name="T6" fmla="*/ 0 60000 65536"/>
              <a:gd name="T7" fmla="*/ 0 60000 65536"/>
              <a:gd name="T8" fmla="*/ 0 60000 65536"/>
            </a:gdLst>
            <a:ahLst/>
            <a:cxnLst>
              <a:cxn ang="T6">
                <a:pos x="T0" y="T1"/>
              </a:cxn>
              <a:cxn ang="T7">
                <a:pos x="T2" y="T3"/>
              </a:cxn>
              <a:cxn ang="T8">
                <a:pos x="T4" y="T5"/>
              </a:cxn>
            </a:cxnLst>
            <a:rect l="0" t="0" r="r" b="b"/>
            <a:pathLst>
              <a:path w="1201271" h="753035">
                <a:moveTo>
                  <a:pt x="0" y="753035"/>
                </a:moveTo>
                <a:cubicBezTo>
                  <a:pt x="388470" y="753035"/>
                  <a:pt x="776941" y="753035"/>
                  <a:pt x="977153" y="627529"/>
                </a:cubicBezTo>
                <a:cubicBezTo>
                  <a:pt x="1177365" y="502023"/>
                  <a:pt x="1189318" y="251011"/>
                  <a:pt x="1201271" y="0"/>
                </a:cubicBezTo>
              </a:path>
            </a:pathLst>
          </a:custGeom>
          <a:noFill/>
          <a:ln w="76200" cap="flat" cmpd="sng" algn="ctr">
            <a:solidFill>
              <a:srgbClr val="FF000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defTabSz="742950" eaLnBrk="0" fontAlgn="base" hangingPunct="0">
              <a:spcBef>
                <a:spcPct val="0"/>
              </a:spcBef>
              <a:spcAft>
                <a:spcPct val="0"/>
              </a:spcAft>
              <a:defRPr/>
            </a:pPr>
            <a:endParaRPr kumimoji="1" lang="ja-JP" altLang="en-US" sz="1950">
              <a:solidFill>
                <a:srgbClr val="000000"/>
              </a:solidFill>
              <a:latin typeface="UD デジタル 教科書体 NK" panose="02020400000000000000" pitchFamily="18" charset="-128"/>
              <a:ea typeface="UD デジタル 教科書体 NK" panose="02020400000000000000" pitchFamily="18" charset="-128"/>
            </a:endParaRPr>
          </a:p>
        </p:txBody>
      </p:sp>
      <p:sp>
        <p:nvSpPr>
          <p:cNvPr id="21517" name="テキスト ボックス 5"/>
          <p:cNvSpPr txBox="1">
            <a:spLocks noChangeArrowheads="1"/>
          </p:cNvSpPr>
          <p:nvPr/>
        </p:nvSpPr>
        <p:spPr bwMode="auto">
          <a:xfrm>
            <a:off x="4651178" y="4245720"/>
            <a:ext cx="118494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eaLnBrk="0" fontAlgn="base" hangingPunct="0">
              <a:spcBef>
                <a:spcPct val="0"/>
              </a:spcBef>
              <a:spcAft>
                <a:spcPct val="0"/>
              </a:spcAft>
              <a:buNone/>
              <a:defRPr/>
            </a:pPr>
            <a:r>
              <a:rPr lang="ja-JP" altLang="en-US" sz="1950" b="1">
                <a:solidFill>
                  <a:srgbClr val="FF0000"/>
                </a:solidFill>
                <a:latin typeface="UD デジタル 教科書体 NK" panose="02020400000000000000" pitchFamily="18" charset="-128"/>
                <a:ea typeface="UD デジタル 教科書体 NK" panose="02020400000000000000" pitchFamily="18" charset="-128"/>
              </a:rPr>
              <a:t>年余経て</a:t>
            </a:r>
          </a:p>
        </p:txBody>
      </p:sp>
      <p:sp>
        <p:nvSpPr>
          <p:cNvPr id="21518" name="テキスト ボックス 15"/>
          <p:cNvSpPr txBox="1">
            <a:spLocks noChangeArrowheads="1"/>
          </p:cNvSpPr>
          <p:nvPr/>
        </p:nvSpPr>
        <p:spPr bwMode="auto">
          <a:xfrm>
            <a:off x="5036841" y="4864845"/>
            <a:ext cx="193514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eaLnBrk="0" fontAlgn="base" hangingPunct="0">
              <a:spcBef>
                <a:spcPct val="0"/>
              </a:spcBef>
              <a:spcAft>
                <a:spcPct val="0"/>
              </a:spcAft>
              <a:buNone/>
              <a:defRPr/>
            </a:pPr>
            <a:r>
              <a:rPr lang="ja-JP" altLang="en-US" sz="1950">
                <a:solidFill>
                  <a:srgbClr val="000000"/>
                </a:solidFill>
                <a:latin typeface="UD デジタル 教科書体 NK" panose="02020400000000000000" pitchFamily="18" charset="-128"/>
                <a:ea typeface="UD デジタル 教科書体 NK" panose="02020400000000000000" pitchFamily="18" charset="-128"/>
              </a:rPr>
              <a:t>日常・学校生活</a:t>
            </a:r>
          </a:p>
        </p:txBody>
      </p:sp>
      <p:sp>
        <p:nvSpPr>
          <p:cNvPr id="21523" name="テキスト ボックス 1"/>
          <p:cNvSpPr txBox="1">
            <a:spLocks noChangeArrowheads="1"/>
          </p:cNvSpPr>
          <p:nvPr/>
        </p:nvSpPr>
        <p:spPr bwMode="auto">
          <a:xfrm>
            <a:off x="7148535" y="4371592"/>
            <a:ext cx="1872629" cy="34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eaLnBrk="0" fontAlgn="base" hangingPunct="0">
              <a:spcBef>
                <a:spcPct val="0"/>
              </a:spcBef>
              <a:spcAft>
                <a:spcPct val="0"/>
              </a:spcAft>
              <a:buNone/>
              <a:defRPr/>
            </a:pPr>
            <a:r>
              <a:rPr lang="en-US" altLang="ja-JP" sz="1625" b="1" dirty="0">
                <a:solidFill>
                  <a:srgbClr val="FF0000"/>
                </a:solidFill>
                <a:latin typeface="UD デジタル 教科書体 NK" panose="02020400000000000000" pitchFamily="18" charset="-128"/>
                <a:ea typeface="UD デジタル 教科書体 NK" panose="02020400000000000000" pitchFamily="18" charset="-128"/>
              </a:rPr>
              <a:t>Grow</a:t>
            </a:r>
            <a:r>
              <a:rPr lang="ja-JP" altLang="en-US" sz="1625" b="1" dirty="0">
                <a:solidFill>
                  <a:srgbClr val="FF0000"/>
                </a:solidFill>
                <a:latin typeface="UD デジタル 教科書体 NK" panose="02020400000000000000" pitchFamily="18" charset="-128"/>
                <a:ea typeface="UD デジタル 教科書体 NK" panose="02020400000000000000" pitchFamily="18" charset="-128"/>
              </a:rPr>
              <a:t> </a:t>
            </a:r>
            <a:r>
              <a:rPr lang="en-US" altLang="ja-JP" sz="1625" b="1" dirty="0">
                <a:solidFill>
                  <a:srgbClr val="FF0000"/>
                </a:solidFill>
                <a:latin typeface="UD デジタル 教科書体 NK" panose="02020400000000000000" pitchFamily="18" charset="-128"/>
                <a:ea typeface="UD デジタル 教科書体 NK" panose="02020400000000000000" pitchFamily="18" charset="-128"/>
              </a:rPr>
              <a:t>into</a:t>
            </a:r>
            <a:r>
              <a:rPr lang="ja-JP" altLang="en-US" sz="1625" b="1" dirty="0">
                <a:solidFill>
                  <a:srgbClr val="FF0000"/>
                </a:solidFill>
                <a:latin typeface="UD デジタル 教科書体 NK" panose="02020400000000000000" pitchFamily="18" charset="-128"/>
                <a:ea typeface="UD デジタル 教科書体 NK" panose="02020400000000000000" pitchFamily="18" charset="-128"/>
              </a:rPr>
              <a:t> </a:t>
            </a:r>
            <a:r>
              <a:rPr lang="en-US" altLang="ja-JP" sz="1625" b="1" dirty="0">
                <a:solidFill>
                  <a:srgbClr val="FF0000"/>
                </a:solidFill>
                <a:latin typeface="UD デジタル 教科書体 NK" panose="02020400000000000000" pitchFamily="18" charset="-128"/>
                <a:ea typeface="UD デジタル 教科書体 NK" panose="02020400000000000000" pitchFamily="18" charset="-128"/>
              </a:rPr>
              <a:t>deficit</a:t>
            </a:r>
            <a:endParaRPr lang="ja-JP" altLang="en-US" sz="1625" b="1" dirty="0">
              <a:solidFill>
                <a:srgbClr val="FF0000"/>
              </a:solidFill>
              <a:latin typeface="UD デジタル 教科書体 NK" panose="02020400000000000000" pitchFamily="18" charset="-128"/>
              <a:ea typeface="UD デジタル 教科書体 NK" panose="02020400000000000000" pitchFamily="18" charset="-128"/>
            </a:endParaRPr>
          </a:p>
        </p:txBody>
      </p:sp>
      <p:pic>
        <p:nvPicPr>
          <p:cNvPr id="8194" name="Picture 2" descr="教室で勉強をする子どもたちのイラスト | かわいいフリー素材集 いらすとや">
            <a:extLst>
              <a:ext uri="{FF2B5EF4-FFF2-40B4-BE49-F238E27FC236}">
                <a16:creationId xmlns:a16="http://schemas.microsoft.com/office/drawing/2014/main" id="{75B352BD-C606-428A-B7CE-4652F00EB2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171" y="4477919"/>
            <a:ext cx="1796078" cy="1290932"/>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7">
            <a:extLst>
              <a:ext uri="{FF2B5EF4-FFF2-40B4-BE49-F238E27FC236}">
                <a16:creationId xmlns:a16="http://schemas.microsoft.com/office/drawing/2014/main" id="{11BDC382-ABD6-4F7F-8762-E29F23F00370}"/>
              </a:ext>
            </a:extLst>
          </p:cNvPr>
          <p:cNvSpPr>
            <a:spLocks noChangeArrowheads="1"/>
          </p:cNvSpPr>
          <p:nvPr/>
        </p:nvSpPr>
        <p:spPr bwMode="auto">
          <a:xfrm>
            <a:off x="7480103" y="1472557"/>
            <a:ext cx="2005707" cy="1952823"/>
          </a:xfrm>
          <a:prstGeom prst="roundRect">
            <a:avLst>
              <a:gd name="adj" fmla="val 16667"/>
            </a:avLst>
          </a:prstGeom>
          <a:noFill/>
          <a:ln w="38100" algn="ctr">
            <a:solidFill>
              <a:srgbClr val="00B05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fontAlgn="base">
              <a:spcBef>
                <a:spcPct val="0"/>
              </a:spcBef>
              <a:spcAft>
                <a:spcPct val="0"/>
              </a:spcAft>
              <a:buNone/>
              <a:defRPr/>
            </a:pPr>
            <a:endParaRPr lang="ja-JP" altLang="en-US" sz="1463">
              <a:solidFill>
                <a:srgbClr val="808080"/>
              </a:solidFill>
              <a:latin typeface="UD デジタル 教科書体 NK" panose="02020400000000000000" pitchFamily="18" charset="-128"/>
              <a:ea typeface="UD デジタル 教科書体 NK" panose="02020400000000000000" pitchFamily="18" charset="-128"/>
            </a:endParaRPr>
          </a:p>
        </p:txBody>
      </p:sp>
      <p:sp>
        <p:nvSpPr>
          <p:cNvPr id="3" name="テキスト ボックス 2">
            <a:extLst>
              <a:ext uri="{FF2B5EF4-FFF2-40B4-BE49-F238E27FC236}">
                <a16:creationId xmlns:a16="http://schemas.microsoft.com/office/drawing/2014/main" id="{A7ACA310-2CA6-4B19-8A8A-5003E2068A28}"/>
              </a:ext>
            </a:extLst>
          </p:cNvPr>
          <p:cNvSpPr txBox="1">
            <a:spLocks noChangeArrowheads="1"/>
          </p:cNvSpPr>
          <p:nvPr/>
        </p:nvSpPr>
        <p:spPr bwMode="auto">
          <a:xfrm>
            <a:off x="7442167" y="1502555"/>
            <a:ext cx="2074946"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742950" eaLnBrk="0" fontAlgn="base" hangingPunct="0">
              <a:spcBef>
                <a:spcPct val="0"/>
              </a:spcBef>
              <a:spcAft>
                <a:spcPct val="0"/>
              </a:spcAft>
              <a:buNone/>
              <a:defRPr/>
            </a:pPr>
            <a:r>
              <a:rPr lang="ja-JP" altLang="en-US" sz="1950" dirty="0">
                <a:solidFill>
                  <a:srgbClr val="000000"/>
                </a:solidFill>
                <a:latin typeface="UD デジタル 教科書体 NK" panose="02020400000000000000" pitchFamily="18" charset="-128"/>
                <a:ea typeface="UD デジタル 教科書体 NK" panose="02020400000000000000" pitchFamily="18" charset="-128"/>
              </a:rPr>
              <a:t>てんかん</a:t>
            </a:r>
            <a:endParaRPr lang="en-US" altLang="ja-JP" sz="1950"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r>
              <a:rPr lang="ja-JP" altLang="en-US" sz="1950" dirty="0">
                <a:solidFill>
                  <a:srgbClr val="000000"/>
                </a:solidFill>
                <a:latin typeface="UD デジタル 教科書体 NK" panose="02020400000000000000" pitchFamily="18" charset="-128"/>
                <a:ea typeface="UD デジタル 教科書体 NK" panose="02020400000000000000" pitchFamily="18" charset="-128"/>
              </a:rPr>
              <a:t>知的障害</a:t>
            </a:r>
            <a:endParaRPr lang="en-US" altLang="ja-JP" sz="1950"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r>
              <a:rPr lang="ja-JP" altLang="en-US" sz="1950" dirty="0">
                <a:solidFill>
                  <a:srgbClr val="000000"/>
                </a:solidFill>
                <a:latin typeface="UD デジタル 教科書体 NK" panose="02020400000000000000" pitchFamily="18" charset="-128"/>
                <a:ea typeface="UD デジタル 教科書体 NK" panose="02020400000000000000" pitchFamily="18" charset="-128"/>
              </a:rPr>
              <a:t>運動障害</a:t>
            </a:r>
            <a:endParaRPr lang="en-US" altLang="ja-JP" sz="1950"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r>
              <a:rPr lang="ja-JP" altLang="en-US" sz="1950" dirty="0">
                <a:solidFill>
                  <a:srgbClr val="000000"/>
                </a:solidFill>
                <a:latin typeface="UD デジタル 教科書体 NK" panose="02020400000000000000" pitchFamily="18" charset="-128"/>
                <a:ea typeface="UD デジタル 教科書体 NK" panose="02020400000000000000" pitchFamily="18" charset="-128"/>
              </a:rPr>
              <a:t>精神障害</a:t>
            </a:r>
            <a:endParaRPr lang="en-US" altLang="ja-JP" sz="1950"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endParaRPr lang="en-US" altLang="ja-JP" sz="1950"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r>
              <a:rPr lang="ja-JP" altLang="en-US" sz="1950" b="1" dirty="0">
                <a:solidFill>
                  <a:srgbClr val="000000"/>
                </a:solidFill>
                <a:latin typeface="UD デジタル 教科書体 NK" panose="02020400000000000000" pitchFamily="18" charset="-128"/>
                <a:ea typeface="UD デジタル 教科書体 NK" panose="02020400000000000000" pitchFamily="18" charset="-128"/>
              </a:rPr>
              <a:t>高次脳機能障害</a:t>
            </a:r>
          </a:p>
        </p:txBody>
      </p:sp>
      <p:sp>
        <p:nvSpPr>
          <p:cNvPr id="4" name="矢印: 右 3">
            <a:extLst>
              <a:ext uri="{FF2B5EF4-FFF2-40B4-BE49-F238E27FC236}">
                <a16:creationId xmlns:a16="http://schemas.microsoft.com/office/drawing/2014/main" id="{7C5746C7-3CC5-41C1-8557-3D7A4B5D7931}"/>
              </a:ext>
            </a:extLst>
          </p:cNvPr>
          <p:cNvSpPr>
            <a:spLocks noChangeArrowheads="1"/>
          </p:cNvSpPr>
          <p:nvPr/>
        </p:nvSpPr>
        <p:spPr bwMode="auto">
          <a:xfrm>
            <a:off x="6807660" y="2270969"/>
            <a:ext cx="492720" cy="292795"/>
          </a:xfrm>
          <a:prstGeom prst="rightArrow">
            <a:avLst>
              <a:gd name="adj1" fmla="val 50000"/>
              <a:gd name="adj2" fmla="val 5001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fontAlgn="base">
              <a:spcBef>
                <a:spcPct val="0"/>
              </a:spcBef>
              <a:spcAft>
                <a:spcPct val="0"/>
              </a:spcAft>
              <a:buNone/>
              <a:defRPr/>
            </a:pPr>
            <a:endParaRPr lang="ja-JP" altLang="en-US" sz="1463">
              <a:solidFill>
                <a:srgbClr val="808080"/>
              </a:solidFill>
              <a:latin typeface="UD デジタル 教科書体 NK" panose="02020400000000000000" pitchFamily="18" charset="-128"/>
              <a:ea typeface="UD デジタル 教科書体 NK" panose="02020400000000000000" pitchFamily="18" charset="-128"/>
            </a:endParaRPr>
          </a:p>
        </p:txBody>
      </p:sp>
      <p:cxnSp>
        <p:nvCxnSpPr>
          <p:cNvPr id="7" name="直線コネクタ 6">
            <a:extLst>
              <a:ext uri="{FF2B5EF4-FFF2-40B4-BE49-F238E27FC236}">
                <a16:creationId xmlns:a16="http://schemas.microsoft.com/office/drawing/2014/main" id="{57F9C38B-298A-0EFE-AF9A-F031F9D007B1}"/>
              </a:ext>
            </a:extLst>
          </p:cNvPr>
          <p:cNvCxnSpPr/>
          <p:nvPr/>
        </p:nvCxnSpPr>
        <p:spPr bwMode="auto">
          <a:xfrm>
            <a:off x="2664173" y="1089150"/>
            <a:ext cx="0" cy="4672458"/>
          </a:xfrm>
          <a:prstGeom prst="line">
            <a:avLst/>
          </a:prstGeom>
          <a:solidFill>
            <a:schemeClr val="accent1"/>
          </a:solidFill>
          <a:ln w="38100" cap="flat" cmpd="sng" algn="ctr">
            <a:solidFill>
              <a:schemeClr val="tx1"/>
            </a:solidFill>
            <a:prstDash val="sysDot"/>
            <a:round/>
            <a:headEnd type="none" w="med" len="med"/>
            <a:tailEnd type="none" w="med" len="med"/>
          </a:ln>
          <a:effectLst/>
        </p:spPr>
      </p:cxnSp>
      <p:sp>
        <p:nvSpPr>
          <p:cNvPr id="8" name="テキスト ボックス 7">
            <a:extLst>
              <a:ext uri="{FF2B5EF4-FFF2-40B4-BE49-F238E27FC236}">
                <a16:creationId xmlns:a16="http://schemas.microsoft.com/office/drawing/2014/main" id="{2E8E60FF-D97C-076F-E92C-FFE262065D0F}"/>
              </a:ext>
            </a:extLst>
          </p:cNvPr>
          <p:cNvSpPr txBox="1"/>
          <p:nvPr/>
        </p:nvSpPr>
        <p:spPr>
          <a:xfrm>
            <a:off x="174011" y="1595346"/>
            <a:ext cx="2268571" cy="1092607"/>
          </a:xfrm>
          <a:prstGeom prst="rect">
            <a:avLst/>
          </a:prstGeom>
          <a:noFill/>
        </p:spPr>
        <p:txBody>
          <a:bodyPr wrap="none" rtlCol="0">
            <a:spAutoFit/>
          </a:bodyPr>
          <a:lstStyle/>
          <a:p>
            <a:pPr algn="ctr" defTabSz="742950">
              <a:defRPr/>
            </a:pPr>
            <a:r>
              <a:rPr kumimoji="1" lang="ja-JP" altLang="en-US" sz="3250" b="1" dirty="0">
                <a:solidFill>
                  <a:srgbClr val="000000"/>
                </a:solidFill>
                <a:latin typeface="UD デジタル 教科書体 NK" panose="02020400000000000000" pitchFamily="18" charset="-128"/>
                <a:ea typeface="UD デジタル 教科書体 NK" panose="02020400000000000000" pitchFamily="18" charset="-128"/>
              </a:rPr>
              <a:t>先天性</a:t>
            </a:r>
            <a:endParaRPr kumimoji="1" lang="en-US" altLang="ja-JP" sz="3250" b="1"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a:defRPr/>
            </a:pPr>
            <a:r>
              <a:rPr kumimoji="1" lang="ja-JP" altLang="en-US" sz="3250" dirty="0">
                <a:solidFill>
                  <a:srgbClr val="000000"/>
                </a:solidFill>
                <a:latin typeface="UD デジタル 教科書体 NK" panose="02020400000000000000" pitchFamily="18" charset="-128"/>
                <a:ea typeface="UD デジタル 教科書体 NK" panose="02020400000000000000" pitchFamily="18" charset="-128"/>
              </a:rPr>
              <a:t>生まれつき</a:t>
            </a:r>
          </a:p>
        </p:txBody>
      </p:sp>
      <p:sp>
        <p:nvSpPr>
          <p:cNvPr id="9" name="テキスト ボックス 8">
            <a:extLst>
              <a:ext uri="{FF2B5EF4-FFF2-40B4-BE49-F238E27FC236}">
                <a16:creationId xmlns:a16="http://schemas.microsoft.com/office/drawing/2014/main" id="{3DCCF030-A8CA-8824-940F-24ABF6B4A61A}"/>
              </a:ext>
            </a:extLst>
          </p:cNvPr>
          <p:cNvSpPr txBox="1"/>
          <p:nvPr/>
        </p:nvSpPr>
        <p:spPr>
          <a:xfrm>
            <a:off x="298067" y="2748959"/>
            <a:ext cx="1872629" cy="992836"/>
          </a:xfrm>
          <a:prstGeom prst="rect">
            <a:avLst/>
          </a:prstGeom>
          <a:noFill/>
        </p:spPr>
        <p:txBody>
          <a:bodyPr wrap="none" rtlCol="0">
            <a:spAutoFit/>
          </a:bodyPr>
          <a:lstStyle/>
          <a:p>
            <a:pPr algn="ctr" defTabSz="742950">
              <a:defRPr/>
            </a:pPr>
            <a:r>
              <a:rPr kumimoji="1" lang="ja-JP" altLang="en-US" sz="1463" dirty="0">
                <a:solidFill>
                  <a:srgbClr val="000000"/>
                </a:solidFill>
                <a:latin typeface="UD デジタル 教科書体 NK" panose="02020400000000000000" pitchFamily="18" charset="-128"/>
                <a:ea typeface="UD デジタル 教科書体 NK" panose="02020400000000000000" pitchFamily="18" charset="-128"/>
              </a:rPr>
              <a:t>限局性学習症</a:t>
            </a:r>
            <a:endParaRPr kumimoji="1" lang="en-US" altLang="ja-JP" sz="1463"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a:defRPr/>
            </a:pPr>
            <a:r>
              <a:rPr kumimoji="1" lang="ja-JP" altLang="en-US" sz="1463" dirty="0">
                <a:solidFill>
                  <a:srgbClr val="000000"/>
                </a:solidFill>
                <a:latin typeface="UD デジタル 教科書体 NK" panose="02020400000000000000" pitchFamily="18" charset="-128"/>
                <a:ea typeface="UD デジタル 教科書体 NK" panose="02020400000000000000" pitchFamily="18" charset="-128"/>
              </a:rPr>
              <a:t>注意欠如多動症</a:t>
            </a:r>
            <a:endParaRPr kumimoji="1" lang="en-US" altLang="ja-JP" sz="1463"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a:defRPr/>
            </a:pPr>
            <a:r>
              <a:rPr kumimoji="1" lang="ja-JP" altLang="en-US" sz="1463" dirty="0">
                <a:solidFill>
                  <a:srgbClr val="000000"/>
                </a:solidFill>
                <a:latin typeface="UD デジタル 教科書体 NK" panose="02020400000000000000" pitchFamily="18" charset="-128"/>
                <a:ea typeface="UD デジタル 教科書体 NK" panose="02020400000000000000" pitchFamily="18" charset="-128"/>
              </a:rPr>
              <a:t>自閉スペクトラム症</a:t>
            </a:r>
            <a:endParaRPr kumimoji="1" lang="en-US" altLang="ja-JP" sz="1463"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a:defRPr/>
            </a:pPr>
            <a:r>
              <a:rPr kumimoji="1" lang="ja-JP" altLang="en-US" sz="1463" dirty="0">
                <a:solidFill>
                  <a:srgbClr val="000000"/>
                </a:solidFill>
                <a:latin typeface="UD デジタル 教科書体 NK" panose="02020400000000000000" pitchFamily="18" charset="-128"/>
                <a:ea typeface="UD デジタル 教科書体 NK" panose="02020400000000000000" pitchFamily="18" charset="-128"/>
              </a:rPr>
              <a:t>など</a:t>
            </a:r>
          </a:p>
        </p:txBody>
      </p:sp>
      <p:sp>
        <p:nvSpPr>
          <p:cNvPr id="10" name="矢印: 左右 9">
            <a:extLst>
              <a:ext uri="{FF2B5EF4-FFF2-40B4-BE49-F238E27FC236}">
                <a16:creationId xmlns:a16="http://schemas.microsoft.com/office/drawing/2014/main" id="{46EA67AF-7360-ADFD-8E2F-31CAE78B66C3}"/>
              </a:ext>
            </a:extLst>
          </p:cNvPr>
          <p:cNvSpPr/>
          <p:nvPr/>
        </p:nvSpPr>
        <p:spPr bwMode="auto">
          <a:xfrm>
            <a:off x="2298503" y="1710104"/>
            <a:ext cx="731340" cy="417909"/>
          </a:xfrm>
          <a:prstGeom prst="leftRightArrow">
            <a:avLst/>
          </a:prstGeom>
          <a:solidFill>
            <a:srgbClr val="FF0000"/>
          </a:solidFill>
          <a:ln w="9525" cap="flat" cmpd="sng" algn="ctr">
            <a:no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fontAlgn="base">
              <a:spcBef>
                <a:spcPct val="0"/>
              </a:spcBef>
              <a:spcAft>
                <a:spcPct val="0"/>
              </a:spcAft>
              <a:defRPr/>
            </a:pPr>
            <a:endParaRPr kumimoji="1" lang="ja-JP" altLang="en-US" sz="1463" dirty="0">
              <a:solidFill>
                <a:srgbClr val="808080"/>
              </a:solidFill>
              <a:latin typeface="UD デジタル 教科書体 NK" panose="02020400000000000000" pitchFamily="18" charset="-128"/>
              <a:ea typeface="UD デジタル 教科書体 NK" panose="02020400000000000000" pitchFamily="18" charset="-128"/>
            </a:endParaRPr>
          </a:p>
        </p:txBody>
      </p:sp>
      <p:sp>
        <p:nvSpPr>
          <p:cNvPr id="11" name="楕円 10">
            <a:extLst>
              <a:ext uri="{FF2B5EF4-FFF2-40B4-BE49-F238E27FC236}">
                <a16:creationId xmlns:a16="http://schemas.microsoft.com/office/drawing/2014/main" id="{AC479764-BAF5-AB34-A6AF-33C2724A6396}"/>
              </a:ext>
            </a:extLst>
          </p:cNvPr>
          <p:cNvSpPr/>
          <p:nvPr/>
        </p:nvSpPr>
        <p:spPr bwMode="auto">
          <a:xfrm>
            <a:off x="620757" y="3983262"/>
            <a:ext cx="609087" cy="604936"/>
          </a:xfrm>
          <a:prstGeom prst="ellipse">
            <a:avLst/>
          </a:prstGeom>
          <a:solidFill>
            <a:srgbClr val="00B0F0">
              <a:alpha val="50196"/>
            </a:srgb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fontAlgn="base">
              <a:spcBef>
                <a:spcPct val="0"/>
              </a:spcBef>
              <a:spcAft>
                <a:spcPct val="0"/>
              </a:spcAft>
              <a:defRPr/>
            </a:pPr>
            <a:endParaRPr kumimoji="1" lang="ja-JP" altLang="en-US" sz="1463" dirty="0">
              <a:solidFill>
                <a:srgbClr val="808080"/>
              </a:solidFill>
              <a:latin typeface="UD デジタル 教科書体 NK" panose="02020400000000000000" pitchFamily="18" charset="-128"/>
              <a:ea typeface="UD デジタル 教科書体 NK" panose="02020400000000000000" pitchFamily="18" charset="-128"/>
            </a:endParaRPr>
          </a:p>
        </p:txBody>
      </p:sp>
      <p:sp>
        <p:nvSpPr>
          <p:cNvPr id="12" name="楕円 11">
            <a:extLst>
              <a:ext uri="{FF2B5EF4-FFF2-40B4-BE49-F238E27FC236}">
                <a16:creationId xmlns:a16="http://schemas.microsoft.com/office/drawing/2014/main" id="{B22D6344-3E13-5AB1-7458-AF4187F04BF3}"/>
              </a:ext>
            </a:extLst>
          </p:cNvPr>
          <p:cNvSpPr/>
          <p:nvPr/>
        </p:nvSpPr>
        <p:spPr bwMode="auto">
          <a:xfrm>
            <a:off x="972610" y="4175451"/>
            <a:ext cx="609087" cy="604936"/>
          </a:xfrm>
          <a:prstGeom prst="ellipse">
            <a:avLst/>
          </a:prstGeom>
          <a:solidFill>
            <a:srgbClr val="92D050">
              <a:alpha val="47843"/>
            </a:srgb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fontAlgn="base">
              <a:spcBef>
                <a:spcPct val="0"/>
              </a:spcBef>
              <a:spcAft>
                <a:spcPct val="0"/>
              </a:spcAft>
              <a:defRPr/>
            </a:pPr>
            <a:endParaRPr kumimoji="1" lang="ja-JP" altLang="en-US" sz="1463" dirty="0">
              <a:solidFill>
                <a:srgbClr val="808080"/>
              </a:solidFill>
              <a:latin typeface="UD デジタル 教科書体 NK" panose="02020400000000000000" pitchFamily="18" charset="-128"/>
              <a:ea typeface="UD デジタル 教科書体 NK" panose="02020400000000000000" pitchFamily="18" charset="-128"/>
            </a:endParaRPr>
          </a:p>
        </p:txBody>
      </p:sp>
      <p:sp>
        <p:nvSpPr>
          <p:cNvPr id="13" name="楕円 12">
            <a:extLst>
              <a:ext uri="{FF2B5EF4-FFF2-40B4-BE49-F238E27FC236}">
                <a16:creationId xmlns:a16="http://schemas.microsoft.com/office/drawing/2014/main" id="{359B5BF2-9B38-CF01-CCB6-7F117C1F7303}"/>
              </a:ext>
            </a:extLst>
          </p:cNvPr>
          <p:cNvSpPr/>
          <p:nvPr/>
        </p:nvSpPr>
        <p:spPr bwMode="auto">
          <a:xfrm>
            <a:off x="728265" y="4364412"/>
            <a:ext cx="609087" cy="604936"/>
          </a:xfrm>
          <a:prstGeom prst="ellipse">
            <a:avLst/>
          </a:prstGeom>
          <a:solidFill>
            <a:srgbClr val="FF00FF">
              <a:alpha val="49804"/>
            </a:srgb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fontAlgn="base">
              <a:spcBef>
                <a:spcPct val="0"/>
              </a:spcBef>
              <a:spcAft>
                <a:spcPct val="0"/>
              </a:spcAft>
              <a:defRPr/>
            </a:pPr>
            <a:endParaRPr kumimoji="1" lang="ja-JP" altLang="en-US" sz="1463" dirty="0">
              <a:solidFill>
                <a:srgbClr val="808080"/>
              </a:solidFill>
              <a:latin typeface="UD デジタル 教科書体 NK" panose="02020400000000000000" pitchFamily="18" charset="-128"/>
              <a:ea typeface="UD デジタル 教科書体 NK" panose="02020400000000000000" pitchFamily="18" charset="-128"/>
            </a:endParaRPr>
          </a:p>
        </p:txBody>
      </p:sp>
      <p:sp>
        <p:nvSpPr>
          <p:cNvPr id="14" name="楕円 13">
            <a:extLst>
              <a:ext uri="{FF2B5EF4-FFF2-40B4-BE49-F238E27FC236}">
                <a16:creationId xmlns:a16="http://schemas.microsoft.com/office/drawing/2014/main" id="{E6DB17DB-A90C-9F09-3CCA-833ACE7237D2}"/>
              </a:ext>
            </a:extLst>
          </p:cNvPr>
          <p:cNvSpPr/>
          <p:nvPr/>
        </p:nvSpPr>
        <p:spPr bwMode="auto">
          <a:xfrm>
            <a:off x="8911252" y="3542755"/>
            <a:ext cx="609087" cy="604936"/>
          </a:xfrm>
          <a:prstGeom prst="ellipse">
            <a:avLst/>
          </a:prstGeom>
          <a:solidFill>
            <a:srgbClr val="FF0000">
              <a:alpha val="49804"/>
            </a:srgbClr>
          </a:solidFill>
          <a:ln w="38100" cap="flat" cmpd="sng" algn="ctr">
            <a:solidFill>
              <a:srgbClr val="FF0000"/>
            </a:solidFill>
            <a:prstDash val="sysDot"/>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fontAlgn="base">
              <a:spcBef>
                <a:spcPct val="0"/>
              </a:spcBef>
              <a:spcAft>
                <a:spcPct val="0"/>
              </a:spcAft>
              <a:defRPr/>
            </a:pPr>
            <a:endParaRPr kumimoji="1" lang="ja-JP" altLang="en-US" sz="1463" dirty="0">
              <a:solidFill>
                <a:srgbClr val="808080"/>
              </a:solidFill>
              <a:latin typeface="UD デジタル 教科書体 NK" panose="02020400000000000000" pitchFamily="18" charset="-128"/>
              <a:ea typeface="UD デジタル 教科書体 NK" panose="02020400000000000000" pitchFamily="18" charset="-128"/>
            </a:endParaRPr>
          </a:p>
        </p:txBody>
      </p:sp>
      <p:sp>
        <p:nvSpPr>
          <p:cNvPr id="26" name="スライド番号プレースホルダー 7">
            <a:extLst>
              <a:ext uri="{FF2B5EF4-FFF2-40B4-BE49-F238E27FC236}">
                <a16:creationId xmlns:a16="http://schemas.microsoft.com/office/drawing/2014/main" id="{F5BA079C-13B0-41F8-80B1-08C52BCC37A5}"/>
              </a:ext>
            </a:extLst>
          </p:cNvPr>
          <p:cNvSpPr txBox="1">
            <a:spLocks/>
          </p:cNvSpPr>
          <p:nvPr/>
        </p:nvSpPr>
        <p:spPr>
          <a:xfrm>
            <a:off x="7698434" y="6382516"/>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２６</a:t>
            </a:r>
          </a:p>
        </p:txBody>
      </p:sp>
    </p:spTree>
    <p:extLst>
      <p:ext uri="{BB962C8B-B14F-4D97-AF65-F5344CB8AC3E}">
        <p14:creationId xmlns:p14="http://schemas.microsoft.com/office/powerpoint/2010/main" val="8996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32F31-AFC2-0E21-7C8A-46C0E41EF0C8}"/>
            </a:ext>
          </a:extLst>
        </p:cNvPr>
        <p:cNvGrpSpPr/>
        <p:nvPr/>
      </p:nvGrpSpPr>
      <p:grpSpPr>
        <a:xfrm>
          <a:off x="0" y="0"/>
          <a:ext cx="0" cy="0"/>
          <a:chOff x="0" y="0"/>
          <a:chExt cx="0" cy="0"/>
        </a:xfrm>
      </p:grpSpPr>
      <p:sp>
        <p:nvSpPr>
          <p:cNvPr id="21506" name="テキスト ボックス 1">
            <a:extLst>
              <a:ext uri="{FF2B5EF4-FFF2-40B4-BE49-F238E27FC236}">
                <a16:creationId xmlns:a16="http://schemas.microsoft.com/office/drawing/2014/main" id="{42FC4F2F-E01C-1796-B984-DE4642D90C82}"/>
              </a:ext>
            </a:extLst>
          </p:cNvPr>
          <p:cNvSpPr txBox="1">
            <a:spLocks noChangeArrowheads="1"/>
          </p:cNvSpPr>
          <p:nvPr/>
        </p:nvSpPr>
        <p:spPr bwMode="auto">
          <a:xfrm>
            <a:off x="3124390" y="1590367"/>
            <a:ext cx="1435008"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eaLnBrk="0" fontAlgn="base" hangingPunct="0">
              <a:spcBef>
                <a:spcPct val="0"/>
              </a:spcBef>
              <a:spcAft>
                <a:spcPct val="0"/>
              </a:spcAft>
              <a:buNone/>
              <a:defRPr/>
            </a:pPr>
            <a:r>
              <a:rPr lang="ja-JP" altLang="en-US" sz="3250" b="1" dirty="0">
                <a:solidFill>
                  <a:srgbClr val="000000"/>
                </a:solidFill>
                <a:latin typeface="UD デジタル 教科書体 NK" panose="02020400000000000000" pitchFamily="18" charset="-128"/>
                <a:ea typeface="UD デジタル 教科書体 NK" panose="02020400000000000000" pitchFamily="18" charset="-128"/>
              </a:rPr>
              <a:t>後天性</a:t>
            </a:r>
            <a:endParaRPr lang="en-US" altLang="ja-JP" sz="3250" b="1" dirty="0">
              <a:solidFill>
                <a:srgbClr val="000000"/>
              </a:solidFill>
              <a:latin typeface="UD デジタル 教科書体 NK" panose="02020400000000000000" pitchFamily="18" charset="-128"/>
              <a:ea typeface="UD デジタル 教科書体 NK" panose="02020400000000000000" pitchFamily="18" charset="-128"/>
            </a:endParaRPr>
          </a:p>
          <a:p>
            <a:pPr defTabSz="742950" eaLnBrk="0" fontAlgn="base" hangingPunct="0">
              <a:spcBef>
                <a:spcPct val="0"/>
              </a:spcBef>
              <a:spcAft>
                <a:spcPct val="0"/>
              </a:spcAft>
              <a:buNone/>
              <a:defRPr/>
            </a:pPr>
            <a:r>
              <a:rPr lang="ja-JP" altLang="en-US" sz="3250" dirty="0">
                <a:solidFill>
                  <a:srgbClr val="000000"/>
                </a:solidFill>
                <a:latin typeface="UD デジタル 教科書体 NK" panose="02020400000000000000" pitchFamily="18" charset="-128"/>
                <a:ea typeface="UD デジタル 教科書体 NK" panose="02020400000000000000" pitchFamily="18" charset="-128"/>
              </a:rPr>
              <a:t>脳損傷</a:t>
            </a:r>
            <a:endParaRPr lang="en-US" altLang="ja-JP" sz="3250" dirty="0">
              <a:solidFill>
                <a:srgbClr val="000000"/>
              </a:solidFill>
              <a:latin typeface="UD デジタル 教科書体 NK" panose="02020400000000000000" pitchFamily="18" charset="-128"/>
              <a:ea typeface="UD デジタル 教科書体 NK" panose="02020400000000000000" pitchFamily="18" charset="-128"/>
            </a:endParaRPr>
          </a:p>
        </p:txBody>
      </p:sp>
      <p:sp>
        <p:nvSpPr>
          <p:cNvPr id="21508" name="矢印: 右 3">
            <a:extLst>
              <a:ext uri="{FF2B5EF4-FFF2-40B4-BE49-F238E27FC236}">
                <a16:creationId xmlns:a16="http://schemas.microsoft.com/office/drawing/2014/main" id="{E248853B-6C0E-F7E0-75D1-D44680B954A6}"/>
              </a:ext>
            </a:extLst>
          </p:cNvPr>
          <p:cNvSpPr>
            <a:spLocks noChangeArrowheads="1"/>
          </p:cNvSpPr>
          <p:nvPr/>
        </p:nvSpPr>
        <p:spPr bwMode="auto">
          <a:xfrm>
            <a:off x="4642149" y="2270969"/>
            <a:ext cx="492720" cy="292795"/>
          </a:xfrm>
          <a:prstGeom prst="rightArrow">
            <a:avLst>
              <a:gd name="adj1" fmla="val 50000"/>
              <a:gd name="adj2" fmla="val 5001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fontAlgn="base">
              <a:spcBef>
                <a:spcPct val="0"/>
              </a:spcBef>
              <a:spcAft>
                <a:spcPct val="0"/>
              </a:spcAft>
              <a:buNone/>
              <a:defRPr/>
            </a:pPr>
            <a:endParaRPr lang="ja-JP" altLang="en-US" sz="1463">
              <a:solidFill>
                <a:srgbClr val="808080"/>
              </a:solidFill>
              <a:latin typeface="UD デジタル 教科書体 NK" panose="02020400000000000000" pitchFamily="18" charset="-128"/>
              <a:ea typeface="UD デジタル 教科書体 NK" panose="02020400000000000000" pitchFamily="18" charset="-128"/>
            </a:endParaRPr>
          </a:p>
        </p:txBody>
      </p:sp>
      <p:sp>
        <p:nvSpPr>
          <p:cNvPr id="21509" name="正方形/長方形 1">
            <a:extLst>
              <a:ext uri="{FF2B5EF4-FFF2-40B4-BE49-F238E27FC236}">
                <a16:creationId xmlns:a16="http://schemas.microsoft.com/office/drawing/2014/main" id="{E9C8FD4E-09E1-1741-FB56-578502A42E6F}"/>
              </a:ext>
            </a:extLst>
          </p:cNvPr>
          <p:cNvSpPr>
            <a:spLocks noChangeArrowheads="1"/>
          </p:cNvSpPr>
          <p:nvPr/>
        </p:nvSpPr>
        <p:spPr bwMode="auto">
          <a:xfrm>
            <a:off x="5213550" y="2212926"/>
            <a:ext cx="1435008"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eaLnBrk="0" fontAlgn="base" hangingPunct="0">
              <a:spcBef>
                <a:spcPct val="0"/>
              </a:spcBef>
              <a:spcAft>
                <a:spcPct val="0"/>
              </a:spcAft>
              <a:buNone/>
              <a:defRPr/>
            </a:pPr>
            <a:r>
              <a:rPr lang="ja-JP" altLang="en-US" sz="1950">
                <a:solidFill>
                  <a:srgbClr val="000000"/>
                </a:solidFill>
                <a:latin typeface="UD デジタル 教科書体 NK" panose="02020400000000000000" pitchFamily="18" charset="-128"/>
                <a:ea typeface="UD デジタル 教科書体 NK" panose="02020400000000000000" pitchFamily="18" charset="-128"/>
              </a:rPr>
              <a:t>急性期治療</a:t>
            </a:r>
          </a:p>
        </p:txBody>
      </p:sp>
      <p:sp>
        <p:nvSpPr>
          <p:cNvPr id="21511" name="テキスト ボックス 2">
            <a:extLst>
              <a:ext uri="{FF2B5EF4-FFF2-40B4-BE49-F238E27FC236}">
                <a16:creationId xmlns:a16="http://schemas.microsoft.com/office/drawing/2014/main" id="{6136C9FF-D365-35FB-349A-AB7B94ECE64C}"/>
              </a:ext>
            </a:extLst>
          </p:cNvPr>
          <p:cNvSpPr txBox="1">
            <a:spLocks noChangeArrowheads="1"/>
          </p:cNvSpPr>
          <p:nvPr/>
        </p:nvSpPr>
        <p:spPr bwMode="auto">
          <a:xfrm>
            <a:off x="3285749" y="2758530"/>
            <a:ext cx="1122423" cy="12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742950" eaLnBrk="0" fontAlgn="base" hangingPunct="0">
              <a:spcBef>
                <a:spcPct val="0"/>
              </a:spcBef>
              <a:spcAft>
                <a:spcPct val="0"/>
              </a:spcAft>
              <a:buNone/>
              <a:defRPr/>
            </a:pPr>
            <a:r>
              <a:rPr lang="ja-JP" altLang="en-US" sz="1463">
                <a:solidFill>
                  <a:srgbClr val="000000"/>
                </a:solidFill>
                <a:latin typeface="UD デジタル 教科書体 NK" panose="02020400000000000000" pitchFamily="18" charset="-128"/>
                <a:ea typeface="UD デジタル 教科書体 NK" panose="02020400000000000000" pitchFamily="18" charset="-128"/>
              </a:rPr>
              <a:t>頭部外傷</a:t>
            </a:r>
            <a:endParaRPr lang="en-US" altLang="ja-JP" sz="1463">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r>
              <a:rPr lang="ja-JP" altLang="en-US" sz="1463">
                <a:solidFill>
                  <a:srgbClr val="000000"/>
                </a:solidFill>
                <a:latin typeface="UD デジタル 教科書体 NK" panose="02020400000000000000" pitchFamily="18" charset="-128"/>
                <a:ea typeface="UD デジタル 教科書体 NK" panose="02020400000000000000" pitchFamily="18" charset="-128"/>
              </a:rPr>
              <a:t>脳炎脳症</a:t>
            </a:r>
            <a:endParaRPr lang="en-US" altLang="ja-JP" sz="1463">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r>
              <a:rPr lang="ja-JP" altLang="en-US" sz="1463">
                <a:solidFill>
                  <a:srgbClr val="000000"/>
                </a:solidFill>
                <a:latin typeface="UD デジタル 教科書体 NK" panose="02020400000000000000" pitchFamily="18" charset="-128"/>
                <a:ea typeface="UD デジタル 教科書体 NK" panose="02020400000000000000" pitchFamily="18" charset="-128"/>
              </a:rPr>
              <a:t>低酸素脳症</a:t>
            </a:r>
            <a:endParaRPr lang="en-US" altLang="ja-JP" sz="1463">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r>
              <a:rPr lang="ja-JP" altLang="en-US" sz="1463">
                <a:solidFill>
                  <a:srgbClr val="000000"/>
                </a:solidFill>
                <a:latin typeface="UD デジタル 教科書体 NK" panose="02020400000000000000" pitchFamily="18" charset="-128"/>
                <a:ea typeface="UD デジタル 教科書体 NK" panose="02020400000000000000" pitchFamily="18" charset="-128"/>
              </a:rPr>
              <a:t>脳血管障害</a:t>
            </a:r>
            <a:endParaRPr lang="en-US" altLang="ja-JP" sz="1463">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r>
              <a:rPr lang="ja-JP" altLang="en-US" sz="1463">
                <a:solidFill>
                  <a:srgbClr val="000000"/>
                </a:solidFill>
                <a:latin typeface="UD デジタル 教科書体 NK" panose="02020400000000000000" pitchFamily="18" charset="-128"/>
                <a:ea typeface="UD デジタル 教科書体 NK" panose="02020400000000000000" pitchFamily="18" charset="-128"/>
              </a:rPr>
              <a:t>など</a:t>
            </a:r>
          </a:p>
        </p:txBody>
      </p:sp>
      <p:sp>
        <p:nvSpPr>
          <p:cNvPr id="21512" name="矢印: 右 3">
            <a:extLst>
              <a:ext uri="{FF2B5EF4-FFF2-40B4-BE49-F238E27FC236}">
                <a16:creationId xmlns:a16="http://schemas.microsoft.com/office/drawing/2014/main" id="{2A502548-9AFF-372B-A492-05CC1DCF2BAD}"/>
              </a:ext>
            </a:extLst>
          </p:cNvPr>
          <p:cNvSpPr>
            <a:spLocks noChangeArrowheads="1"/>
          </p:cNvSpPr>
          <p:nvPr/>
        </p:nvSpPr>
        <p:spPr bwMode="auto">
          <a:xfrm rot="5400000">
            <a:off x="5534720" y="2899123"/>
            <a:ext cx="759718" cy="292794"/>
          </a:xfrm>
          <a:prstGeom prst="rightArrow">
            <a:avLst>
              <a:gd name="adj1" fmla="val 50000"/>
              <a:gd name="adj2" fmla="val 4996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fontAlgn="base">
              <a:spcBef>
                <a:spcPct val="0"/>
              </a:spcBef>
              <a:spcAft>
                <a:spcPct val="0"/>
              </a:spcAft>
              <a:buNone/>
              <a:defRPr/>
            </a:pPr>
            <a:endParaRPr lang="ja-JP" altLang="en-US" sz="1463">
              <a:solidFill>
                <a:srgbClr val="808080"/>
              </a:solidFill>
              <a:latin typeface="UD デジタル 教科書体 NK" panose="02020400000000000000" pitchFamily="18" charset="-128"/>
              <a:ea typeface="UD デジタル 教科書体 NK" panose="02020400000000000000" pitchFamily="18" charset="-128"/>
            </a:endParaRPr>
          </a:p>
        </p:txBody>
      </p:sp>
      <p:sp>
        <p:nvSpPr>
          <p:cNvPr id="21513" name="テキスト ボックス 3">
            <a:extLst>
              <a:ext uri="{FF2B5EF4-FFF2-40B4-BE49-F238E27FC236}">
                <a16:creationId xmlns:a16="http://schemas.microsoft.com/office/drawing/2014/main" id="{858C28D3-D9F0-5830-6273-610C7B80AA7C}"/>
              </a:ext>
            </a:extLst>
          </p:cNvPr>
          <p:cNvSpPr txBox="1">
            <a:spLocks noChangeArrowheads="1"/>
          </p:cNvSpPr>
          <p:nvPr/>
        </p:nvSpPr>
        <p:spPr bwMode="auto">
          <a:xfrm>
            <a:off x="4963321" y="3542755"/>
            <a:ext cx="2185214"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eaLnBrk="0" fontAlgn="base" hangingPunct="0">
              <a:spcBef>
                <a:spcPct val="0"/>
              </a:spcBef>
              <a:spcAft>
                <a:spcPct val="0"/>
              </a:spcAft>
              <a:buNone/>
              <a:defRPr/>
            </a:pPr>
            <a:r>
              <a:rPr lang="ja-JP" altLang="en-US" sz="1950">
                <a:solidFill>
                  <a:srgbClr val="000000"/>
                </a:solidFill>
                <a:latin typeface="UD デジタル 教科書体 NK" panose="02020400000000000000" pitchFamily="18" charset="-128"/>
                <a:ea typeface="UD デジタル 教科書体 NK" panose="02020400000000000000" pitchFamily="18" charset="-128"/>
              </a:rPr>
              <a:t>退院・通院・復帰</a:t>
            </a:r>
          </a:p>
        </p:txBody>
      </p:sp>
      <p:sp>
        <p:nvSpPr>
          <p:cNvPr id="21514" name="フリーフォーム 4">
            <a:extLst>
              <a:ext uri="{FF2B5EF4-FFF2-40B4-BE49-F238E27FC236}">
                <a16:creationId xmlns:a16="http://schemas.microsoft.com/office/drawing/2014/main" id="{BDB2B09A-1C03-9ECC-748A-3F17CFEF4A7B}"/>
              </a:ext>
            </a:extLst>
          </p:cNvPr>
          <p:cNvSpPr>
            <a:spLocks/>
          </p:cNvSpPr>
          <p:nvPr/>
        </p:nvSpPr>
        <p:spPr bwMode="auto">
          <a:xfrm>
            <a:off x="7028359" y="3355727"/>
            <a:ext cx="1129903" cy="421779"/>
          </a:xfrm>
          <a:custGeom>
            <a:avLst/>
            <a:gdLst>
              <a:gd name="T0" fmla="*/ 0 w 1201271"/>
              <a:gd name="T1" fmla="*/ 9079 h 753035"/>
              <a:gd name="T2" fmla="*/ 18247999 w 1201271"/>
              <a:gd name="T3" fmla="*/ 7566 h 753035"/>
              <a:gd name="T4" fmla="*/ 22433325 w 1201271"/>
              <a:gd name="T5" fmla="*/ 0 h 753035"/>
              <a:gd name="T6" fmla="*/ 0 60000 65536"/>
              <a:gd name="T7" fmla="*/ 0 60000 65536"/>
              <a:gd name="T8" fmla="*/ 0 60000 65536"/>
            </a:gdLst>
            <a:ahLst/>
            <a:cxnLst>
              <a:cxn ang="T6">
                <a:pos x="T0" y="T1"/>
              </a:cxn>
              <a:cxn ang="T7">
                <a:pos x="T2" y="T3"/>
              </a:cxn>
              <a:cxn ang="T8">
                <a:pos x="T4" y="T5"/>
              </a:cxn>
            </a:cxnLst>
            <a:rect l="0" t="0" r="r" b="b"/>
            <a:pathLst>
              <a:path w="1201271" h="753035">
                <a:moveTo>
                  <a:pt x="0" y="753035"/>
                </a:moveTo>
                <a:cubicBezTo>
                  <a:pt x="388470" y="753035"/>
                  <a:pt x="776941" y="753035"/>
                  <a:pt x="977153" y="627529"/>
                </a:cubicBezTo>
                <a:cubicBezTo>
                  <a:pt x="1177365" y="502023"/>
                  <a:pt x="1189318" y="251011"/>
                  <a:pt x="1201271" y="0"/>
                </a:cubicBezTo>
              </a:path>
            </a:pathLst>
          </a:custGeom>
          <a:noFill/>
          <a:ln w="76200" cap="flat" cmpd="sng" algn="ctr">
            <a:solidFill>
              <a:srgbClr val="FFC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defTabSz="742950" eaLnBrk="0" fontAlgn="base" hangingPunct="0">
              <a:spcBef>
                <a:spcPct val="0"/>
              </a:spcBef>
              <a:spcAft>
                <a:spcPct val="0"/>
              </a:spcAft>
              <a:defRPr/>
            </a:pPr>
            <a:endParaRPr kumimoji="1" lang="ja-JP" altLang="en-US" sz="1950">
              <a:solidFill>
                <a:srgbClr val="000000"/>
              </a:solidFill>
              <a:latin typeface="UD デジタル 教科書体 NK" panose="02020400000000000000" pitchFamily="18" charset="-128"/>
              <a:ea typeface="UD デジタル 教科書体 NK" panose="02020400000000000000" pitchFamily="18" charset="-128"/>
            </a:endParaRPr>
          </a:p>
        </p:txBody>
      </p:sp>
      <p:sp>
        <p:nvSpPr>
          <p:cNvPr id="21515" name="矢印: 右 3">
            <a:extLst>
              <a:ext uri="{FF2B5EF4-FFF2-40B4-BE49-F238E27FC236}">
                <a16:creationId xmlns:a16="http://schemas.microsoft.com/office/drawing/2014/main" id="{1E622E8D-03C0-7435-65E7-EA16D8D543A0}"/>
              </a:ext>
            </a:extLst>
          </p:cNvPr>
          <p:cNvSpPr>
            <a:spLocks noChangeArrowheads="1"/>
          </p:cNvSpPr>
          <p:nvPr/>
        </p:nvSpPr>
        <p:spPr bwMode="auto">
          <a:xfrm rot="5400000">
            <a:off x="5516018" y="4268292"/>
            <a:ext cx="797123" cy="292794"/>
          </a:xfrm>
          <a:prstGeom prst="rightArrow">
            <a:avLst>
              <a:gd name="adj1" fmla="val 50000"/>
              <a:gd name="adj2" fmla="val 49988"/>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fontAlgn="base">
              <a:spcBef>
                <a:spcPct val="0"/>
              </a:spcBef>
              <a:spcAft>
                <a:spcPct val="0"/>
              </a:spcAft>
              <a:buNone/>
              <a:defRPr/>
            </a:pPr>
            <a:endParaRPr lang="ja-JP" altLang="en-US" sz="1463">
              <a:solidFill>
                <a:srgbClr val="808080"/>
              </a:solidFill>
              <a:latin typeface="UD デジタル 教科書体 NK" panose="02020400000000000000" pitchFamily="18" charset="-128"/>
              <a:ea typeface="UD デジタル 教科書体 NK" panose="02020400000000000000" pitchFamily="18" charset="-128"/>
            </a:endParaRPr>
          </a:p>
        </p:txBody>
      </p:sp>
      <p:sp>
        <p:nvSpPr>
          <p:cNvPr id="21516" name="フリーフォーム 13">
            <a:extLst>
              <a:ext uri="{FF2B5EF4-FFF2-40B4-BE49-F238E27FC236}">
                <a16:creationId xmlns:a16="http://schemas.microsoft.com/office/drawing/2014/main" id="{9C06C2EE-D773-8EE3-191A-9BA0A748929F}"/>
              </a:ext>
            </a:extLst>
          </p:cNvPr>
          <p:cNvSpPr>
            <a:spLocks/>
          </p:cNvSpPr>
          <p:nvPr/>
        </p:nvSpPr>
        <p:spPr bwMode="auto">
          <a:xfrm>
            <a:off x="7046418" y="3355729"/>
            <a:ext cx="1304032" cy="1705173"/>
          </a:xfrm>
          <a:custGeom>
            <a:avLst/>
            <a:gdLst>
              <a:gd name="T0" fmla="*/ 0 w 1201271"/>
              <a:gd name="T1" fmla="*/ 2147483646 h 753035"/>
              <a:gd name="T2" fmla="*/ 321114439 w 1201271"/>
              <a:gd name="T3" fmla="*/ 2147483646 h 753035"/>
              <a:gd name="T4" fmla="*/ 394764768 w 1201271"/>
              <a:gd name="T5" fmla="*/ 0 h 753035"/>
              <a:gd name="T6" fmla="*/ 0 60000 65536"/>
              <a:gd name="T7" fmla="*/ 0 60000 65536"/>
              <a:gd name="T8" fmla="*/ 0 60000 65536"/>
            </a:gdLst>
            <a:ahLst/>
            <a:cxnLst>
              <a:cxn ang="T6">
                <a:pos x="T0" y="T1"/>
              </a:cxn>
              <a:cxn ang="T7">
                <a:pos x="T2" y="T3"/>
              </a:cxn>
              <a:cxn ang="T8">
                <a:pos x="T4" y="T5"/>
              </a:cxn>
            </a:cxnLst>
            <a:rect l="0" t="0" r="r" b="b"/>
            <a:pathLst>
              <a:path w="1201271" h="753035">
                <a:moveTo>
                  <a:pt x="0" y="753035"/>
                </a:moveTo>
                <a:cubicBezTo>
                  <a:pt x="388470" y="753035"/>
                  <a:pt x="776941" y="753035"/>
                  <a:pt x="977153" y="627529"/>
                </a:cubicBezTo>
                <a:cubicBezTo>
                  <a:pt x="1177365" y="502023"/>
                  <a:pt x="1189318" y="251011"/>
                  <a:pt x="1201271" y="0"/>
                </a:cubicBezTo>
              </a:path>
            </a:pathLst>
          </a:custGeom>
          <a:noFill/>
          <a:ln w="76200" cap="flat" cmpd="sng" algn="ctr">
            <a:solidFill>
              <a:srgbClr val="FF000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defTabSz="742950" eaLnBrk="0" fontAlgn="base" hangingPunct="0">
              <a:spcBef>
                <a:spcPct val="0"/>
              </a:spcBef>
              <a:spcAft>
                <a:spcPct val="0"/>
              </a:spcAft>
              <a:defRPr/>
            </a:pPr>
            <a:endParaRPr kumimoji="1" lang="ja-JP" altLang="en-US" sz="1950">
              <a:solidFill>
                <a:srgbClr val="000000"/>
              </a:solidFill>
              <a:latin typeface="UD デジタル 教科書体 NK" panose="02020400000000000000" pitchFamily="18" charset="-128"/>
              <a:ea typeface="UD デジタル 教科書体 NK" panose="02020400000000000000" pitchFamily="18" charset="-128"/>
            </a:endParaRPr>
          </a:p>
        </p:txBody>
      </p:sp>
      <p:sp>
        <p:nvSpPr>
          <p:cNvPr id="21517" name="テキスト ボックス 5">
            <a:extLst>
              <a:ext uri="{FF2B5EF4-FFF2-40B4-BE49-F238E27FC236}">
                <a16:creationId xmlns:a16="http://schemas.microsoft.com/office/drawing/2014/main" id="{CC3A364E-6B3A-343C-4B72-F425A747404E}"/>
              </a:ext>
            </a:extLst>
          </p:cNvPr>
          <p:cNvSpPr txBox="1">
            <a:spLocks noChangeArrowheads="1"/>
          </p:cNvSpPr>
          <p:nvPr/>
        </p:nvSpPr>
        <p:spPr bwMode="auto">
          <a:xfrm>
            <a:off x="4651178" y="4245720"/>
            <a:ext cx="118494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eaLnBrk="0" fontAlgn="base" hangingPunct="0">
              <a:spcBef>
                <a:spcPct val="0"/>
              </a:spcBef>
              <a:spcAft>
                <a:spcPct val="0"/>
              </a:spcAft>
              <a:buNone/>
              <a:defRPr/>
            </a:pPr>
            <a:r>
              <a:rPr lang="ja-JP" altLang="en-US" sz="1950" b="1">
                <a:solidFill>
                  <a:srgbClr val="FF0000"/>
                </a:solidFill>
                <a:latin typeface="UD デジタル 教科書体 NK" panose="02020400000000000000" pitchFamily="18" charset="-128"/>
                <a:ea typeface="UD デジタル 教科書体 NK" panose="02020400000000000000" pitchFamily="18" charset="-128"/>
              </a:rPr>
              <a:t>年余経て</a:t>
            </a:r>
          </a:p>
        </p:txBody>
      </p:sp>
      <p:sp>
        <p:nvSpPr>
          <p:cNvPr id="21518" name="テキスト ボックス 15">
            <a:extLst>
              <a:ext uri="{FF2B5EF4-FFF2-40B4-BE49-F238E27FC236}">
                <a16:creationId xmlns:a16="http://schemas.microsoft.com/office/drawing/2014/main" id="{97F00C66-EC88-6F01-B8E0-67FF8FBD4B43}"/>
              </a:ext>
            </a:extLst>
          </p:cNvPr>
          <p:cNvSpPr txBox="1">
            <a:spLocks noChangeArrowheads="1"/>
          </p:cNvSpPr>
          <p:nvPr/>
        </p:nvSpPr>
        <p:spPr bwMode="auto">
          <a:xfrm>
            <a:off x="5036841" y="4864845"/>
            <a:ext cx="193514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eaLnBrk="0" fontAlgn="base" hangingPunct="0">
              <a:spcBef>
                <a:spcPct val="0"/>
              </a:spcBef>
              <a:spcAft>
                <a:spcPct val="0"/>
              </a:spcAft>
              <a:buNone/>
              <a:defRPr/>
            </a:pPr>
            <a:r>
              <a:rPr lang="ja-JP" altLang="en-US" sz="1950">
                <a:solidFill>
                  <a:srgbClr val="000000"/>
                </a:solidFill>
                <a:latin typeface="UD デジタル 教科書体 NK" panose="02020400000000000000" pitchFamily="18" charset="-128"/>
                <a:ea typeface="UD デジタル 教科書体 NK" panose="02020400000000000000" pitchFamily="18" charset="-128"/>
              </a:rPr>
              <a:t>日常・学校生活</a:t>
            </a:r>
          </a:p>
        </p:txBody>
      </p:sp>
      <p:sp>
        <p:nvSpPr>
          <p:cNvPr id="21523" name="テキスト ボックス 1">
            <a:extLst>
              <a:ext uri="{FF2B5EF4-FFF2-40B4-BE49-F238E27FC236}">
                <a16:creationId xmlns:a16="http://schemas.microsoft.com/office/drawing/2014/main" id="{D8C72339-76A7-ABAE-778B-9CE570C999EC}"/>
              </a:ext>
            </a:extLst>
          </p:cNvPr>
          <p:cNvSpPr txBox="1">
            <a:spLocks noChangeArrowheads="1"/>
          </p:cNvSpPr>
          <p:nvPr/>
        </p:nvSpPr>
        <p:spPr bwMode="auto">
          <a:xfrm>
            <a:off x="7148535" y="4370581"/>
            <a:ext cx="1872629" cy="34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eaLnBrk="0" fontAlgn="base" hangingPunct="0">
              <a:spcBef>
                <a:spcPct val="0"/>
              </a:spcBef>
              <a:spcAft>
                <a:spcPct val="0"/>
              </a:spcAft>
              <a:buNone/>
              <a:defRPr/>
            </a:pPr>
            <a:r>
              <a:rPr lang="en-US" altLang="ja-JP" sz="1625" b="1" dirty="0">
                <a:solidFill>
                  <a:srgbClr val="FF0000"/>
                </a:solidFill>
                <a:latin typeface="UD デジタル 教科書体 NK" panose="02020400000000000000" pitchFamily="18" charset="-128"/>
                <a:ea typeface="UD デジタル 教科書体 NK" panose="02020400000000000000" pitchFamily="18" charset="-128"/>
              </a:rPr>
              <a:t>Grow</a:t>
            </a:r>
            <a:r>
              <a:rPr lang="ja-JP" altLang="en-US" sz="1625" b="1" dirty="0">
                <a:solidFill>
                  <a:srgbClr val="FF0000"/>
                </a:solidFill>
                <a:latin typeface="UD デジタル 教科書体 NK" panose="02020400000000000000" pitchFamily="18" charset="-128"/>
                <a:ea typeface="UD デジタル 教科書体 NK" panose="02020400000000000000" pitchFamily="18" charset="-128"/>
              </a:rPr>
              <a:t> </a:t>
            </a:r>
            <a:r>
              <a:rPr lang="en-US" altLang="ja-JP" sz="1625" b="1" dirty="0">
                <a:solidFill>
                  <a:srgbClr val="FF0000"/>
                </a:solidFill>
                <a:latin typeface="UD デジタル 教科書体 NK" panose="02020400000000000000" pitchFamily="18" charset="-128"/>
                <a:ea typeface="UD デジタル 教科書体 NK" panose="02020400000000000000" pitchFamily="18" charset="-128"/>
              </a:rPr>
              <a:t>into</a:t>
            </a:r>
            <a:r>
              <a:rPr lang="ja-JP" altLang="en-US" sz="1625" b="1" dirty="0">
                <a:solidFill>
                  <a:srgbClr val="FF0000"/>
                </a:solidFill>
                <a:latin typeface="UD デジタル 教科書体 NK" panose="02020400000000000000" pitchFamily="18" charset="-128"/>
                <a:ea typeface="UD デジタル 教科書体 NK" panose="02020400000000000000" pitchFamily="18" charset="-128"/>
              </a:rPr>
              <a:t> </a:t>
            </a:r>
            <a:r>
              <a:rPr lang="en-US" altLang="ja-JP" sz="1625" b="1" dirty="0">
                <a:solidFill>
                  <a:srgbClr val="FF0000"/>
                </a:solidFill>
                <a:latin typeface="UD デジタル 教科書体 NK" panose="02020400000000000000" pitchFamily="18" charset="-128"/>
                <a:ea typeface="UD デジタル 教科書体 NK" panose="02020400000000000000" pitchFamily="18" charset="-128"/>
              </a:rPr>
              <a:t>deficit</a:t>
            </a:r>
            <a:endParaRPr lang="ja-JP" altLang="en-US" sz="1625" b="1" dirty="0">
              <a:solidFill>
                <a:srgbClr val="FF0000"/>
              </a:solidFill>
              <a:latin typeface="UD デジタル 教科書体 NK" panose="02020400000000000000" pitchFamily="18" charset="-128"/>
              <a:ea typeface="UD デジタル 教科書体 NK" panose="02020400000000000000" pitchFamily="18" charset="-128"/>
            </a:endParaRPr>
          </a:p>
        </p:txBody>
      </p:sp>
      <p:sp>
        <p:nvSpPr>
          <p:cNvPr id="2" name="角丸四角形 17">
            <a:extLst>
              <a:ext uri="{FF2B5EF4-FFF2-40B4-BE49-F238E27FC236}">
                <a16:creationId xmlns:a16="http://schemas.microsoft.com/office/drawing/2014/main" id="{8197540C-1B2C-9FED-62B6-E24113F699B7}"/>
              </a:ext>
            </a:extLst>
          </p:cNvPr>
          <p:cNvSpPr>
            <a:spLocks noChangeArrowheads="1"/>
          </p:cNvSpPr>
          <p:nvPr/>
        </p:nvSpPr>
        <p:spPr bwMode="auto">
          <a:xfrm>
            <a:off x="7480103" y="1472557"/>
            <a:ext cx="2005707" cy="1952823"/>
          </a:xfrm>
          <a:prstGeom prst="roundRect">
            <a:avLst>
              <a:gd name="adj" fmla="val 16667"/>
            </a:avLst>
          </a:prstGeom>
          <a:noFill/>
          <a:ln w="38100" algn="ctr">
            <a:solidFill>
              <a:srgbClr val="00B05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fontAlgn="base">
              <a:spcBef>
                <a:spcPct val="0"/>
              </a:spcBef>
              <a:spcAft>
                <a:spcPct val="0"/>
              </a:spcAft>
              <a:buNone/>
              <a:defRPr/>
            </a:pPr>
            <a:endParaRPr lang="ja-JP" altLang="en-US" sz="1463">
              <a:solidFill>
                <a:srgbClr val="808080"/>
              </a:solidFill>
              <a:latin typeface="UD デジタル 教科書体 NK" panose="02020400000000000000" pitchFamily="18" charset="-128"/>
              <a:ea typeface="UD デジタル 教科書体 NK" panose="02020400000000000000" pitchFamily="18" charset="-128"/>
            </a:endParaRPr>
          </a:p>
        </p:txBody>
      </p:sp>
      <p:sp>
        <p:nvSpPr>
          <p:cNvPr id="3" name="テキスト ボックス 2">
            <a:extLst>
              <a:ext uri="{FF2B5EF4-FFF2-40B4-BE49-F238E27FC236}">
                <a16:creationId xmlns:a16="http://schemas.microsoft.com/office/drawing/2014/main" id="{DC2E60E7-49F3-0B05-B51D-7E57DA35181A}"/>
              </a:ext>
            </a:extLst>
          </p:cNvPr>
          <p:cNvSpPr txBox="1">
            <a:spLocks noChangeArrowheads="1"/>
          </p:cNvSpPr>
          <p:nvPr/>
        </p:nvSpPr>
        <p:spPr bwMode="auto">
          <a:xfrm>
            <a:off x="7449046" y="1502555"/>
            <a:ext cx="2044402"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742950" eaLnBrk="0" fontAlgn="base" hangingPunct="0">
              <a:spcBef>
                <a:spcPct val="0"/>
              </a:spcBef>
              <a:spcAft>
                <a:spcPct val="0"/>
              </a:spcAft>
              <a:buNone/>
              <a:defRPr/>
            </a:pPr>
            <a:r>
              <a:rPr lang="ja-JP" altLang="en-US" sz="1950" dirty="0">
                <a:solidFill>
                  <a:srgbClr val="000000"/>
                </a:solidFill>
                <a:latin typeface="UD デジタル 教科書体 NK" panose="02020400000000000000" pitchFamily="18" charset="-128"/>
                <a:ea typeface="UD デジタル 教科書体 NK" panose="02020400000000000000" pitchFamily="18" charset="-128"/>
              </a:rPr>
              <a:t>てんかん</a:t>
            </a:r>
            <a:endParaRPr lang="en-US" altLang="ja-JP" sz="1950"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r>
              <a:rPr lang="ja-JP" altLang="en-US" sz="1950" dirty="0">
                <a:solidFill>
                  <a:srgbClr val="000000"/>
                </a:solidFill>
                <a:latin typeface="UD デジタル 教科書体 NK" panose="02020400000000000000" pitchFamily="18" charset="-128"/>
                <a:ea typeface="UD デジタル 教科書体 NK" panose="02020400000000000000" pitchFamily="18" charset="-128"/>
              </a:rPr>
              <a:t>知的障害</a:t>
            </a:r>
            <a:endParaRPr lang="en-US" altLang="ja-JP" sz="1950"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r>
              <a:rPr lang="ja-JP" altLang="en-US" sz="1950" dirty="0">
                <a:solidFill>
                  <a:srgbClr val="000000"/>
                </a:solidFill>
                <a:latin typeface="UD デジタル 教科書体 NK" panose="02020400000000000000" pitchFamily="18" charset="-128"/>
                <a:ea typeface="UD デジタル 教科書体 NK" panose="02020400000000000000" pitchFamily="18" charset="-128"/>
              </a:rPr>
              <a:t>運動障害</a:t>
            </a:r>
            <a:endParaRPr lang="en-US" altLang="ja-JP" sz="1950"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r>
              <a:rPr lang="ja-JP" altLang="en-US" sz="1950" dirty="0">
                <a:solidFill>
                  <a:srgbClr val="000000"/>
                </a:solidFill>
                <a:latin typeface="UD デジタル 教科書体 NK" panose="02020400000000000000" pitchFamily="18" charset="-128"/>
                <a:ea typeface="UD デジタル 教科書体 NK" panose="02020400000000000000" pitchFamily="18" charset="-128"/>
              </a:rPr>
              <a:t>精神障害</a:t>
            </a:r>
            <a:endParaRPr lang="en-US" altLang="ja-JP" sz="1950"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endParaRPr lang="en-US" altLang="ja-JP" sz="1950" dirty="0">
              <a:solidFill>
                <a:srgbClr val="000000"/>
              </a:solidFill>
              <a:latin typeface="UD デジタル 教科書体 NK" panose="02020400000000000000" pitchFamily="18" charset="-128"/>
              <a:ea typeface="UD デジタル 教科書体 NK" panose="02020400000000000000" pitchFamily="18" charset="-128"/>
            </a:endParaRPr>
          </a:p>
          <a:p>
            <a:pPr algn="ctr" defTabSz="742950" eaLnBrk="0" fontAlgn="base" hangingPunct="0">
              <a:spcBef>
                <a:spcPct val="0"/>
              </a:spcBef>
              <a:spcAft>
                <a:spcPct val="0"/>
              </a:spcAft>
              <a:buNone/>
              <a:defRPr/>
            </a:pPr>
            <a:r>
              <a:rPr lang="ja-JP" altLang="en-US" sz="1950" b="1" dirty="0">
                <a:solidFill>
                  <a:srgbClr val="000000"/>
                </a:solidFill>
                <a:latin typeface="UD デジタル 教科書体 NK" panose="02020400000000000000" pitchFamily="18" charset="-128"/>
                <a:ea typeface="UD デジタル 教科書体 NK" panose="02020400000000000000" pitchFamily="18" charset="-128"/>
              </a:rPr>
              <a:t>高次脳機能障害</a:t>
            </a:r>
          </a:p>
        </p:txBody>
      </p:sp>
      <p:sp>
        <p:nvSpPr>
          <p:cNvPr id="4" name="矢印: 右 3">
            <a:extLst>
              <a:ext uri="{FF2B5EF4-FFF2-40B4-BE49-F238E27FC236}">
                <a16:creationId xmlns:a16="http://schemas.microsoft.com/office/drawing/2014/main" id="{FCD3B479-C160-4226-9F46-EAC7CE837FE7}"/>
              </a:ext>
            </a:extLst>
          </p:cNvPr>
          <p:cNvSpPr>
            <a:spLocks noChangeArrowheads="1"/>
          </p:cNvSpPr>
          <p:nvPr/>
        </p:nvSpPr>
        <p:spPr bwMode="auto">
          <a:xfrm>
            <a:off x="6807660" y="2270969"/>
            <a:ext cx="492720" cy="292795"/>
          </a:xfrm>
          <a:prstGeom prst="rightArrow">
            <a:avLst>
              <a:gd name="adj1" fmla="val 50000"/>
              <a:gd name="adj2" fmla="val 5001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742950" fontAlgn="base">
              <a:spcBef>
                <a:spcPct val="0"/>
              </a:spcBef>
              <a:spcAft>
                <a:spcPct val="0"/>
              </a:spcAft>
              <a:buNone/>
              <a:defRPr/>
            </a:pPr>
            <a:endParaRPr lang="ja-JP" altLang="en-US" sz="1463">
              <a:solidFill>
                <a:srgbClr val="808080"/>
              </a:solidFill>
              <a:latin typeface="UD デジタル 教科書体 NK" panose="02020400000000000000" pitchFamily="18" charset="-128"/>
              <a:ea typeface="UD デジタル 教科書体 NK" panose="02020400000000000000" pitchFamily="18" charset="-128"/>
            </a:endParaRPr>
          </a:p>
        </p:txBody>
      </p:sp>
      <p:sp>
        <p:nvSpPr>
          <p:cNvPr id="14" name="楕円 13">
            <a:extLst>
              <a:ext uri="{FF2B5EF4-FFF2-40B4-BE49-F238E27FC236}">
                <a16:creationId xmlns:a16="http://schemas.microsoft.com/office/drawing/2014/main" id="{08C9447A-151F-921E-4294-416E68FA1545}"/>
              </a:ext>
            </a:extLst>
          </p:cNvPr>
          <p:cNvSpPr/>
          <p:nvPr/>
        </p:nvSpPr>
        <p:spPr bwMode="auto">
          <a:xfrm>
            <a:off x="8911252" y="3542755"/>
            <a:ext cx="609087" cy="604936"/>
          </a:xfrm>
          <a:prstGeom prst="ellipse">
            <a:avLst/>
          </a:prstGeom>
          <a:solidFill>
            <a:srgbClr val="FF0000">
              <a:alpha val="49804"/>
            </a:srgbClr>
          </a:solidFill>
          <a:ln w="38100" cap="flat" cmpd="sng" algn="ctr">
            <a:solidFill>
              <a:srgbClr val="FF0000"/>
            </a:solidFill>
            <a:prstDash val="sysDot"/>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fontAlgn="base">
              <a:spcBef>
                <a:spcPct val="0"/>
              </a:spcBef>
              <a:spcAft>
                <a:spcPct val="0"/>
              </a:spcAft>
              <a:defRPr/>
            </a:pPr>
            <a:endParaRPr kumimoji="1" lang="ja-JP" altLang="en-US" sz="1463" dirty="0">
              <a:solidFill>
                <a:srgbClr val="808080"/>
              </a:solidFill>
              <a:latin typeface="UD デジタル 教科書体 NK" panose="02020400000000000000" pitchFamily="18" charset="-128"/>
              <a:ea typeface="UD デジタル 教科書体 NK" panose="02020400000000000000" pitchFamily="18" charset="-128"/>
            </a:endParaRPr>
          </a:p>
        </p:txBody>
      </p:sp>
      <p:pic>
        <p:nvPicPr>
          <p:cNvPr id="5" name="図 4">
            <a:extLst>
              <a:ext uri="{FF2B5EF4-FFF2-40B4-BE49-F238E27FC236}">
                <a16:creationId xmlns:a16="http://schemas.microsoft.com/office/drawing/2014/main" id="{7F034BCA-EA41-70C4-D02F-2F084D0646C5}"/>
              </a:ext>
            </a:extLst>
          </p:cNvPr>
          <p:cNvPicPr>
            <a:picLocks noChangeAspect="1"/>
          </p:cNvPicPr>
          <p:nvPr/>
        </p:nvPicPr>
        <p:blipFill>
          <a:blip r:embed="rId3"/>
          <a:stretch>
            <a:fillRect/>
          </a:stretch>
        </p:blipFill>
        <p:spPr>
          <a:xfrm>
            <a:off x="1153064" y="4894028"/>
            <a:ext cx="962657" cy="962657"/>
          </a:xfrm>
          <a:prstGeom prst="rect">
            <a:avLst/>
          </a:prstGeom>
        </p:spPr>
      </p:pic>
      <p:pic>
        <p:nvPicPr>
          <p:cNvPr id="6" name="Picture 4" descr="帰宅する女の子のイラスト | かわいいフリー素材集 いらすとや">
            <a:extLst>
              <a:ext uri="{FF2B5EF4-FFF2-40B4-BE49-F238E27FC236}">
                <a16:creationId xmlns:a16="http://schemas.microsoft.com/office/drawing/2014/main" id="{5E626BD9-8565-CE95-32EC-308A816814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921" y="4813251"/>
            <a:ext cx="1046439" cy="10752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放デイイラスト｜無料イラスト・フリー素材なら「イラストAC」">
            <a:extLst>
              <a:ext uri="{FF2B5EF4-FFF2-40B4-BE49-F238E27FC236}">
                <a16:creationId xmlns:a16="http://schemas.microsoft.com/office/drawing/2014/main" id="{30D9EF00-9D45-7D42-0A8A-4C6CC9C1B8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1200" y="4928035"/>
            <a:ext cx="1276024" cy="957722"/>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94A6CCDF-C138-8994-60BD-4463FE74C701}"/>
              </a:ext>
            </a:extLst>
          </p:cNvPr>
          <p:cNvSpPr txBox="1"/>
          <p:nvPr/>
        </p:nvSpPr>
        <p:spPr>
          <a:xfrm>
            <a:off x="1919475" y="4366735"/>
            <a:ext cx="658926" cy="692497"/>
          </a:xfrm>
          <a:prstGeom prst="rect">
            <a:avLst/>
          </a:prstGeom>
          <a:noFill/>
        </p:spPr>
        <p:txBody>
          <a:bodyPr wrap="square" rtlCol="0">
            <a:spAutoFit/>
          </a:bodyPr>
          <a:lstStyle/>
          <a:p>
            <a:pPr defTabSz="742950"/>
            <a:r>
              <a:rPr kumimoji="1" lang="ja-JP" altLang="en-US" sz="3900" dirty="0">
                <a:solidFill>
                  <a:prstClr val="black"/>
                </a:solidFill>
                <a:latin typeface="UD デジタル 教科書体 NK" panose="02020400000000000000" pitchFamily="18" charset="-128"/>
                <a:ea typeface="UD デジタル 教科書体 NK" panose="02020400000000000000" pitchFamily="18" charset="-128"/>
              </a:rPr>
              <a:t>③</a:t>
            </a:r>
          </a:p>
        </p:txBody>
      </p:sp>
      <p:sp>
        <p:nvSpPr>
          <p:cNvPr id="17" name="テキスト ボックス 16">
            <a:extLst>
              <a:ext uri="{FF2B5EF4-FFF2-40B4-BE49-F238E27FC236}">
                <a16:creationId xmlns:a16="http://schemas.microsoft.com/office/drawing/2014/main" id="{F4D221C1-89CD-3FBD-193D-0E6AFC04C7E2}"/>
              </a:ext>
            </a:extLst>
          </p:cNvPr>
          <p:cNvSpPr txBox="1"/>
          <p:nvPr/>
        </p:nvSpPr>
        <p:spPr>
          <a:xfrm>
            <a:off x="788394" y="4366736"/>
            <a:ext cx="658926" cy="692497"/>
          </a:xfrm>
          <a:prstGeom prst="rect">
            <a:avLst/>
          </a:prstGeom>
          <a:noFill/>
        </p:spPr>
        <p:txBody>
          <a:bodyPr wrap="square" rtlCol="0">
            <a:spAutoFit/>
          </a:bodyPr>
          <a:lstStyle/>
          <a:p>
            <a:pPr defTabSz="742950"/>
            <a:r>
              <a:rPr kumimoji="1" lang="ja-JP" altLang="en-US" sz="3900" dirty="0">
                <a:solidFill>
                  <a:prstClr val="black"/>
                </a:solidFill>
                <a:latin typeface="UD デジタル 教科書体 NK" panose="02020400000000000000" pitchFamily="18" charset="-128"/>
                <a:ea typeface="UD デジタル 教科書体 NK" panose="02020400000000000000" pitchFamily="18" charset="-128"/>
              </a:rPr>
              <a:t>②</a:t>
            </a:r>
          </a:p>
        </p:txBody>
      </p:sp>
      <p:sp>
        <p:nvSpPr>
          <p:cNvPr id="18" name="テキスト ボックス 17">
            <a:extLst>
              <a:ext uri="{FF2B5EF4-FFF2-40B4-BE49-F238E27FC236}">
                <a16:creationId xmlns:a16="http://schemas.microsoft.com/office/drawing/2014/main" id="{C3BD6730-D9CF-E299-2CE7-FDECBEA0E894}"/>
              </a:ext>
            </a:extLst>
          </p:cNvPr>
          <p:cNvSpPr txBox="1"/>
          <p:nvPr/>
        </p:nvSpPr>
        <p:spPr>
          <a:xfrm>
            <a:off x="2856484" y="4366734"/>
            <a:ext cx="658926" cy="692497"/>
          </a:xfrm>
          <a:prstGeom prst="rect">
            <a:avLst/>
          </a:prstGeom>
          <a:noFill/>
        </p:spPr>
        <p:txBody>
          <a:bodyPr wrap="square" rtlCol="0">
            <a:spAutoFit/>
          </a:bodyPr>
          <a:lstStyle/>
          <a:p>
            <a:pPr defTabSz="742950"/>
            <a:r>
              <a:rPr kumimoji="1" lang="ja-JP" altLang="en-US" sz="3900" dirty="0">
                <a:solidFill>
                  <a:prstClr val="black"/>
                </a:solidFill>
                <a:latin typeface="UD デジタル 教科書体 NK" panose="02020400000000000000" pitchFamily="18" charset="-128"/>
                <a:ea typeface="UD デジタル 教科書体 NK" panose="02020400000000000000" pitchFamily="18" charset="-128"/>
              </a:rPr>
              <a:t>④</a:t>
            </a:r>
          </a:p>
        </p:txBody>
      </p:sp>
      <p:pic>
        <p:nvPicPr>
          <p:cNvPr id="19" name="Picture 2" descr="大病院のイラスト | かわいいフリー素材集 いらすとや">
            <a:extLst>
              <a:ext uri="{FF2B5EF4-FFF2-40B4-BE49-F238E27FC236}">
                <a16:creationId xmlns:a16="http://schemas.microsoft.com/office/drawing/2014/main" id="{E7521DA1-A035-3CD5-1DC2-4E66ABD7C4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0557" y="1099489"/>
            <a:ext cx="1242728" cy="981755"/>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0DD6127F-CFC0-CF6E-3B78-AFBA2641F219}"/>
              </a:ext>
            </a:extLst>
          </p:cNvPr>
          <p:cNvSpPr txBox="1"/>
          <p:nvPr/>
        </p:nvSpPr>
        <p:spPr>
          <a:xfrm>
            <a:off x="4813379" y="1023032"/>
            <a:ext cx="658926" cy="692497"/>
          </a:xfrm>
          <a:prstGeom prst="rect">
            <a:avLst/>
          </a:prstGeom>
          <a:noFill/>
        </p:spPr>
        <p:txBody>
          <a:bodyPr wrap="square" rtlCol="0">
            <a:spAutoFit/>
          </a:bodyPr>
          <a:lstStyle/>
          <a:p>
            <a:pPr defTabSz="742950"/>
            <a:r>
              <a:rPr kumimoji="1" lang="ja-JP" altLang="en-US" sz="3900" dirty="0">
                <a:solidFill>
                  <a:srgbClr val="000000"/>
                </a:solidFill>
                <a:latin typeface="UD デジタル 教科書体 NK" panose="02020400000000000000" pitchFamily="18" charset="-128"/>
                <a:ea typeface="UD デジタル 教科書体 NK" panose="02020400000000000000" pitchFamily="18" charset="-128"/>
              </a:rPr>
              <a:t>①</a:t>
            </a:r>
          </a:p>
        </p:txBody>
      </p:sp>
      <p:sp>
        <p:nvSpPr>
          <p:cNvPr id="26" name="スライド番号プレースホルダー 7">
            <a:extLst>
              <a:ext uri="{FF2B5EF4-FFF2-40B4-BE49-F238E27FC236}">
                <a16:creationId xmlns:a16="http://schemas.microsoft.com/office/drawing/2014/main" id="{EC3F1995-1238-401A-A122-B86F9E76CADD}"/>
              </a:ext>
            </a:extLst>
          </p:cNvPr>
          <p:cNvSpPr txBox="1">
            <a:spLocks/>
          </p:cNvSpPr>
          <p:nvPr/>
        </p:nvSpPr>
        <p:spPr>
          <a:xfrm>
            <a:off x="7593310" y="636675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２７</a:t>
            </a:r>
          </a:p>
        </p:txBody>
      </p:sp>
    </p:spTree>
    <p:extLst>
      <p:ext uri="{BB962C8B-B14F-4D97-AF65-F5344CB8AC3E}">
        <p14:creationId xmlns:p14="http://schemas.microsoft.com/office/powerpoint/2010/main" val="179952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32655ED-81DA-FA89-19E3-E24C8FD9F2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298" y="1129749"/>
            <a:ext cx="4100042" cy="2489064"/>
          </a:xfrm>
          <a:prstGeom prst="rect">
            <a:avLst/>
          </a:prstGeom>
          <a:noFill/>
          <a:effectLst>
            <a:glow rad="101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2" name="楕円 11">
            <a:extLst>
              <a:ext uri="{FF2B5EF4-FFF2-40B4-BE49-F238E27FC236}">
                <a16:creationId xmlns:a16="http://schemas.microsoft.com/office/drawing/2014/main" id="{4DCEC67D-83C6-258A-915D-7ACDB75C4359}"/>
              </a:ext>
            </a:extLst>
          </p:cNvPr>
          <p:cNvSpPr/>
          <p:nvPr/>
        </p:nvSpPr>
        <p:spPr>
          <a:xfrm>
            <a:off x="4759789" y="2114381"/>
            <a:ext cx="474341" cy="444498"/>
          </a:xfrm>
          <a:prstGeom prst="ellipse">
            <a:avLst/>
          </a:prstGeom>
          <a:solidFill>
            <a:srgbClr val="FF0000">
              <a:alpha val="50196"/>
            </a:srgbClr>
          </a:solidFill>
          <a:ln w="571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2" name="テキスト ボックス 1">
            <a:extLst>
              <a:ext uri="{FF2B5EF4-FFF2-40B4-BE49-F238E27FC236}">
                <a16:creationId xmlns:a16="http://schemas.microsoft.com/office/drawing/2014/main" id="{2CF2010C-7EF0-961E-464B-5EAFFAF592AF}"/>
              </a:ext>
            </a:extLst>
          </p:cNvPr>
          <p:cNvSpPr txBox="1"/>
          <p:nvPr/>
        </p:nvSpPr>
        <p:spPr>
          <a:xfrm>
            <a:off x="3545161" y="2424362"/>
            <a:ext cx="1351652" cy="292388"/>
          </a:xfrm>
          <a:prstGeom prst="rect">
            <a:avLst/>
          </a:prstGeom>
          <a:noFill/>
        </p:spPr>
        <p:txBody>
          <a:bodyPr wrap="none" rtlCol="0">
            <a:spAutoFit/>
          </a:bodyPr>
          <a:lstStyle/>
          <a:p>
            <a:pPr defTabSz="742950">
              <a:defRPr/>
            </a:pPr>
            <a:r>
              <a:rPr kumimoji="1" lang="ja-JP" altLang="en-US" sz="1300" b="1" dirty="0">
                <a:solidFill>
                  <a:srgbClr val="FF0000"/>
                </a:solidFill>
                <a:latin typeface="UD デジタル 教科書体 NK" panose="02020400000000000000" pitchFamily="18" charset="-128"/>
                <a:ea typeface="UD デジタル 教科書体 NK" panose="02020400000000000000" pitchFamily="18" charset="-128"/>
              </a:rPr>
              <a:t>高次脳機能障害</a:t>
            </a:r>
          </a:p>
        </p:txBody>
      </p:sp>
      <p:sp>
        <p:nvSpPr>
          <p:cNvPr id="3" name="テキスト ボックス 2">
            <a:extLst>
              <a:ext uri="{FF2B5EF4-FFF2-40B4-BE49-F238E27FC236}">
                <a16:creationId xmlns:a16="http://schemas.microsoft.com/office/drawing/2014/main" id="{208AD78A-A60A-815C-67FE-900071389048}"/>
              </a:ext>
            </a:extLst>
          </p:cNvPr>
          <p:cNvSpPr txBox="1"/>
          <p:nvPr/>
        </p:nvSpPr>
        <p:spPr>
          <a:xfrm>
            <a:off x="6553868" y="3928794"/>
            <a:ext cx="3185487" cy="392415"/>
          </a:xfrm>
          <a:prstGeom prst="rect">
            <a:avLst/>
          </a:prstGeom>
          <a:noFill/>
        </p:spPr>
        <p:txBody>
          <a:bodyPr wrap="none" rtlCol="0">
            <a:spAutoFit/>
          </a:bodyPr>
          <a:lstStyle/>
          <a:p>
            <a:pPr defTabSz="742950">
              <a:defRPr/>
            </a:pPr>
            <a:r>
              <a:rPr kumimoji="1" lang="ja-JP" altLang="en-US" sz="1950" b="1" dirty="0">
                <a:solidFill>
                  <a:prstClr val="black"/>
                </a:solidFill>
                <a:latin typeface="UD デジタル 教科書体 NK" panose="02020400000000000000" pitchFamily="18" charset="-128"/>
                <a:ea typeface="UD デジタル 教科書体 NK" panose="02020400000000000000" pitchFamily="18" charset="-128"/>
              </a:rPr>
              <a:t>②学校へのアンケート調査</a:t>
            </a:r>
          </a:p>
        </p:txBody>
      </p:sp>
      <p:sp>
        <p:nvSpPr>
          <p:cNvPr id="4" name="楕円 3">
            <a:extLst>
              <a:ext uri="{FF2B5EF4-FFF2-40B4-BE49-F238E27FC236}">
                <a16:creationId xmlns:a16="http://schemas.microsoft.com/office/drawing/2014/main" id="{743DB279-8751-B712-8423-44F96363A3EB}"/>
              </a:ext>
            </a:extLst>
          </p:cNvPr>
          <p:cNvSpPr/>
          <p:nvPr/>
        </p:nvSpPr>
        <p:spPr>
          <a:xfrm>
            <a:off x="4400607" y="3928794"/>
            <a:ext cx="1230162" cy="1093029"/>
          </a:xfrm>
          <a:prstGeom prst="ellipse">
            <a:avLst/>
          </a:prstGeom>
          <a:solidFill>
            <a:srgbClr val="FF0000">
              <a:alpha val="50196"/>
            </a:srgbClr>
          </a:solidFill>
          <a:ln w="571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6" name="楕円 5">
            <a:extLst>
              <a:ext uri="{FF2B5EF4-FFF2-40B4-BE49-F238E27FC236}">
                <a16:creationId xmlns:a16="http://schemas.microsoft.com/office/drawing/2014/main" id="{D2D27586-7451-1366-669E-BD3F1EB67223}"/>
              </a:ext>
            </a:extLst>
          </p:cNvPr>
          <p:cNvSpPr/>
          <p:nvPr/>
        </p:nvSpPr>
        <p:spPr>
          <a:xfrm>
            <a:off x="4512009" y="4266204"/>
            <a:ext cx="440992" cy="424263"/>
          </a:xfrm>
          <a:prstGeom prst="ellipse">
            <a:avLst/>
          </a:prstGeom>
          <a:solidFill>
            <a:srgbClr val="7030A0"/>
          </a:solid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8" name="テキスト ボックス 7">
            <a:extLst>
              <a:ext uri="{FF2B5EF4-FFF2-40B4-BE49-F238E27FC236}">
                <a16:creationId xmlns:a16="http://schemas.microsoft.com/office/drawing/2014/main" id="{6CB88994-53BF-E534-7C9B-78411FB69F7A}"/>
              </a:ext>
            </a:extLst>
          </p:cNvPr>
          <p:cNvSpPr txBox="1"/>
          <p:nvPr/>
        </p:nvSpPr>
        <p:spPr>
          <a:xfrm>
            <a:off x="874201" y="4916157"/>
            <a:ext cx="3185487" cy="392415"/>
          </a:xfrm>
          <a:prstGeom prst="rect">
            <a:avLst/>
          </a:prstGeom>
          <a:noFill/>
        </p:spPr>
        <p:txBody>
          <a:bodyPr wrap="none" rtlCol="0">
            <a:spAutoFit/>
          </a:bodyPr>
          <a:lstStyle/>
          <a:p>
            <a:pPr defTabSz="742950">
              <a:defRPr/>
            </a:pPr>
            <a:r>
              <a:rPr kumimoji="1" lang="ja-JP" altLang="en-US" sz="1950" b="1" dirty="0">
                <a:solidFill>
                  <a:prstClr val="black"/>
                </a:solidFill>
                <a:latin typeface="UD デジタル 教科書体 NK" panose="02020400000000000000" pitchFamily="18" charset="-128"/>
                <a:ea typeface="UD デジタル 教科書体 NK" panose="02020400000000000000" pitchFamily="18" charset="-128"/>
              </a:rPr>
              <a:t>④当事者インタビュー調査</a:t>
            </a:r>
          </a:p>
        </p:txBody>
      </p:sp>
      <p:sp>
        <p:nvSpPr>
          <p:cNvPr id="10" name="テキスト ボックス 9">
            <a:extLst>
              <a:ext uri="{FF2B5EF4-FFF2-40B4-BE49-F238E27FC236}">
                <a16:creationId xmlns:a16="http://schemas.microsoft.com/office/drawing/2014/main" id="{0041C16B-BD29-551E-672D-4F36F99CAC59}"/>
              </a:ext>
            </a:extLst>
          </p:cNvPr>
          <p:cNvSpPr txBox="1"/>
          <p:nvPr/>
        </p:nvSpPr>
        <p:spPr>
          <a:xfrm>
            <a:off x="526347" y="3928403"/>
            <a:ext cx="3685624" cy="392415"/>
          </a:xfrm>
          <a:prstGeom prst="rect">
            <a:avLst/>
          </a:prstGeom>
          <a:noFill/>
        </p:spPr>
        <p:txBody>
          <a:bodyPr wrap="none" rtlCol="0">
            <a:spAutoFit/>
          </a:bodyPr>
          <a:lstStyle/>
          <a:p>
            <a:pPr defTabSz="742950">
              <a:defRPr/>
            </a:pPr>
            <a:r>
              <a:rPr kumimoji="1" lang="ja-JP" altLang="en-US" sz="1950" b="1" dirty="0">
                <a:solidFill>
                  <a:prstClr val="black"/>
                </a:solidFill>
                <a:latin typeface="UD デジタル 教科書体 NK" panose="02020400000000000000" pitchFamily="18" charset="-128"/>
                <a:ea typeface="UD デジタル 教科書体 NK" panose="02020400000000000000" pitchFamily="18" charset="-128"/>
              </a:rPr>
              <a:t>①医療機関へのアンケート調査</a:t>
            </a:r>
          </a:p>
        </p:txBody>
      </p:sp>
      <p:cxnSp>
        <p:nvCxnSpPr>
          <p:cNvPr id="15" name="直線矢印コネクタ 14">
            <a:extLst>
              <a:ext uri="{FF2B5EF4-FFF2-40B4-BE49-F238E27FC236}">
                <a16:creationId xmlns:a16="http://schemas.microsoft.com/office/drawing/2014/main" id="{79E5D055-294A-4D75-BFD6-D75C481CB22A}"/>
              </a:ext>
            </a:extLst>
          </p:cNvPr>
          <p:cNvCxnSpPr>
            <a:cxnSpLocks/>
            <a:stCxn id="8" idx="3"/>
            <a:endCxn id="6" idx="3"/>
          </p:cNvCxnSpPr>
          <p:nvPr/>
        </p:nvCxnSpPr>
        <p:spPr>
          <a:xfrm flipV="1">
            <a:off x="4059688" y="4628335"/>
            <a:ext cx="516903" cy="48403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07A65098-ABB9-5F52-9EE5-D5DAB40E50E5}"/>
              </a:ext>
            </a:extLst>
          </p:cNvPr>
          <p:cNvCxnSpPr>
            <a:cxnSpLocks/>
            <a:stCxn id="10" idx="3"/>
            <a:endCxn id="6" idx="1"/>
          </p:cNvCxnSpPr>
          <p:nvPr/>
        </p:nvCxnSpPr>
        <p:spPr>
          <a:xfrm>
            <a:off x="4211971" y="4124611"/>
            <a:ext cx="364620" cy="20372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0608E8AC-1E5D-87FC-CB94-436FE16BBDFE}"/>
              </a:ext>
            </a:extLst>
          </p:cNvPr>
          <p:cNvCxnSpPr>
            <a:cxnSpLocks/>
            <a:endCxn id="4" idx="6"/>
          </p:cNvCxnSpPr>
          <p:nvPr/>
        </p:nvCxnSpPr>
        <p:spPr>
          <a:xfrm flipH="1">
            <a:off x="5630769" y="4131702"/>
            <a:ext cx="923099" cy="3436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矢印: ストライプ 33">
            <a:extLst>
              <a:ext uri="{FF2B5EF4-FFF2-40B4-BE49-F238E27FC236}">
                <a16:creationId xmlns:a16="http://schemas.microsoft.com/office/drawing/2014/main" id="{8AD32DE5-8009-A4CA-C86E-01B58D53CC83}"/>
              </a:ext>
            </a:extLst>
          </p:cNvPr>
          <p:cNvSpPr/>
          <p:nvPr/>
        </p:nvSpPr>
        <p:spPr>
          <a:xfrm rot="5400000">
            <a:off x="4364458" y="3063156"/>
            <a:ext cx="1264996" cy="419782"/>
          </a:xfrm>
          <a:prstGeom prst="stripedRightArrow">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35" name="テキスト ボックス 34">
            <a:extLst>
              <a:ext uri="{FF2B5EF4-FFF2-40B4-BE49-F238E27FC236}">
                <a16:creationId xmlns:a16="http://schemas.microsoft.com/office/drawing/2014/main" id="{2B482E9E-EF5C-53AC-7B2F-DD320172942C}"/>
              </a:ext>
            </a:extLst>
          </p:cNvPr>
          <p:cNvSpPr txBox="1"/>
          <p:nvPr/>
        </p:nvSpPr>
        <p:spPr>
          <a:xfrm>
            <a:off x="392728" y="4303506"/>
            <a:ext cx="3567002" cy="317459"/>
          </a:xfrm>
          <a:prstGeom prst="rect">
            <a:avLst/>
          </a:prstGeom>
          <a:noFill/>
        </p:spPr>
        <p:txBody>
          <a:bodyPr wrap="none" rtlCol="0">
            <a:spAutoFit/>
          </a:bodyPr>
          <a:lstStyle/>
          <a:p>
            <a:pPr defTabSz="742950">
              <a:defRPr/>
            </a:pP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発症率</a:t>
            </a:r>
            <a:r>
              <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rPr>
              <a:t>, </a:t>
            </a: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医師の意識調査</a:t>
            </a:r>
            <a:r>
              <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rPr>
              <a:t>, </a:t>
            </a: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医療的問題</a:t>
            </a:r>
            <a:r>
              <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rPr>
              <a:t>, </a:t>
            </a:r>
            <a:r>
              <a:rPr kumimoji="1" lang="en-US" altLang="ja-JP" sz="1463" dirty="0" err="1">
                <a:solidFill>
                  <a:prstClr val="black"/>
                </a:solidFill>
                <a:latin typeface="UD デジタル 教科書体 NK" panose="02020400000000000000" pitchFamily="18" charset="-128"/>
                <a:ea typeface="UD デジタル 教科書体 NK" panose="02020400000000000000" pitchFamily="18" charset="-128"/>
              </a:rPr>
              <a:t>etc</a:t>
            </a:r>
            <a:endPar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endParaRPr>
          </a:p>
        </p:txBody>
      </p:sp>
      <p:sp>
        <p:nvSpPr>
          <p:cNvPr id="37" name="テキスト ボックス 36">
            <a:extLst>
              <a:ext uri="{FF2B5EF4-FFF2-40B4-BE49-F238E27FC236}">
                <a16:creationId xmlns:a16="http://schemas.microsoft.com/office/drawing/2014/main" id="{326F973C-AD9E-4136-8ACD-920D6131949E}"/>
              </a:ext>
            </a:extLst>
          </p:cNvPr>
          <p:cNvSpPr txBox="1"/>
          <p:nvPr/>
        </p:nvSpPr>
        <p:spPr>
          <a:xfrm>
            <a:off x="1186033" y="5287727"/>
            <a:ext cx="2153154" cy="317459"/>
          </a:xfrm>
          <a:prstGeom prst="rect">
            <a:avLst/>
          </a:prstGeom>
          <a:noFill/>
        </p:spPr>
        <p:txBody>
          <a:bodyPr wrap="none" rtlCol="0">
            <a:spAutoFit/>
          </a:bodyPr>
          <a:lstStyle/>
          <a:p>
            <a:pPr defTabSz="742950">
              <a:defRPr/>
            </a:pP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保護者ニーズ</a:t>
            </a:r>
            <a:r>
              <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rPr>
              <a:t>, </a:t>
            </a: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要望</a:t>
            </a:r>
            <a:r>
              <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rPr>
              <a:t>, </a:t>
            </a:r>
            <a:r>
              <a:rPr kumimoji="1" lang="en-US" altLang="ja-JP" sz="1463" dirty="0" err="1">
                <a:solidFill>
                  <a:prstClr val="black"/>
                </a:solidFill>
                <a:latin typeface="UD デジタル 教科書体 NK" panose="02020400000000000000" pitchFamily="18" charset="-128"/>
                <a:ea typeface="UD デジタル 教科書体 NK" panose="02020400000000000000" pitchFamily="18" charset="-128"/>
              </a:rPr>
              <a:t>etc</a:t>
            </a:r>
            <a:endPar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endParaRPr>
          </a:p>
        </p:txBody>
      </p:sp>
      <p:sp>
        <p:nvSpPr>
          <p:cNvPr id="38" name="テキスト ボックス 37">
            <a:extLst>
              <a:ext uri="{FF2B5EF4-FFF2-40B4-BE49-F238E27FC236}">
                <a16:creationId xmlns:a16="http://schemas.microsoft.com/office/drawing/2014/main" id="{DB660C44-358F-BDE4-65D6-A5E128826F4F}"/>
              </a:ext>
            </a:extLst>
          </p:cNvPr>
          <p:cNvSpPr txBox="1"/>
          <p:nvPr/>
        </p:nvSpPr>
        <p:spPr>
          <a:xfrm>
            <a:off x="6553868" y="4303506"/>
            <a:ext cx="3127246" cy="542584"/>
          </a:xfrm>
          <a:prstGeom prst="rect">
            <a:avLst/>
          </a:prstGeom>
          <a:noFill/>
        </p:spPr>
        <p:txBody>
          <a:bodyPr wrap="square" rtlCol="0">
            <a:spAutoFit/>
          </a:bodyPr>
          <a:lstStyle/>
          <a:p>
            <a:pPr defTabSz="742950">
              <a:defRPr/>
            </a:pP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実数調査（推定）</a:t>
            </a:r>
            <a:r>
              <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rPr>
              <a:t>, </a:t>
            </a: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教員のニーズ</a:t>
            </a:r>
            <a:r>
              <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rPr>
              <a:t>, </a:t>
            </a:r>
            <a:r>
              <a:rPr kumimoji="1" lang="en-US" altLang="ja-JP" sz="1463" dirty="0" err="1">
                <a:solidFill>
                  <a:prstClr val="black"/>
                </a:solidFill>
                <a:latin typeface="UD デジタル 教科書体 NK" panose="02020400000000000000" pitchFamily="18" charset="-128"/>
                <a:ea typeface="UD デジタル 教科書体 NK" panose="02020400000000000000" pitchFamily="18" charset="-128"/>
              </a:rPr>
              <a:t>etc</a:t>
            </a:r>
            <a:endPar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endParaRPr>
          </a:p>
        </p:txBody>
      </p:sp>
      <p:pic>
        <p:nvPicPr>
          <p:cNvPr id="5" name="図 4">
            <a:extLst>
              <a:ext uri="{FF2B5EF4-FFF2-40B4-BE49-F238E27FC236}">
                <a16:creationId xmlns:a16="http://schemas.microsoft.com/office/drawing/2014/main" id="{63B7B40D-E55E-7C90-01BF-A1369B758EC9}"/>
              </a:ext>
            </a:extLst>
          </p:cNvPr>
          <p:cNvPicPr>
            <a:picLocks noChangeAspect="1"/>
          </p:cNvPicPr>
          <p:nvPr/>
        </p:nvPicPr>
        <p:blipFill>
          <a:blip r:embed="rId4"/>
          <a:stretch>
            <a:fillRect/>
          </a:stretch>
        </p:blipFill>
        <p:spPr>
          <a:xfrm>
            <a:off x="240449" y="1129749"/>
            <a:ext cx="2436418" cy="1352071"/>
          </a:xfrm>
          <a:prstGeom prst="rect">
            <a:avLst/>
          </a:prstGeom>
        </p:spPr>
      </p:pic>
      <p:sp>
        <p:nvSpPr>
          <p:cNvPr id="14" name="テキスト ボックス 13">
            <a:extLst>
              <a:ext uri="{FF2B5EF4-FFF2-40B4-BE49-F238E27FC236}">
                <a16:creationId xmlns:a16="http://schemas.microsoft.com/office/drawing/2014/main" id="{9170174D-3DB6-E90F-1789-74A8E5E1CBB8}"/>
              </a:ext>
            </a:extLst>
          </p:cNvPr>
          <p:cNvSpPr txBox="1"/>
          <p:nvPr/>
        </p:nvSpPr>
        <p:spPr>
          <a:xfrm>
            <a:off x="6231634" y="4912624"/>
            <a:ext cx="3435556" cy="392415"/>
          </a:xfrm>
          <a:prstGeom prst="rect">
            <a:avLst/>
          </a:prstGeom>
          <a:noFill/>
        </p:spPr>
        <p:txBody>
          <a:bodyPr wrap="none" rtlCol="0">
            <a:spAutoFit/>
          </a:bodyPr>
          <a:lstStyle/>
          <a:p>
            <a:pPr defTabSz="742950">
              <a:defRPr/>
            </a:pPr>
            <a:r>
              <a:rPr kumimoji="1" lang="ja-JP" altLang="en-US" sz="1950" b="1" dirty="0">
                <a:solidFill>
                  <a:prstClr val="black"/>
                </a:solidFill>
                <a:latin typeface="UD デジタル 教科書体 NK" panose="02020400000000000000" pitchFamily="18" charset="-128"/>
                <a:ea typeface="UD デジタル 教科書体 NK" panose="02020400000000000000" pitchFamily="18" charset="-128"/>
              </a:rPr>
              <a:t>③放ディへのアンケート調査</a:t>
            </a:r>
          </a:p>
        </p:txBody>
      </p:sp>
      <p:sp>
        <p:nvSpPr>
          <p:cNvPr id="20" name="テキスト ボックス 19">
            <a:extLst>
              <a:ext uri="{FF2B5EF4-FFF2-40B4-BE49-F238E27FC236}">
                <a16:creationId xmlns:a16="http://schemas.microsoft.com/office/drawing/2014/main" id="{D0E06F89-E58B-F6C7-E0DF-5BF314971488}"/>
              </a:ext>
            </a:extLst>
          </p:cNvPr>
          <p:cNvSpPr txBox="1"/>
          <p:nvPr/>
        </p:nvSpPr>
        <p:spPr>
          <a:xfrm>
            <a:off x="6268275" y="5287727"/>
            <a:ext cx="3127246" cy="542584"/>
          </a:xfrm>
          <a:prstGeom prst="rect">
            <a:avLst/>
          </a:prstGeom>
          <a:noFill/>
        </p:spPr>
        <p:txBody>
          <a:bodyPr wrap="square" rtlCol="0">
            <a:spAutoFit/>
          </a:bodyPr>
          <a:lstStyle/>
          <a:p>
            <a:pPr defTabSz="742950">
              <a:defRPr/>
            </a:pP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実数調査（推定）</a:t>
            </a:r>
            <a:r>
              <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rPr>
              <a:t>, </a:t>
            </a:r>
            <a:r>
              <a:rPr kumimoji="1" lang="ja-JP" altLang="en-US" sz="1463" dirty="0">
                <a:solidFill>
                  <a:prstClr val="black"/>
                </a:solidFill>
                <a:latin typeface="UD デジタル 教科書体 NK" panose="02020400000000000000" pitchFamily="18" charset="-128"/>
                <a:ea typeface="UD デジタル 教科書体 NK" panose="02020400000000000000" pitchFamily="18" charset="-128"/>
              </a:rPr>
              <a:t>職員のニーズ</a:t>
            </a:r>
            <a:r>
              <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rPr>
              <a:t>, </a:t>
            </a:r>
            <a:r>
              <a:rPr kumimoji="1" lang="en-US" altLang="ja-JP" sz="1463" dirty="0" err="1">
                <a:solidFill>
                  <a:prstClr val="black"/>
                </a:solidFill>
                <a:latin typeface="UD デジタル 教科書体 NK" panose="02020400000000000000" pitchFamily="18" charset="-128"/>
                <a:ea typeface="UD デジタル 教科書体 NK" panose="02020400000000000000" pitchFamily="18" charset="-128"/>
              </a:rPr>
              <a:t>etc</a:t>
            </a:r>
            <a:endParaRPr kumimoji="1" lang="en-US" altLang="ja-JP" sz="1463" dirty="0">
              <a:solidFill>
                <a:prstClr val="black"/>
              </a:solidFill>
              <a:latin typeface="UD デジタル 教科書体 NK" panose="02020400000000000000" pitchFamily="18" charset="-128"/>
              <a:ea typeface="UD デジタル 教科書体 NK" panose="02020400000000000000" pitchFamily="18" charset="-128"/>
            </a:endParaRPr>
          </a:p>
        </p:txBody>
      </p:sp>
      <p:cxnSp>
        <p:nvCxnSpPr>
          <p:cNvPr id="25" name="直線矢印コネクタ 24">
            <a:extLst>
              <a:ext uri="{FF2B5EF4-FFF2-40B4-BE49-F238E27FC236}">
                <a16:creationId xmlns:a16="http://schemas.microsoft.com/office/drawing/2014/main" id="{BBE5FA21-E0C3-EC3E-4806-1D3D4D78B3F8}"/>
              </a:ext>
            </a:extLst>
          </p:cNvPr>
          <p:cNvCxnSpPr>
            <a:cxnSpLocks/>
            <a:stCxn id="14" idx="1"/>
            <a:endCxn id="4" idx="5"/>
          </p:cNvCxnSpPr>
          <p:nvPr/>
        </p:nvCxnSpPr>
        <p:spPr>
          <a:xfrm flipH="1" flipV="1">
            <a:off x="5450616" y="4861753"/>
            <a:ext cx="781018" cy="2470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スライド番号プレースホルダー 7">
            <a:extLst>
              <a:ext uri="{FF2B5EF4-FFF2-40B4-BE49-F238E27FC236}">
                <a16:creationId xmlns:a16="http://schemas.microsoft.com/office/drawing/2014/main" id="{05E38BFE-B50B-477E-8075-5C80D905C6BB}"/>
              </a:ext>
            </a:extLst>
          </p:cNvPr>
          <p:cNvSpPr txBox="1">
            <a:spLocks/>
          </p:cNvSpPr>
          <p:nvPr/>
        </p:nvSpPr>
        <p:spPr>
          <a:xfrm>
            <a:off x="7510505" y="6361559"/>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２８</a:t>
            </a:r>
          </a:p>
        </p:txBody>
      </p:sp>
    </p:spTree>
    <p:extLst>
      <p:ext uri="{BB962C8B-B14F-4D97-AF65-F5344CB8AC3E}">
        <p14:creationId xmlns:p14="http://schemas.microsoft.com/office/powerpoint/2010/main" val="65726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7">
            <a:extLst>
              <a:ext uri="{FF2B5EF4-FFF2-40B4-BE49-F238E27FC236}">
                <a16:creationId xmlns:a16="http://schemas.microsoft.com/office/drawing/2014/main" id="{1A5EFF6F-F9AE-487E-A1F3-286BC690AF1C}"/>
              </a:ext>
            </a:extLst>
          </p:cNvPr>
          <p:cNvSpPr txBox="1">
            <a:spLocks/>
          </p:cNvSpPr>
          <p:nvPr/>
        </p:nvSpPr>
        <p:spPr>
          <a:xfrm>
            <a:off x="7552020" y="637463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rPr>
              <a:t>２９</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6" name="図 5">
            <a:extLst>
              <a:ext uri="{FF2B5EF4-FFF2-40B4-BE49-F238E27FC236}">
                <a16:creationId xmlns:a16="http://schemas.microsoft.com/office/drawing/2014/main" id="{F6B1D9C5-7C90-4AD6-9404-C50673F24260}"/>
              </a:ext>
            </a:extLst>
          </p:cNvPr>
          <p:cNvPicPr>
            <a:picLocks noChangeAspect="1"/>
          </p:cNvPicPr>
          <p:nvPr/>
        </p:nvPicPr>
        <p:blipFill>
          <a:blip r:embed="rId2"/>
          <a:stretch>
            <a:fillRect/>
          </a:stretch>
        </p:blipFill>
        <p:spPr>
          <a:xfrm>
            <a:off x="1253002" y="902322"/>
            <a:ext cx="3572095" cy="5053356"/>
          </a:xfrm>
          <a:prstGeom prst="rect">
            <a:avLst/>
          </a:prstGeom>
        </p:spPr>
      </p:pic>
      <p:pic>
        <p:nvPicPr>
          <p:cNvPr id="8" name="図 7">
            <a:extLst>
              <a:ext uri="{FF2B5EF4-FFF2-40B4-BE49-F238E27FC236}">
                <a16:creationId xmlns:a16="http://schemas.microsoft.com/office/drawing/2014/main" id="{5E45319A-2CBC-456C-96DA-67585D236BDC}"/>
              </a:ext>
            </a:extLst>
          </p:cNvPr>
          <p:cNvPicPr>
            <a:picLocks noChangeAspect="1"/>
          </p:cNvPicPr>
          <p:nvPr/>
        </p:nvPicPr>
        <p:blipFill>
          <a:blip r:embed="rId3"/>
          <a:stretch>
            <a:fillRect/>
          </a:stretch>
        </p:blipFill>
        <p:spPr>
          <a:xfrm>
            <a:off x="4953000" y="884148"/>
            <a:ext cx="3600450" cy="5067300"/>
          </a:xfrm>
          <a:prstGeom prst="rect">
            <a:avLst/>
          </a:prstGeom>
        </p:spPr>
      </p:pic>
    </p:spTree>
    <p:extLst>
      <p:ext uri="{BB962C8B-B14F-4D97-AF65-F5344CB8AC3E}">
        <p14:creationId xmlns:p14="http://schemas.microsoft.com/office/powerpoint/2010/main" val="85569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7">
            <a:extLst>
              <a:ext uri="{FF2B5EF4-FFF2-40B4-BE49-F238E27FC236}">
                <a16:creationId xmlns:a16="http://schemas.microsoft.com/office/drawing/2014/main" id="{166074FF-A32C-48CD-9B7D-99E4207EFBDE}"/>
              </a:ext>
            </a:extLst>
          </p:cNvPr>
          <p:cNvSpPr txBox="1">
            <a:spLocks/>
          </p:cNvSpPr>
          <p:nvPr/>
        </p:nvSpPr>
        <p:spPr>
          <a:xfrm>
            <a:off x="7583551" y="633522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rPr>
              <a:t>３０</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9" name="図 8">
            <a:extLst>
              <a:ext uri="{FF2B5EF4-FFF2-40B4-BE49-F238E27FC236}">
                <a16:creationId xmlns:a16="http://schemas.microsoft.com/office/drawing/2014/main" id="{87273C4A-8A4C-4843-A4BC-F8F9AC458161}"/>
              </a:ext>
            </a:extLst>
          </p:cNvPr>
          <p:cNvPicPr>
            <a:picLocks noChangeAspect="1"/>
          </p:cNvPicPr>
          <p:nvPr/>
        </p:nvPicPr>
        <p:blipFill>
          <a:blip r:embed="rId2"/>
          <a:stretch>
            <a:fillRect/>
          </a:stretch>
        </p:blipFill>
        <p:spPr>
          <a:xfrm>
            <a:off x="1115603" y="969385"/>
            <a:ext cx="3581400" cy="5048250"/>
          </a:xfrm>
          <a:prstGeom prst="rect">
            <a:avLst/>
          </a:prstGeom>
        </p:spPr>
      </p:pic>
      <p:pic>
        <p:nvPicPr>
          <p:cNvPr id="11" name="図 10">
            <a:extLst>
              <a:ext uri="{FF2B5EF4-FFF2-40B4-BE49-F238E27FC236}">
                <a16:creationId xmlns:a16="http://schemas.microsoft.com/office/drawing/2014/main" id="{D3CB8C7A-A0AC-41A2-BFBA-67AB1A621F82}"/>
              </a:ext>
            </a:extLst>
          </p:cNvPr>
          <p:cNvPicPr>
            <a:picLocks noChangeAspect="1"/>
          </p:cNvPicPr>
          <p:nvPr/>
        </p:nvPicPr>
        <p:blipFill>
          <a:blip r:embed="rId3"/>
          <a:stretch>
            <a:fillRect/>
          </a:stretch>
        </p:blipFill>
        <p:spPr>
          <a:xfrm>
            <a:off x="4869996" y="969385"/>
            <a:ext cx="3562350" cy="5048250"/>
          </a:xfrm>
          <a:prstGeom prst="rect">
            <a:avLst/>
          </a:prstGeom>
        </p:spPr>
      </p:pic>
    </p:spTree>
    <p:extLst>
      <p:ext uri="{BB962C8B-B14F-4D97-AF65-F5344CB8AC3E}">
        <p14:creationId xmlns:p14="http://schemas.microsoft.com/office/powerpoint/2010/main" val="224520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bg2"/>
            </a:solidFill>
            <a:effectLst/>
            <a:latin typeface="Times New Roman"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bg2"/>
            </a:solidFill>
            <a:effectLst/>
            <a:latin typeface="Times New Roman" charset="0"/>
            <a:ea typeface="ＭＳ Ｐ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1267</Words>
  <Application>Microsoft Office PowerPoint</Application>
  <PresentationFormat>A4 210 x 297 mm</PresentationFormat>
  <Paragraphs>160</Paragraphs>
  <Slides>18</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18</vt:i4>
      </vt:variant>
    </vt:vector>
  </HeadingPairs>
  <TitlesOfParts>
    <vt:vector size="29" baseType="lpstr">
      <vt:lpstr>BIZ UDPゴシック</vt:lpstr>
      <vt:lpstr>UD デジタル 教科書体 NK</vt:lpstr>
      <vt:lpstr>游ゴシック</vt:lpstr>
      <vt:lpstr>游ゴシック Light</vt:lpstr>
      <vt:lpstr>Arial</vt:lpstr>
      <vt:lpstr>Calibri</vt:lpstr>
      <vt:lpstr>Calibri Light</vt:lpstr>
      <vt:lpstr>Times New Roman</vt:lpstr>
      <vt:lpstr>Office テーマ</vt:lpstr>
      <vt:lpstr>1_Office テーマ</vt:lpstr>
      <vt:lpstr>標準デザイン</vt:lpstr>
      <vt:lpstr>議題３　子どもの高次脳機能障がいについて</vt:lpstr>
      <vt:lpstr>議題３　子どもの高次脳機能障がいについて</vt:lpstr>
      <vt:lpstr>「議題３．子どもの高次脳機能障がいについて」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2025-09-16T04:54:51Z</dcterms:created>
  <dcterms:modified xsi:type="dcterms:W3CDTF">2025-11-13T04:48:48Z</dcterms:modified>
</cp:coreProperties>
</file>