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
  </p:notesMasterIdLst>
  <p:handoutMasterIdLst>
    <p:handoutMasterId r:id="rId4"/>
  </p:handoutMasterIdLst>
  <p:sldIdLst>
    <p:sldId id="296" r:id="rId2"/>
  </p:sldIdLst>
  <p:sldSz cx="15119350" cy="10728325"/>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79" userDrawn="1">
          <p15:clr>
            <a:srgbClr val="A4A3A4"/>
          </p15:clr>
        </p15:guide>
        <p15:guide id="2" pos="478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FFDE9B"/>
    <a:srgbClr val="FF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79" autoAdjust="0"/>
    <p:restoredTop sz="94434" autoAdjust="0"/>
  </p:normalViewPr>
  <p:slideViewPr>
    <p:cSldViewPr snapToGrid="0" showGuides="1">
      <p:cViewPr varScale="1">
        <p:scale>
          <a:sx n="74" d="100"/>
          <a:sy n="74" d="100"/>
        </p:scale>
        <p:origin x="282" y="84"/>
      </p:cViewPr>
      <p:guideLst>
        <p:guide orient="horz" pos="3379"/>
        <p:guide pos="478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2"/>
            <a:ext cx="2950005" cy="498725"/>
          </a:xfrm>
          <a:prstGeom prst="rect">
            <a:avLst/>
          </a:prstGeom>
        </p:spPr>
        <p:txBody>
          <a:bodyPr vert="horz" lIns="62993" tIns="31496" rIns="62993" bIns="31496" rtlCol="0"/>
          <a:lstStyle>
            <a:lvl1pPr algn="l">
              <a:defRPr sz="800"/>
            </a:lvl1pPr>
          </a:lstStyle>
          <a:p>
            <a:endParaRPr kumimoji="1" lang="ja-JP" altLang="en-US"/>
          </a:p>
        </p:txBody>
      </p:sp>
      <p:sp>
        <p:nvSpPr>
          <p:cNvPr id="3" name="日付プレースホルダー 2"/>
          <p:cNvSpPr>
            <a:spLocks noGrp="1"/>
          </p:cNvSpPr>
          <p:nvPr>
            <p:ph type="dt" sz="quarter" idx="1"/>
          </p:nvPr>
        </p:nvSpPr>
        <p:spPr>
          <a:xfrm>
            <a:off x="3856111" y="2"/>
            <a:ext cx="2950005" cy="498725"/>
          </a:xfrm>
          <a:prstGeom prst="rect">
            <a:avLst/>
          </a:prstGeom>
        </p:spPr>
        <p:txBody>
          <a:bodyPr vert="horz" lIns="62993" tIns="31496" rIns="62993" bIns="31496" rtlCol="0"/>
          <a:lstStyle>
            <a:lvl1pPr algn="r">
              <a:defRPr sz="800"/>
            </a:lvl1pPr>
          </a:lstStyle>
          <a:p>
            <a:fld id="{BF1BF329-EDCD-4A0A-8800-771AF39B95FF}" type="datetimeFigureOut">
              <a:rPr kumimoji="1" lang="ja-JP" altLang="en-US" smtClean="0"/>
              <a:t>2025/4/15</a:t>
            </a:fld>
            <a:endParaRPr kumimoji="1" lang="ja-JP" altLang="en-US"/>
          </a:p>
        </p:txBody>
      </p:sp>
      <p:sp>
        <p:nvSpPr>
          <p:cNvPr id="4" name="フッター プレースホルダー 3"/>
          <p:cNvSpPr>
            <a:spLocks noGrp="1"/>
          </p:cNvSpPr>
          <p:nvPr>
            <p:ph type="ftr" sz="quarter" idx="2"/>
          </p:nvPr>
        </p:nvSpPr>
        <p:spPr>
          <a:xfrm>
            <a:off x="4" y="9440614"/>
            <a:ext cx="2950005" cy="498725"/>
          </a:xfrm>
          <a:prstGeom prst="rect">
            <a:avLst/>
          </a:prstGeom>
        </p:spPr>
        <p:txBody>
          <a:bodyPr vert="horz" lIns="62993" tIns="31496" rIns="62993" bIns="31496" rtlCol="0" anchor="b"/>
          <a:lstStyle>
            <a:lvl1pPr algn="l">
              <a:defRPr sz="800"/>
            </a:lvl1pPr>
          </a:lstStyle>
          <a:p>
            <a:endParaRPr kumimoji="1" lang="ja-JP" altLang="en-US"/>
          </a:p>
        </p:txBody>
      </p:sp>
      <p:sp>
        <p:nvSpPr>
          <p:cNvPr id="5" name="スライド番号プレースホルダー 4"/>
          <p:cNvSpPr>
            <a:spLocks noGrp="1"/>
          </p:cNvSpPr>
          <p:nvPr>
            <p:ph type="sldNum" sz="quarter" idx="3"/>
          </p:nvPr>
        </p:nvSpPr>
        <p:spPr>
          <a:xfrm>
            <a:off x="3856111" y="9440614"/>
            <a:ext cx="2950005" cy="498725"/>
          </a:xfrm>
          <a:prstGeom prst="rect">
            <a:avLst/>
          </a:prstGeom>
        </p:spPr>
        <p:txBody>
          <a:bodyPr vert="horz" lIns="62993" tIns="31496" rIns="62993" bIns="31496" rtlCol="0" anchor="b"/>
          <a:lstStyle>
            <a:lvl1pPr algn="r">
              <a:defRPr sz="800"/>
            </a:lvl1pPr>
          </a:lstStyle>
          <a:p>
            <a:fld id="{5330B909-BE97-42EE-AA8C-1A8B3EABE922}" type="slidenum">
              <a:rPr kumimoji="1" lang="ja-JP" altLang="en-US" smtClean="0"/>
              <a:t>‹#›</a:t>
            </a:fld>
            <a:endParaRPr kumimoji="1" lang="ja-JP" altLang="en-US"/>
          </a:p>
        </p:txBody>
      </p:sp>
    </p:spTree>
    <p:extLst>
      <p:ext uri="{BB962C8B-B14F-4D97-AF65-F5344CB8AC3E}">
        <p14:creationId xmlns:p14="http://schemas.microsoft.com/office/powerpoint/2010/main" val="124199143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3"/>
            <a:ext cx="2950005" cy="498725"/>
          </a:xfrm>
          <a:prstGeom prst="rect">
            <a:avLst/>
          </a:prstGeom>
        </p:spPr>
        <p:txBody>
          <a:bodyPr vert="horz" lIns="62984" tIns="31494" rIns="62984" bIns="31494" rtlCol="0"/>
          <a:lstStyle>
            <a:lvl1pPr algn="l">
              <a:defRPr sz="800"/>
            </a:lvl1pPr>
          </a:lstStyle>
          <a:p>
            <a:endParaRPr kumimoji="1" lang="ja-JP" altLang="en-US"/>
          </a:p>
        </p:txBody>
      </p:sp>
      <p:sp>
        <p:nvSpPr>
          <p:cNvPr id="3" name="日付プレースホルダー 2"/>
          <p:cNvSpPr>
            <a:spLocks noGrp="1"/>
          </p:cNvSpPr>
          <p:nvPr>
            <p:ph type="dt" idx="1"/>
          </p:nvPr>
        </p:nvSpPr>
        <p:spPr>
          <a:xfrm>
            <a:off x="3856111" y="3"/>
            <a:ext cx="2950005" cy="498725"/>
          </a:xfrm>
          <a:prstGeom prst="rect">
            <a:avLst/>
          </a:prstGeom>
        </p:spPr>
        <p:txBody>
          <a:bodyPr vert="horz" lIns="62984" tIns="31494" rIns="62984" bIns="31494" rtlCol="0"/>
          <a:lstStyle>
            <a:lvl1pPr algn="r">
              <a:defRPr sz="800"/>
            </a:lvl1pPr>
          </a:lstStyle>
          <a:p>
            <a:fld id="{D4B34377-7E25-4106-A67B-EA64E8B2B132}" type="datetimeFigureOut">
              <a:rPr kumimoji="1" lang="ja-JP" altLang="en-US" smtClean="0"/>
              <a:t>2025/4/15</a:t>
            </a:fld>
            <a:endParaRPr kumimoji="1" lang="ja-JP" altLang="en-US"/>
          </a:p>
        </p:txBody>
      </p:sp>
      <p:sp>
        <p:nvSpPr>
          <p:cNvPr id="4" name="スライド イメージ プレースホルダー 3"/>
          <p:cNvSpPr>
            <a:spLocks noGrp="1" noRot="1" noChangeAspect="1"/>
          </p:cNvSpPr>
          <p:nvPr>
            <p:ph type="sldImg" idx="2"/>
          </p:nvPr>
        </p:nvSpPr>
        <p:spPr>
          <a:xfrm>
            <a:off x="1039813" y="1244600"/>
            <a:ext cx="4727575" cy="3354388"/>
          </a:xfrm>
          <a:prstGeom prst="rect">
            <a:avLst/>
          </a:prstGeom>
          <a:noFill/>
          <a:ln w="12700">
            <a:solidFill>
              <a:prstClr val="black"/>
            </a:solidFill>
          </a:ln>
        </p:spPr>
        <p:txBody>
          <a:bodyPr vert="horz" lIns="62984" tIns="31494" rIns="62984" bIns="31494" rtlCol="0" anchor="ctr"/>
          <a:lstStyle/>
          <a:p>
            <a:endParaRPr lang="ja-JP" altLang="en-US"/>
          </a:p>
        </p:txBody>
      </p:sp>
      <p:sp>
        <p:nvSpPr>
          <p:cNvPr id="5" name="ノート プレースホルダー 4"/>
          <p:cNvSpPr>
            <a:spLocks noGrp="1"/>
          </p:cNvSpPr>
          <p:nvPr>
            <p:ph type="body" sz="quarter" idx="3"/>
          </p:nvPr>
        </p:nvSpPr>
        <p:spPr>
          <a:xfrm>
            <a:off x="680939" y="4782926"/>
            <a:ext cx="5445326" cy="3914001"/>
          </a:xfrm>
          <a:prstGeom prst="rect">
            <a:avLst/>
          </a:prstGeom>
        </p:spPr>
        <p:txBody>
          <a:bodyPr vert="horz" lIns="62984" tIns="31494" rIns="62984" bIns="3149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440616"/>
            <a:ext cx="2950005" cy="498725"/>
          </a:xfrm>
          <a:prstGeom prst="rect">
            <a:avLst/>
          </a:prstGeom>
        </p:spPr>
        <p:txBody>
          <a:bodyPr vert="horz" lIns="62984" tIns="31494" rIns="62984" bIns="31494" rtlCol="0" anchor="b"/>
          <a:lstStyle>
            <a:lvl1pPr algn="l">
              <a:defRPr sz="800"/>
            </a:lvl1pPr>
          </a:lstStyle>
          <a:p>
            <a:endParaRPr kumimoji="1" lang="ja-JP" altLang="en-US"/>
          </a:p>
        </p:txBody>
      </p:sp>
      <p:sp>
        <p:nvSpPr>
          <p:cNvPr id="7" name="スライド番号プレースホルダー 6"/>
          <p:cNvSpPr>
            <a:spLocks noGrp="1"/>
          </p:cNvSpPr>
          <p:nvPr>
            <p:ph type="sldNum" sz="quarter" idx="5"/>
          </p:nvPr>
        </p:nvSpPr>
        <p:spPr>
          <a:xfrm>
            <a:off x="3856111" y="9440616"/>
            <a:ext cx="2950005" cy="498725"/>
          </a:xfrm>
          <a:prstGeom prst="rect">
            <a:avLst/>
          </a:prstGeom>
        </p:spPr>
        <p:txBody>
          <a:bodyPr vert="horz" lIns="62984" tIns="31494" rIns="62984" bIns="31494" rtlCol="0" anchor="b"/>
          <a:lstStyle>
            <a:lvl1pPr algn="r">
              <a:defRPr sz="800"/>
            </a:lvl1pPr>
          </a:lstStyle>
          <a:p>
            <a:fld id="{8BAD086E-579A-4EC0-9AEC-9B55B3824FD6}" type="slidenum">
              <a:rPr kumimoji="1" lang="ja-JP" altLang="en-US" smtClean="0"/>
              <a:t>‹#›</a:t>
            </a:fld>
            <a:endParaRPr kumimoji="1" lang="ja-JP" altLang="en-US"/>
          </a:p>
        </p:txBody>
      </p:sp>
    </p:spTree>
    <p:extLst>
      <p:ext uri="{BB962C8B-B14F-4D97-AF65-F5344CB8AC3E}">
        <p14:creationId xmlns:p14="http://schemas.microsoft.com/office/powerpoint/2010/main" val="404573053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6913" y="862013"/>
            <a:ext cx="3267075" cy="231933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008600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55771"/>
            <a:ext cx="12851448" cy="3735046"/>
          </a:xfrm>
        </p:spPr>
        <p:txBody>
          <a:bodyPr anchor="b"/>
          <a:lstStyle>
            <a:lvl1pPr algn="ctr">
              <a:defRPr sz="9386"/>
            </a:lvl1pPr>
          </a:lstStyle>
          <a:p>
            <a:r>
              <a:rPr lang="ja-JP" altLang="en-US"/>
              <a:t>マスター タイトルの書式設定</a:t>
            </a:r>
            <a:endParaRPr lang="en-US" dirty="0"/>
          </a:p>
        </p:txBody>
      </p:sp>
      <p:sp>
        <p:nvSpPr>
          <p:cNvPr id="3" name="Subtitle 2"/>
          <p:cNvSpPr>
            <a:spLocks noGrp="1"/>
          </p:cNvSpPr>
          <p:nvPr>
            <p:ph type="subTitle" idx="1"/>
          </p:nvPr>
        </p:nvSpPr>
        <p:spPr>
          <a:xfrm>
            <a:off x="1889919" y="5634855"/>
            <a:ext cx="11339513" cy="2590194"/>
          </a:xfrm>
        </p:spPr>
        <p:txBody>
          <a:bodyPr/>
          <a:lstStyle>
            <a:lvl1pPr marL="0" indent="0" algn="ctr">
              <a:buNone/>
              <a:defRPr sz="3755"/>
            </a:lvl1pPr>
            <a:lvl2pPr marL="715244" indent="0" algn="ctr">
              <a:buNone/>
              <a:defRPr sz="3129"/>
            </a:lvl2pPr>
            <a:lvl3pPr marL="1430487" indent="0" algn="ctr">
              <a:buNone/>
              <a:defRPr sz="2816"/>
            </a:lvl3pPr>
            <a:lvl4pPr marL="2145731" indent="0" algn="ctr">
              <a:buNone/>
              <a:defRPr sz="2503"/>
            </a:lvl4pPr>
            <a:lvl5pPr marL="2860975" indent="0" algn="ctr">
              <a:buNone/>
              <a:defRPr sz="2503"/>
            </a:lvl5pPr>
            <a:lvl6pPr marL="3576218" indent="0" algn="ctr">
              <a:buNone/>
              <a:defRPr sz="2503"/>
            </a:lvl6pPr>
            <a:lvl7pPr marL="4291462" indent="0" algn="ctr">
              <a:buNone/>
              <a:defRPr sz="2503"/>
            </a:lvl7pPr>
            <a:lvl8pPr marL="5006706" indent="0" algn="ctr">
              <a:buNone/>
              <a:defRPr sz="2503"/>
            </a:lvl8pPr>
            <a:lvl9pPr marL="5721949" indent="0" algn="ctr">
              <a:buNone/>
              <a:defRPr sz="250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DF48FAA-6B69-451B-94F9-B9AFB2A58CFB}" type="datetime1">
              <a:rPr kumimoji="1" lang="ja-JP" altLang="en-US" smtClean="0"/>
              <a:t>2025/4/15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150718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9A580FB-9490-40CE-9F0C-17E534955E0A}" type="datetime1">
              <a:rPr kumimoji="1" lang="ja-JP" altLang="en-US" smtClean="0"/>
              <a:t>2025/4/15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907698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71184"/>
            <a:ext cx="3260110" cy="909176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39456" y="571184"/>
            <a:ext cx="9591338" cy="909176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BB1CCB6-67FA-4CEA-9A3D-58801920BFE4}" type="datetime1">
              <a:rPr kumimoji="1" lang="ja-JP" altLang="en-US" smtClean="0"/>
              <a:t>2025/4/15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898781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3C2DB8C-9621-4DB7-9A36-6FED80837DC5}" type="datetime1">
              <a:rPr kumimoji="1" lang="ja-JP" altLang="en-US" smtClean="0"/>
              <a:t>2025/4/15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73716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031582" y="2674634"/>
            <a:ext cx="13040439" cy="4462684"/>
          </a:xfrm>
        </p:spPr>
        <p:txBody>
          <a:bodyPr anchor="b"/>
          <a:lstStyle>
            <a:lvl1pPr>
              <a:defRPr sz="9386"/>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31582" y="7179537"/>
            <a:ext cx="13040439" cy="2346820"/>
          </a:xfrm>
        </p:spPr>
        <p:txBody>
          <a:bodyPr/>
          <a:lstStyle>
            <a:lvl1pPr marL="0" indent="0">
              <a:buNone/>
              <a:defRPr sz="3755">
                <a:solidFill>
                  <a:schemeClr val="tx1"/>
                </a:solidFill>
              </a:defRPr>
            </a:lvl1pPr>
            <a:lvl2pPr marL="715244" indent="0">
              <a:buNone/>
              <a:defRPr sz="3129">
                <a:solidFill>
                  <a:schemeClr val="tx1">
                    <a:tint val="75000"/>
                  </a:schemeClr>
                </a:solidFill>
              </a:defRPr>
            </a:lvl2pPr>
            <a:lvl3pPr marL="1430487" indent="0">
              <a:buNone/>
              <a:defRPr sz="2816">
                <a:solidFill>
                  <a:schemeClr val="tx1">
                    <a:tint val="75000"/>
                  </a:schemeClr>
                </a:solidFill>
              </a:defRPr>
            </a:lvl3pPr>
            <a:lvl4pPr marL="2145731" indent="0">
              <a:buNone/>
              <a:defRPr sz="2503">
                <a:solidFill>
                  <a:schemeClr val="tx1">
                    <a:tint val="75000"/>
                  </a:schemeClr>
                </a:solidFill>
              </a:defRPr>
            </a:lvl4pPr>
            <a:lvl5pPr marL="2860975" indent="0">
              <a:buNone/>
              <a:defRPr sz="2503">
                <a:solidFill>
                  <a:schemeClr val="tx1">
                    <a:tint val="75000"/>
                  </a:schemeClr>
                </a:solidFill>
              </a:defRPr>
            </a:lvl5pPr>
            <a:lvl6pPr marL="3576218" indent="0">
              <a:buNone/>
              <a:defRPr sz="2503">
                <a:solidFill>
                  <a:schemeClr val="tx1">
                    <a:tint val="75000"/>
                  </a:schemeClr>
                </a:solidFill>
              </a:defRPr>
            </a:lvl6pPr>
            <a:lvl7pPr marL="4291462" indent="0">
              <a:buNone/>
              <a:defRPr sz="2503">
                <a:solidFill>
                  <a:schemeClr val="tx1">
                    <a:tint val="75000"/>
                  </a:schemeClr>
                </a:solidFill>
              </a:defRPr>
            </a:lvl7pPr>
            <a:lvl8pPr marL="5006706" indent="0">
              <a:buNone/>
              <a:defRPr sz="2503">
                <a:solidFill>
                  <a:schemeClr val="tx1">
                    <a:tint val="75000"/>
                  </a:schemeClr>
                </a:solidFill>
              </a:defRPr>
            </a:lvl8pPr>
            <a:lvl9pPr marL="5721949" indent="0">
              <a:buNone/>
              <a:defRPr sz="250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93A5F26-33AA-480F-82E8-D38AE240C591}" type="datetime1">
              <a:rPr kumimoji="1" lang="ja-JP" altLang="en-US" smtClean="0"/>
              <a:t>2025/4/15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4102805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39455" y="2855920"/>
            <a:ext cx="6425724" cy="680702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654171" y="2855920"/>
            <a:ext cx="6425724" cy="680702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D7A0A2F-A8FD-45A7-AD79-A997F88B51D2}" type="datetime1">
              <a:rPr kumimoji="1" lang="ja-JP" altLang="en-US" smtClean="0"/>
              <a:t>2025/4/15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3369871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41425" y="571186"/>
            <a:ext cx="13040439" cy="207364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41426" y="2629931"/>
            <a:ext cx="6396193" cy="1288888"/>
          </a:xfrm>
        </p:spPr>
        <p:txBody>
          <a:bodyPr anchor="b"/>
          <a:lstStyle>
            <a:lvl1pPr marL="0" indent="0">
              <a:buNone/>
              <a:defRPr sz="3755" b="1"/>
            </a:lvl1pPr>
            <a:lvl2pPr marL="715244" indent="0">
              <a:buNone/>
              <a:defRPr sz="3129" b="1"/>
            </a:lvl2pPr>
            <a:lvl3pPr marL="1430487" indent="0">
              <a:buNone/>
              <a:defRPr sz="2816" b="1"/>
            </a:lvl3pPr>
            <a:lvl4pPr marL="2145731" indent="0">
              <a:buNone/>
              <a:defRPr sz="2503" b="1"/>
            </a:lvl4pPr>
            <a:lvl5pPr marL="2860975" indent="0">
              <a:buNone/>
              <a:defRPr sz="2503" b="1"/>
            </a:lvl5pPr>
            <a:lvl6pPr marL="3576218" indent="0">
              <a:buNone/>
              <a:defRPr sz="2503" b="1"/>
            </a:lvl6pPr>
            <a:lvl7pPr marL="4291462" indent="0">
              <a:buNone/>
              <a:defRPr sz="2503" b="1"/>
            </a:lvl7pPr>
            <a:lvl8pPr marL="5006706" indent="0">
              <a:buNone/>
              <a:defRPr sz="2503" b="1"/>
            </a:lvl8pPr>
            <a:lvl9pPr marL="5721949" indent="0">
              <a:buNone/>
              <a:defRPr sz="2503" b="1"/>
            </a:lvl9pPr>
          </a:lstStyle>
          <a:p>
            <a:pPr lvl="0"/>
            <a:r>
              <a:rPr lang="ja-JP" altLang="en-US"/>
              <a:t>マスター テキストの書式設定</a:t>
            </a:r>
          </a:p>
        </p:txBody>
      </p:sp>
      <p:sp>
        <p:nvSpPr>
          <p:cNvPr id="4" name="Content Placeholder 3"/>
          <p:cNvSpPr>
            <a:spLocks noGrp="1"/>
          </p:cNvSpPr>
          <p:nvPr>
            <p:ph sz="half" idx="2"/>
          </p:nvPr>
        </p:nvSpPr>
        <p:spPr>
          <a:xfrm>
            <a:off x="1041426" y="3918819"/>
            <a:ext cx="6396193" cy="576399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654172" y="2629931"/>
            <a:ext cx="6427693" cy="1288888"/>
          </a:xfrm>
        </p:spPr>
        <p:txBody>
          <a:bodyPr anchor="b"/>
          <a:lstStyle>
            <a:lvl1pPr marL="0" indent="0">
              <a:buNone/>
              <a:defRPr sz="3755" b="1"/>
            </a:lvl1pPr>
            <a:lvl2pPr marL="715244" indent="0">
              <a:buNone/>
              <a:defRPr sz="3129" b="1"/>
            </a:lvl2pPr>
            <a:lvl3pPr marL="1430487" indent="0">
              <a:buNone/>
              <a:defRPr sz="2816" b="1"/>
            </a:lvl3pPr>
            <a:lvl4pPr marL="2145731" indent="0">
              <a:buNone/>
              <a:defRPr sz="2503" b="1"/>
            </a:lvl4pPr>
            <a:lvl5pPr marL="2860975" indent="0">
              <a:buNone/>
              <a:defRPr sz="2503" b="1"/>
            </a:lvl5pPr>
            <a:lvl6pPr marL="3576218" indent="0">
              <a:buNone/>
              <a:defRPr sz="2503" b="1"/>
            </a:lvl6pPr>
            <a:lvl7pPr marL="4291462" indent="0">
              <a:buNone/>
              <a:defRPr sz="2503" b="1"/>
            </a:lvl7pPr>
            <a:lvl8pPr marL="5006706" indent="0">
              <a:buNone/>
              <a:defRPr sz="2503" b="1"/>
            </a:lvl8pPr>
            <a:lvl9pPr marL="5721949" indent="0">
              <a:buNone/>
              <a:defRPr sz="2503" b="1"/>
            </a:lvl9pPr>
          </a:lstStyle>
          <a:p>
            <a:pPr lvl="0"/>
            <a:r>
              <a:rPr lang="ja-JP" altLang="en-US"/>
              <a:t>マスター テキストの書式設定</a:t>
            </a:r>
          </a:p>
        </p:txBody>
      </p:sp>
      <p:sp>
        <p:nvSpPr>
          <p:cNvPr id="6" name="Content Placeholder 5"/>
          <p:cNvSpPr>
            <a:spLocks noGrp="1"/>
          </p:cNvSpPr>
          <p:nvPr>
            <p:ph sz="quarter" idx="4"/>
          </p:nvPr>
        </p:nvSpPr>
        <p:spPr>
          <a:xfrm>
            <a:off x="7654172" y="3918819"/>
            <a:ext cx="6427693" cy="576399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E73AAC5-A097-40BE-A9A6-13C7C8236289}" type="datetime1">
              <a:rPr kumimoji="1" lang="ja-JP" altLang="en-US" smtClean="0"/>
              <a:t>2025/4/15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854540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6F454D4-9F4A-4335-9CB1-E24241DA743E}" type="datetime1">
              <a:rPr kumimoji="1" lang="ja-JP" altLang="en-US" smtClean="0"/>
              <a:t>2025/4/15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642547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FF4D80-7E3A-4A60-AECC-00965EF9E4AE}" type="datetime1">
              <a:rPr kumimoji="1" lang="ja-JP" altLang="en-US" smtClean="0"/>
              <a:t>2025/4/15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764286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41425" y="715222"/>
            <a:ext cx="4876384" cy="2503276"/>
          </a:xfrm>
        </p:spPr>
        <p:txBody>
          <a:bodyPr anchor="b"/>
          <a:lstStyle>
            <a:lvl1pPr>
              <a:defRPr sz="5006"/>
            </a:lvl1pPr>
          </a:lstStyle>
          <a:p>
            <a:r>
              <a:rPr lang="ja-JP" altLang="en-US"/>
              <a:t>マスター タイトルの書式設定</a:t>
            </a:r>
            <a:endParaRPr lang="en-US" dirty="0"/>
          </a:p>
        </p:txBody>
      </p:sp>
      <p:sp>
        <p:nvSpPr>
          <p:cNvPr id="3" name="Content Placeholder 2"/>
          <p:cNvSpPr>
            <a:spLocks noGrp="1"/>
          </p:cNvSpPr>
          <p:nvPr>
            <p:ph idx="1"/>
          </p:nvPr>
        </p:nvSpPr>
        <p:spPr>
          <a:xfrm>
            <a:off x="6427693" y="1544683"/>
            <a:ext cx="7654171" cy="7624064"/>
          </a:xfrm>
        </p:spPr>
        <p:txBody>
          <a:bodyPr/>
          <a:lstStyle>
            <a:lvl1pPr>
              <a:defRPr sz="5006"/>
            </a:lvl1pPr>
            <a:lvl2pPr>
              <a:defRPr sz="4380"/>
            </a:lvl2pPr>
            <a:lvl3pPr>
              <a:defRPr sz="3755"/>
            </a:lvl3pPr>
            <a:lvl4pPr>
              <a:defRPr sz="3129"/>
            </a:lvl4pPr>
            <a:lvl5pPr>
              <a:defRPr sz="3129"/>
            </a:lvl5pPr>
            <a:lvl6pPr>
              <a:defRPr sz="3129"/>
            </a:lvl6pPr>
            <a:lvl7pPr>
              <a:defRPr sz="3129"/>
            </a:lvl7pPr>
            <a:lvl8pPr>
              <a:defRPr sz="3129"/>
            </a:lvl8pPr>
            <a:lvl9pPr>
              <a:defRPr sz="312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41425" y="3218497"/>
            <a:ext cx="4876384" cy="5962665"/>
          </a:xfrm>
        </p:spPr>
        <p:txBody>
          <a:bodyPr/>
          <a:lstStyle>
            <a:lvl1pPr marL="0" indent="0">
              <a:buNone/>
              <a:defRPr sz="2503"/>
            </a:lvl1pPr>
            <a:lvl2pPr marL="715244" indent="0">
              <a:buNone/>
              <a:defRPr sz="2190"/>
            </a:lvl2pPr>
            <a:lvl3pPr marL="1430487" indent="0">
              <a:buNone/>
              <a:defRPr sz="1877"/>
            </a:lvl3pPr>
            <a:lvl4pPr marL="2145731" indent="0">
              <a:buNone/>
              <a:defRPr sz="1564"/>
            </a:lvl4pPr>
            <a:lvl5pPr marL="2860975" indent="0">
              <a:buNone/>
              <a:defRPr sz="1564"/>
            </a:lvl5pPr>
            <a:lvl6pPr marL="3576218" indent="0">
              <a:buNone/>
              <a:defRPr sz="1564"/>
            </a:lvl6pPr>
            <a:lvl7pPr marL="4291462" indent="0">
              <a:buNone/>
              <a:defRPr sz="1564"/>
            </a:lvl7pPr>
            <a:lvl8pPr marL="5006706" indent="0">
              <a:buNone/>
              <a:defRPr sz="1564"/>
            </a:lvl8pPr>
            <a:lvl9pPr marL="5721949" indent="0">
              <a:buNone/>
              <a:defRPr sz="156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7B27714-E29E-4426-84A7-44F8576CD563}" type="datetime1">
              <a:rPr kumimoji="1" lang="ja-JP" altLang="en-US" smtClean="0"/>
              <a:t>2025/4/15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594534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041425" y="715222"/>
            <a:ext cx="4876384" cy="2503276"/>
          </a:xfrm>
        </p:spPr>
        <p:txBody>
          <a:bodyPr anchor="b"/>
          <a:lstStyle>
            <a:lvl1pPr>
              <a:defRPr sz="5006"/>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427693" y="1544683"/>
            <a:ext cx="7654171" cy="7624064"/>
          </a:xfrm>
        </p:spPr>
        <p:txBody>
          <a:bodyPr anchor="t"/>
          <a:lstStyle>
            <a:lvl1pPr marL="0" indent="0">
              <a:buNone/>
              <a:defRPr sz="5006"/>
            </a:lvl1pPr>
            <a:lvl2pPr marL="715244" indent="0">
              <a:buNone/>
              <a:defRPr sz="4380"/>
            </a:lvl2pPr>
            <a:lvl3pPr marL="1430487" indent="0">
              <a:buNone/>
              <a:defRPr sz="3755"/>
            </a:lvl3pPr>
            <a:lvl4pPr marL="2145731" indent="0">
              <a:buNone/>
              <a:defRPr sz="3129"/>
            </a:lvl4pPr>
            <a:lvl5pPr marL="2860975" indent="0">
              <a:buNone/>
              <a:defRPr sz="3129"/>
            </a:lvl5pPr>
            <a:lvl6pPr marL="3576218" indent="0">
              <a:buNone/>
              <a:defRPr sz="3129"/>
            </a:lvl6pPr>
            <a:lvl7pPr marL="4291462" indent="0">
              <a:buNone/>
              <a:defRPr sz="3129"/>
            </a:lvl7pPr>
            <a:lvl8pPr marL="5006706" indent="0">
              <a:buNone/>
              <a:defRPr sz="3129"/>
            </a:lvl8pPr>
            <a:lvl9pPr marL="5721949" indent="0">
              <a:buNone/>
              <a:defRPr sz="3129"/>
            </a:lvl9pPr>
          </a:lstStyle>
          <a:p>
            <a:r>
              <a:rPr lang="ja-JP" altLang="en-US"/>
              <a:t>図を追加</a:t>
            </a:r>
            <a:endParaRPr lang="en-US" dirty="0"/>
          </a:p>
        </p:txBody>
      </p:sp>
      <p:sp>
        <p:nvSpPr>
          <p:cNvPr id="4" name="Text Placeholder 3"/>
          <p:cNvSpPr>
            <a:spLocks noGrp="1"/>
          </p:cNvSpPr>
          <p:nvPr>
            <p:ph type="body" sz="half" idx="2"/>
          </p:nvPr>
        </p:nvSpPr>
        <p:spPr>
          <a:xfrm>
            <a:off x="1041425" y="3218497"/>
            <a:ext cx="4876384" cy="5962665"/>
          </a:xfrm>
        </p:spPr>
        <p:txBody>
          <a:bodyPr/>
          <a:lstStyle>
            <a:lvl1pPr marL="0" indent="0">
              <a:buNone/>
              <a:defRPr sz="2503"/>
            </a:lvl1pPr>
            <a:lvl2pPr marL="715244" indent="0">
              <a:buNone/>
              <a:defRPr sz="2190"/>
            </a:lvl2pPr>
            <a:lvl3pPr marL="1430487" indent="0">
              <a:buNone/>
              <a:defRPr sz="1877"/>
            </a:lvl3pPr>
            <a:lvl4pPr marL="2145731" indent="0">
              <a:buNone/>
              <a:defRPr sz="1564"/>
            </a:lvl4pPr>
            <a:lvl5pPr marL="2860975" indent="0">
              <a:buNone/>
              <a:defRPr sz="1564"/>
            </a:lvl5pPr>
            <a:lvl6pPr marL="3576218" indent="0">
              <a:buNone/>
              <a:defRPr sz="1564"/>
            </a:lvl6pPr>
            <a:lvl7pPr marL="4291462" indent="0">
              <a:buNone/>
              <a:defRPr sz="1564"/>
            </a:lvl7pPr>
            <a:lvl8pPr marL="5006706" indent="0">
              <a:buNone/>
              <a:defRPr sz="1564"/>
            </a:lvl8pPr>
            <a:lvl9pPr marL="5721949" indent="0">
              <a:buNone/>
              <a:defRPr sz="156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DB5614D-11E5-4C16-AB2F-6059BE701DB3}" type="datetime1">
              <a:rPr kumimoji="1" lang="ja-JP" altLang="en-US" smtClean="0"/>
              <a:t>2025/4/15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4069629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71186"/>
            <a:ext cx="13040439" cy="207364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39456" y="2855920"/>
            <a:ext cx="13040439" cy="680702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39455" y="9943570"/>
            <a:ext cx="3401854" cy="571184"/>
          </a:xfrm>
          <a:prstGeom prst="rect">
            <a:avLst/>
          </a:prstGeom>
        </p:spPr>
        <p:txBody>
          <a:bodyPr vert="horz" lIns="91440" tIns="45720" rIns="91440" bIns="45720" rtlCol="0" anchor="ctr"/>
          <a:lstStyle>
            <a:lvl1pPr algn="l">
              <a:defRPr sz="1877">
                <a:solidFill>
                  <a:schemeClr val="tx1">
                    <a:tint val="75000"/>
                  </a:schemeClr>
                </a:solidFill>
              </a:defRPr>
            </a:lvl1pPr>
          </a:lstStyle>
          <a:p>
            <a:fld id="{A219B1AC-1CB7-4527-95E1-D72C3D096162}" type="datetime1">
              <a:rPr kumimoji="1" lang="ja-JP" altLang="en-US" smtClean="0"/>
              <a:t>2025/4/15</a:t>
            </a:fld>
            <a:endParaRPr kumimoji="1" lang="ja-JP" altLang="en-US"/>
          </a:p>
        </p:txBody>
      </p:sp>
      <p:sp>
        <p:nvSpPr>
          <p:cNvPr id="5" name="Footer Placeholder 4"/>
          <p:cNvSpPr>
            <a:spLocks noGrp="1"/>
          </p:cNvSpPr>
          <p:nvPr>
            <p:ph type="ftr" sz="quarter" idx="3"/>
          </p:nvPr>
        </p:nvSpPr>
        <p:spPr>
          <a:xfrm>
            <a:off x="5008285" y="9943570"/>
            <a:ext cx="5102781" cy="571184"/>
          </a:xfrm>
          <a:prstGeom prst="rect">
            <a:avLst/>
          </a:prstGeom>
        </p:spPr>
        <p:txBody>
          <a:bodyPr vert="horz" lIns="91440" tIns="45720" rIns="91440" bIns="45720" rtlCol="0" anchor="ctr"/>
          <a:lstStyle>
            <a:lvl1pPr algn="ctr">
              <a:defRPr sz="1877">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0678041" y="9943570"/>
            <a:ext cx="3401854" cy="571184"/>
          </a:xfrm>
          <a:prstGeom prst="rect">
            <a:avLst/>
          </a:prstGeom>
        </p:spPr>
        <p:txBody>
          <a:bodyPr vert="horz" lIns="91440" tIns="45720" rIns="91440" bIns="45720" rtlCol="0" anchor="ctr"/>
          <a:lstStyle>
            <a:lvl1pPr algn="r">
              <a:defRPr sz="1877">
                <a:solidFill>
                  <a:schemeClr val="tx1">
                    <a:tint val="75000"/>
                  </a:schemeClr>
                </a:solidFill>
              </a:defRPr>
            </a:lvl1p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6629337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1430487" rtl="0" eaLnBrk="1" latinLnBrk="0" hangingPunct="1">
        <a:lnSpc>
          <a:spcPct val="90000"/>
        </a:lnSpc>
        <a:spcBef>
          <a:spcPct val="0"/>
        </a:spcBef>
        <a:buNone/>
        <a:defRPr kumimoji="1" sz="6883" kern="1200">
          <a:solidFill>
            <a:schemeClr val="tx1"/>
          </a:solidFill>
          <a:latin typeface="+mj-lt"/>
          <a:ea typeface="+mj-ea"/>
          <a:cs typeface="+mj-cs"/>
        </a:defRPr>
      </a:lvl1pPr>
    </p:titleStyle>
    <p:bodyStyle>
      <a:lvl1pPr marL="357622" indent="-357622" algn="l" defTabSz="1430487" rtl="0" eaLnBrk="1" latinLnBrk="0" hangingPunct="1">
        <a:lnSpc>
          <a:spcPct val="90000"/>
        </a:lnSpc>
        <a:spcBef>
          <a:spcPts val="1564"/>
        </a:spcBef>
        <a:buFont typeface="Arial" panose="020B0604020202020204" pitchFamily="34" charset="0"/>
        <a:buChar char="•"/>
        <a:defRPr kumimoji="1" sz="4380" kern="1200">
          <a:solidFill>
            <a:schemeClr val="tx1"/>
          </a:solidFill>
          <a:latin typeface="+mn-lt"/>
          <a:ea typeface="+mn-ea"/>
          <a:cs typeface="+mn-cs"/>
        </a:defRPr>
      </a:lvl1pPr>
      <a:lvl2pPr marL="1072866" indent="-357622" algn="l" defTabSz="1430487" rtl="0" eaLnBrk="1" latinLnBrk="0" hangingPunct="1">
        <a:lnSpc>
          <a:spcPct val="90000"/>
        </a:lnSpc>
        <a:spcBef>
          <a:spcPts val="782"/>
        </a:spcBef>
        <a:buFont typeface="Arial" panose="020B0604020202020204" pitchFamily="34" charset="0"/>
        <a:buChar char="•"/>
        <a:defRPr kumimoji="1" sz="3755" kern="1200">
          <a:solidFill>
            <a:schemeClr val="tx1"/>
          </a:solidFill>
          <a:latin typeface="+mn-lt"/>
          <a:ea typeface="+mn-ea"/>
          <a:cs typeface="+mn-cs"/>
        </a:defRPr>
      </a:lvl2pPr>
      <a:lvl3pPr marL="1788109" indent="-357622" algn="l" defTabSz="1430487" rtl="0" eaLnBrk="1" latinLnBrk="0" hangingPunct="1">
        <a:lnSpc>
          <a:spcPct val="90000"/>
        </a:lnSpc>
        <a:spcBef>
          <a:spcPts val="782"/>
        </a:spcBef>
        <a:buFont typeface="Arial" panose="020B0604020202020204" pitchFamily="34" charset="0"/>
        <a:buChar char="•"/>
        <a:defRPr kumimoji="1" sz="3129" kern="1200">
          <a:solidFill>
            <a:schemeClr val="tx1"/>
          </a:solidFill>
          <a:latin typeface="+mn-lt"/>
          <a:ea typeface="+mn-ea"/>
          <a:cs typeface="+mn-cs"/>
        </a:defRPr>
      </a:lvl3pPr>
      <a:lvl4pPr marL="2503353"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4pPr>
      <a:lvl5pPr marL="3218597"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5pPr>
      <a:lvl6pPr marL="3933840"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6pPr>
      <a:lvl7pPr marL="4649084"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7pPr>
      <a:lvl8pPr marL="5364328"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8pPr>
      <a:lvl9pPr marL="6079571"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9pPr>
    </p:bodyStyle>
    <p:otherStyle>
      <a:defPPr>
        <a:defRPr lang="en-US"/>
      </a:defPPr>
      <a:lvl1pPr marL="0" algn="l" defTabSz="1430487" rtl="0" eaLnBrk="1" latinLnBrk="0" hangingPunct="1">
        <a:defRPr kumimoji="1" sz="2816" kern="1200">
          <a:solidFill>
            <a:schemeClr val="tx1"/>
          </a:solidFill>
          <a:latin typeface="+mn-lt"/>
          <a:ea typeface="+mn-ea"/>
          <a:cs typeface="+mn-cs"/>
        </a:defRPr>
      </a:lvl1pPr>
      <a:lvl2pPr marL="715244" algn="l" defTabSz="1430487" rtl="0" eaLnBrk="1" latinLnBrk="0" hangingPunct="1">
        <a:defRPr kumimoji="1" sz="2816" kern="1200">
          <a:solidFill>
            <a:schemeClr val="tx1"/>
          </a:solidFill>
          <a:latin typeface="+mn-lt"/>
          <a:ea typeface="+mn-ea"/>
          <a:cs typeface="+mn-cs"/>
        </a:defRPr>
      </a:lvl2pPr>
      <a:lvl3pPr marL="1430487" algn="l" defTabSz="1430487" rtl="0" eaLnBrk="1" latinLnBrk="0" hangingPunct="1">
        <a:defRPr kumimoji="1" sz="2816" kern="1200">
          <a:solidFill>
            <a:schemeClr val="tx1"/>
          </a:solidFill>
          <a:latin typeface="+mn-lt"/>
          <a:ea typeface="+mn-ea"/>
          <a:cs typeface="+mn-cs"/>
        </a:defRPr>
      </a:lvl3pPr>
      <a:lvl4pPr marL="2145731" algn="l" defTabSz="1430487" rtl="0" eaLnBrk="1" latinLnBrk="0" hangingPunct="1">
        <a:defRPr kumimoji="1" sz="2816" kern="1200">
          <a:solidFill>
            <a:schemeClr val="tx1"/>
          </a:solidFill>
          <a:latin typeface="+mn-lt"/>
          <a:ea typeface="+mn-ea"/>
          <a:cs typeface="+mn-cs"/>
        </a:defRPr>
      </a:lvl4pPr>
      <a:lvl5pPr marL="2860975" algn="l" defTabSz="1430487" rtl="0" eaLnBrk="1" latinLnBrk="0" hangingPunct="1">
        <a:defRPr kumimoji="1" sz="2816" kern="1200">
          <a:solidFill>
            <a:schemeClr val="tx1"/>
          </a:solidFill>
          <a:latin typeface="+mn-lt"/>
          <a:ea typeface="+mn-ea"/>
          <a:cs typeface="+mn-cs"/>
        </a:defRPr>
      </a:lvl5pPr>
      <a:lvl6pPr marL="3576218" algn="l" defTabSz="1430487" rtl="0" eaLnBrk="1" latinLnBrk="0" hangingPunct="1">
        <a:defRPr kumimoji="1" sz="2816" kern="1200">
          <a:solidFill>
            <a:schemeClr val="tx1"/>
          </a:solidFill>
          <a:latin typeface="+mn-lt"/>
          <a:ea typeface="+mn-ea"/>
          <a:cs typeface="+mn-cs"/>
        </a:defRPr>
      </a:lvl6pPr>
      <a:lvl7pPr marL="4291462" algn="l" defTabSz="1430487" rtl="0" eaLnBrk="1" latinLnBrk="0" hangingPunct="1">
        <a:defRPr kumimoji="1" sz="2816" kern="1200">
          <a:solidFill>
            <a:schemeClr val="tx1"/>
          </a:solidFill>
          <a:latin typeface="+mn-lt"/>
          <a:ea typeface="+mn-ea"/>
          <a:cs typeface="+mn-cs"/>
        </a:defRPr>
      </a:lvl7pPr>
      <a:lvl8pPr marL="5006706" algn="l" defTabSz="1430487" rtl="0" eaLnBrk="1" latinLnBrk="0" hangingPunct="1">
        <a:defRPr kumimoji="1" sz="2816" kern="1200">
          <a:solidFill>
            <a:schemeClr val="tx1"/>
          </a:solidFill>
          <a:latin typeface="+mn-lt"/>
          <a:ea typeface="+mn-ea"/>
          <a:cs typeface="+mn-cs"/>
        </a:defRPr>
      </a:lvl8pPr>
      <a:lvl9pPr marL="5721949" algn="l" defTabSz="1430487" rtl="0" eaLnBrk="1" latinLnBrk="0" hangingPunct="1">
        <a:defRPr kumimoji="1" sz="281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6194760" y="7054685"/>
            <a:ext cx="8900900" cy="358423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79326" y="505424"/>
            <a:ext cx="14965638" cy="1861741"/>
          </a:xfrm>
          <a:prstGeom prst="roundRect">
            <a:avLst/>
          </a:prstGeom>
          <a:solidFill>
            <a:srgbClr val="FFDE9B"/>
          </a:solidFill>
          <a:ln w="44450" cmpd="dbl"/>
        </p:spPr>
        <p:style>
          <a:lnRef idx="2">
            <a:schemeClr val="accent1">
              <a:shade val="50000"/>
            </a:schemeClr>
          </a:lnRef>
          <a:fillRef idx="1">
            <a:schemeClr val="accent1"/>
          </a:fillRef>
          <a:effectRef idx="0">
            <a:schemeClr val="accent1"/>
          </a:effectRef>
          <a:fontRef idx="minor">
            <a:schemeClr val="lt1"/>
          </a:fontRef>
        </p:style>
        <p:txBody>
          <a:bodyPr vert="eaVert" lIns="104306" tIns="52153" rIns="104306" bIns="52153" rtlCol="0" anchor="ctr"/>
          <a:lstStyle/>
          <a:p>
            <a:pPr algn="ct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テキスト ボックス 3"/>
          <p:cNvSpPr txBox="1">
            <a:spLocks noChangeArrowheads="1"/>
          </p:cNvSpPr>
          <p:nvPr/>
        </p:nvSpPr>
        <p:spPr bwMode="auto">
          <a:xfrm>
            <a:off x="0" y="0"/>
            <a:ext cx="15119350" cy="461665"/>
          </a:xfrm>
          <a:prstGeom prst="rect">
            <a:avLst/>
          </a:prstGeom>
          <a:solidFill>
            <a:srgbClr val="006600"/>
          </a:solidFill>
          <a:ln>
            <a:noFill/>
          </a:ln>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400" dirty="0">
                <a:solidFill>
                  <a:schemeClr val="bg1"/>
                </a:solidFill>
                <a:latin typeface="Meiryo UI" pitchFamily="50" charset="-128"/>
                <a:ea typeface="Meiryo UI" pitchFamily="50" charset="-128"/>
                <a:cs typeface="Meiryo UI" pitchFamily="50" charset="-128"/>
              </a:rPr>
              <a:t>【</a:t>
            </a:r>
            <a:r>
              <a:rPr lang="ja-JP" altLang="en-US" sz="2400" dirty="0">
                <a:solidFill>
                  <a:schemeClr val="bg1"/>
                </a:solidFill>
                <a:latin typeface="Meiryo UI" pitchFamily="50" charset="-128"/>
                <a:ea typeface="Meiryo UI" pitchFamily="50" charset="-128"/>
                <a:cs typeface="Meiryo UI" pitchFamily="50" charset="-128"/>
              </a:rPr>
              <a:t>概要版</a:t>
            </a:r>
            <a:r>
              <a:rPr lang="en-US" altLang="ja-JP" sz="2400" dirty="0">
                <a:solidFill>
                  <a:schemeClr val="bg1"/>
                </a:solidFill>
                <a:latin typeface="Meiryo UI" pitchFamily="50" charset="-128"/>
                <a:ea typeface="Meiryo UI" pitchFamily="50" charset="-128"/>
                <a:cs typeface="Meiryo UI" pitchFamily="50" charset="-128"/>
              </a:rPr>
              <a:t>】</a:t>
            </a:r>
            <a:r>
              <a:rPr lang="ja-JP" altLang="en-US" sz="2400" dirty="0">
                <a:solidFill>
                  <a:schemeClr val="bg1"/>
                </a:solidFill>
                <a:latin typeface="Meiryo UI" pitchFamily="50" charset="-128"/>
                <a:ea typeface="Meiryo UI" pitchFamily="50" charset="-128"/>
                <a:cs typeface="Meiryo UI" pitchFamily="50" charset="-128"/>
              </a:rPr>
              <a:t>二色の浜公園マネジメントプラン（案） </a:t>
            </a:r>
            <a:r>
              <a:rPr lang="en-US" altLang="ja-JP" sz="2000" dirty="0">
                <a:solidFill>
                  <a:schemeClr val="bg1"/>
                </a:solidFill>
                <a:latin typeface="Meiryo UI" pitchFamily="50" charset="-128"/>
                <a:ea typeface="Meiryo UI" pitchFamily="50" charset="-128"/>
                <a:cs typeface="Meiryo UI" pitchFamily="50" charset="-128"/>
              </a:rPr>
              <a:t>『</a:t>
            </a:r>
            <a:r>
              <a:rPr lang="ja-JP" altLang="en-US" sz="2000" dirty="0">
                <a:solidFill>
                  <a:schemeClr val="bg1"/>
                </a:solidFill>
                <a:latin typeface="Meiryo UI" pitchFamily="50" charset="-128"/>
                <a:ea typeface="Meiryo UI" pitchFamily="50" charset="-128"/>
                <a:cs typeface="Meiryo UI" pitchFamily="50" charset="-128"/>
              </a:rPr>
              <a:t>泉州海岸のクロマツ林の中で、海洋レクリエーションを楽しむ公園</a:t>
            </a:r>
            <a:r>
              <a:rPr lang="en-US" altLang="ja-JP" sz="2000" dirty="0">
                <a:solidFill>
                  <a:schemeClr val="bg1"/>
                </a:solidFill>
                <a:latin typeface="Meiryo UI" pitchFamily="50" charset="-128"/>
                <a:ea typeface="Meiryo UI" pitchFamily="50" charset="-128"/>
                <a:cs typeface="Meiryo UI" pitchFamily="50" charset="-128"/>
              </a:rPr>
              <a:t>』</a:t>
            </a:r>
          </a:p>
        </p:txBody>
      </p:sp>
      <p:sp>
        <p:nvSpPr>
          <p:cNvPr id="96" name="正方形/長方形 95"/>
          <p:cNvSpPr/>
          <p:nvPr/>
        </p:nvSpPr>
        <p:spPr>
          <a:xfrm>
            <a:off x="133078" y="946451"/>
            <a:ext cx="3671999" cy="288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公園の特色を活かす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テキスト ボックス 96"/>
          <p:cNvSpPr txBox="1"/>
          <p:nvPr/>
        </p:nvSpPr>
        <p:spPr>
          <a:xfrm>
            <a:off x="7576975" y="1265008"/>
            <a:ext cx="3672000" cy="738664"/>
          </a:xfrm>
          <a:prstGeom prst="rect">
            <a:avLst/>
          </a:prstGeom>
          <a:noFill/>
        </p:spPr>
        <p:txBody>
          <a:bodyPr wrap="square" rtlCol="0">
            <a:spAutoFit/>
          </a:bodyPr>
          <a:lstStyle/>
          <a:p>
            <a:pPr marL="180000" indent="-108000" algn="just" fontAlgn="t"/>
            <a:r>
              <a:rPr lang="ja-JP" altLang="en-US" sz="1400" dirty="0">
                <a:solidFill>
                  <a:srgbClr val="000000"/>
                </a:solidFill>
                <a:latin typeface="Meiryo UI" panose="020B0604030504040204" pitchFamily="50" charset="-128"/>
                <a:ea typeface="Meiryo UI" panose="020B0604030504040204" pitchFamily="50" charset="-128"/>
              </a:rPr>
              <a:t>・ユニバーサルデザインの充実とともに、良好な維持管理による快適な園内空間を生み出す公園</a:t>
            </a:r>
          </a:p>
        </p:txBody>
      </p:sp>
      <p:sp>
        <p:nvSpPr>
          <p:cNvPr id="98" name="正方形/長方形 97"/>
          <p:cNvSpPr/>
          <p:nvPr/>
        </p:nvSpPr>
        <p:spPr>
          <a:xfrm>
            <a:off x="3855026" y="946451"/>
            <a:ext cx="3672000" cy="288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民間活力の導入</a:t>
            </a:r>
          </a:p>
        </p:txBody>
      </p:sp>
      <p:sp>
        <p:nvSpPr>
          <p:cNvPr id="99" name="正方形/長方形 98"/>
          <p:cNvSpPr/>
          <p:nvPr/>
        </p:nvSpPr>
        <p:spPr>
          <a:xfrm>
            <a:off x="3855026" y="1235209"/>
            <a:ext cx="3672000" cy="954107"/>
          </a:xfrm>
          <a:prstGeom prst="rect">
            <a:avLst/>
          </a:prstGeom>
        </p:spPr>
        <p:txBody>
          <a:bodyPr wrap="square">
            <a:spAutoFit/>
          </a:bodyPr>
          <a:lstStyle/>
          <a:p>
            <a:pPr marL="179388" indent="-107950" algn="just" fontAlgn="t"/>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・民間ノウハウを活用したマリンレジャー、マリンスポーツの普及啓発を行う公園</a:t>
            </a:r>
          </a:p>
          <a:p>
            <a:pPr marL="179388" indent="-107950" algn="just" fontAlgn="t"/>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・運動施設や遊戯施設などの施設がさらに充実し、多様なアクティビティを年中楽しめる公園</a:t>
            </a:r>
          </a:p>
        </p:txBody>
      </p:sp>
      <p:sp>
        <p:nvSpPr>
          <p:cNvPr id="100" name="テキスト ボックス 99"/>
          <p:cNvSpPr txBox="1"/>
          <p:nvPr/>
        </p:nvSpPr>
        <p:spPr>
          <a:xfrm>
            <a:off x="133077" y="1225716"/>
            <a:ext cx="3672000" cy="954107"/>
          </a:xfrm>
          <a:prstGeom prst="rect">
            <a:avLst/>
          </a:prstGeom>
          <a:noFill/>
        </p:spPr>
        <p:txBody>
          <a:bodyPr wrap="square" rtlCol="0">
            <a:spAutoFit/>
          </a:bodyPr>
          <a:lstStyle/>
          <a:p>
            <a:pPr marL="180000" indent="-108000" algn="just" fontAlgn="t"/>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spc="-2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海水浴や潮干狩りなど手軽な海洋レクリエーションやマリンスポーツを楽しむことができる公園</a:t>
            </a:r>
          </a:p>
          <a:p>
            <a:pPr marL="180000" indent="-108000" algn="just" fontAlgn="t"/>
            <a:r>
              <a:rPr lang="ja-JP" altLang="en-US" sz="1400" kern="100" spc="-2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・白砂の海岸、歴史ある松林を活用した相乗効果による賑わいづくりを進める公園</a:t>
            </a:r>
          </a:p>
        </p:txBody>
      </p:sp>
      <p:sp>
        <p:nvSpPr>
          <p:cNvPr id="101" name="テキスト ボックス 100"/>
          <p:cNvSpPr txBox="1"/>
          <p:nvPr/>
        </p:nvSpPr>
        <p:spPr>
          <a:xfrm>
            <a:off x="11298924" y="1257481"/>
            <a:ext cx="3672000" cy="738664"/>
          </a:xfrm>
          <a:prstGeom prst="rect">
            <a:avLst/>
          </a:prstGeom>
          <a:noFill/>
        </p:spPr>
        <p:txBody>
          <a:bodyPr wrap="square" rtlCol="0">
            <a:spAutoFit/>
          </a:bodyPr>
          <a:lstStyle/>
          <a:p>
            <a:pPr marL="180000" indent="-108000" algn="just" fontAlgn="t"/>
            <a:r>
              <a:rPr lang="ja-JP" altLang="en-US" sz="1400" dirty="0">
                <a:solidFill>
                  <a:srgbClr val="000000"/>
                </a:solidFill>
                <a:latin typeface="Meiryo UI" panose="020B0604030504040204" pitchFamily="50" charset="-128"/>
                <a:ea typeface="Meiryo UI" panose="020B0604030504040204" pitchFamily="50" charset="-128"/>
              </a:rPr>
              <a:t>・砂浜に生育する海浜植物の保全・育成や汽水ワンドの自然再生への取組や環境学習を実践する公園</a:t>
            </a:r>
          </a:p>
        </p:txBody>
      </p:sp>
      <p:sp>
        <p:nvSpPr>
          <p:cNvPr id="102" name="正方形/長方形 101"/>
          <p:cNvSpPr/>
          <p:nvPr/>
        </p:nvSpPr>
        <p:spPr>
          <a:xfrm>
            <a:off x="11298924" y="946451"/>
            <a:ext cx="3672000" cy="288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都市の環境を保全</a:t>
            </a:r>
          </a:p>
        </p:txBody>
      </p:sp>
      <p:sp>
        <p:nvSpPr>
          <p:cNvPr id="103" name="正方形/長方形 102"/>
          <p:cNvSpPr/>
          <p:nvPr/>
        </p:nvSpPr>
        <p:spPr>
          <a:xfrm>
            <a:off x="7576975" y="946451"/>
            <a:ext cx="3672000" cy="288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安全・安心・快適</a:t>
            </a:r>
          </a:p>
        </p:txBody>
      </p:sp>
      <p:sp>
        <p:nvSpPr>
          <p:cNvPr id="107" name="テキスト ボックス 106"/>
          <p:cNvSpPr txBox="1"/>
          <p:nvPr/>
        </p:nvSpPr>
        <p:spPr>
          <a:xfrm>
            <a:off x="133076" y="558931"/>
            <a:ext cx="14986273" cy="369332"/>
          </a:xfrm>
          <a:prstGeom prst="rect">
            <a:avLst/>
          </a:prstGeom>
          <a:noFill/>
        </p:spPr>
        <p:txBody>
          <a:bodyPr wrap="square" rtlCol="0">
            <a:spAutoFit/>
          </a:bodyPr>
          <a:lstStyle/>
          <a:p>
            <a:r>
              <a:rPr lang="ja-JP" altLang="en-US">
                <a:latin typeface="Meiryo UI" panose="020B0604030504040204" pitchFamily="50" charset="-128"/>
                <a:ea typeface="Meiryo UI" panose="020B0604030504040204" pitchFamily="50" charset="-128"/>
              </a:rPr>
              <a:t>①取組基本方針</a:t>
            </a:r>
            <a:endParaRPr kumimoji="1" lang="ja-JP" altLang="en-US" dirty="0">
              <a:latin typeface="Meiryo UI" panose="020B0604030504040204" pitchFamily="50" charset="-128"/>
              <a:ea typeface="Meiryo UI" panose="020B0604030504040204" pitchFamily="50" charset="-128"/>
            </a:endParaRPr>
          </a:p>
        </p:txBody>
      </p:sp>
      <p:graphicFrame>
        <p:nvGraphicFramePr>
          <p:cNvPr id="31" name="表 30"/>
          <p:cNvGraphicFramePr>
            <a:graphicFrameLocks noGrp="1"/>
          </p:cNvGraphicFramePr>
          <p:nvPr>
            <p:extLst>
              <p:ext uri="{D42A27DB-BD31-4B8C-83A1-F6EECF244321}">
                <p14:modId xmlns:p14="http://schemas.microsoft.com/office/powerpoint/2010/main" val="131493829"/>
              </p:ext>
            </p:extLst>
          </p:nvPr>
        </p:nvGraphicFramePr>
        <p:xfrm>
          <a:off x="6194760" y="3308468"/>
          <a:ext cx="4438547" cy="779793"/>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28857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賑わい創出ゾーン</a:t>
                      </a:r>
                    </a:p>
                  </a:txBody>
                  <a:tcPr/>
                </a:tc>
                <a:extLst>
                  <a:ext uri="{0D108BD9-81ED-4DB2-BD59-A6C34878D82A}">
                    <a16:rowId xmlns:a16="http://schemas.microsoft.com/office/drawing/2014/main" val="3928224763"/>
                  </a:ext>
                </a:extLst>
              </a:tr>
              <a:tr h="474993">
                <a:tc>
                  <a:txBody>
                    <a:bodyPr/>
                    <a:lstStyle/>
                    <a:p>
                      <a:pPr marL="180000" indent="-144000">
                        <a:buFont typeface="Arial" panose="020B0604020202020204" pitchFamily="34" charset="0"/>
                        <a:buNone/>
                      </a:pPr>
                      <a:r>
                        <a:rPr kumimoji="1" lang="ja-JP" altLang="en-US" sz="1200" dirty="0">
                          <a:solidFill>
                            <a:schemeClr val="tx1"/>
                          </a:solidFill>
                          <a:latin typeface="Meiryo UI" panose="020B0604030504040204" pitchFamily="50" charset="-128"/>
                          <a:ea typeface="Meiryo UI" panose="020B0604030504040204" pitchFamily="50" charset="-128"/>
                        </a:rPr>
                        <a:t>○水上オートバイなど手軽にマリンレジャー、マリンスポーツを楽しむ機会を提供するゾーン（海浜緑地</a:t>
                      </a:r>
                      <a:r>
                        <a:rPr kumimoji="1" lang="ja-JP" altLang="en-US" sz="1200" dirty="0">
                          <a:latin typeface="Meiryo UI" panose="020B0604030504040204" pitchFamily="50" charset="-128"/>
                          <a:ea typeface="Meiryo UI" panose="020B0604030504040204" pitchFamily="50" charset="-128"/>
                        </a:rPr>
                        <a:t>）</a:t>
                      </a:r>
                      <a:endParaRPr kumimoji="1" lang="en-US" altLang="ja-JP"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435987410"/>
                  </a:ext>
                </a:extLst>
              </a:tr>
            </a:tbl>
          </a:graphicData>
        </a:graphic>
      </p:graphicFrame>
      <p:graphicFrame>
        <p:nvGraphicFramePr>
          <p:cNvPr id="40" name="表 39"/>
          <p:cNvGraphicFramePr>
            <a:graphicFrameLocks noGrp="1"/>
          </p:cNvGraphicFramePr>
          <p:nvPr>
            <p:extLst>
              <p:ext uri="{D42A27DB-BD31-4B8C-83A1-F6EECF244321}">
                <p14:modId xmlns:p14="http://schemas.microsoft.com/office/powerpoint/2010/main" val="3767241028"/>
              </p:ext>
            </p:extLst>
          </p:nvPr>
        </p:nvGraphicFramePr>
        <p:xfrm>
          <a:off x="6194760" y="4418504"/>
          <a:ext cx="4438547" cy="847936"/>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25539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スポーツ・レクリエーションゾーン</a:t>
                      </a:r>
                    </a:p>
                  </a:txBody>
                  <a:tcPr/>
                </a:tc>
                <a:extLst>
                  <a:ext uri="{0D108BD9-81ED-4DB2-BD59-A6C34878D82A}">
                    <a16:rowId xmlns:a16="http://schemas.microsoft.com/office/drawing/2014/main" val="3928224763"/>
                  </a:ext>
                </a:extLst>
              </a:tr>
              <a:tr h="543136">
                <a:tc>
                  <a:txBody>
                    <a:bodyPr/>
                    <a:lstStyle/>
                    <a:p>
                      <a:pPr marL="180000" indent="-144000">
                        <a:buFont typeface="Arial" panose="020B0604020202020204" pitchFamily="34" charset="0"/>
                        <a:buNone/>
                      </a:pPr>
                      <a:r>
                        <a:rPr kumimoji="1" lang="ja-JP" altLang="en-US" sz="1200" dirty="0">
                          <a:solidFill>
                            <a:schemeClr val="tx1"/>
                          </a:solidFill>
                          <a:latin typeface="Meiryo UI" panose="020B0604030504040204" pitchFamily="50" charset="-128"/>
                          <a:ea typeface="Meiryo UI" panose="020B0604030504040204" pitchFamily="50" charset="-128"/>
                        </a:rPr>
                        <a:t>○運動施設を活用し、府民の健康づくりや多様なアクティビティを促進するゾーン（スポーツの森ゾーン）</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435987410"/>
                  </a:ext>
                </a:extLst>
              </a:tr>
            </a:tbl>
          </a:graphicData>
        </a:graphic>
      </p:graphicFrame>
      <p:graphicFrame>
        <p:nvGraphicFramePr>
          <p:cNvPr id="43" name="表 42"/>
          <p:cNvGraphicFramePr>
            <a:graphicFrameLocks noGrp="1"/>
          </p:cNvGraphicFramePr>
          <p:nvPr>
            <p:extLst>
              <p:ext uri="{D42A27DB-BD31-4B8C-83A1-F6EECF244321}">
                <p14:modId xmlns:p14="http://schemas.microsoft.com/office/powerpoint/2010/main" val="1712494192"/>
              </p:ext>
            </p:extLst>
          </p:nvPr>
        </p:nvGraphicFramePr>
        <p:xfrm>
          <a:off x="6194760" y="5596682"/>
          <a:ext cx="4438547" cy="1127760"/>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0384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自然・海洋レクリエーションゾーン</a:t>
                      </a:r>
                    </a:p>
                  </a:txBody>
                  <a:tcPr/>
                </a:tc>
                <a:extLst>
                  <a:ext uri="{0D108BD9-81ED-4DB2-BD59-A6C34878D82A}">
                    <a16:rowId xmlns:a16="http://schemas.microsoft.com/office/drawing/2014/main" val="3928224763"/>
                  </a:ext>
                </a:extLst>
              </a:tr>
              <a:tr h="733274">
                <a:tc>
                  <a:txBody>
                    <a:bodyPr/>
                    <a:lstStyle/>
                    <a:p>
                      <a:pPr marL="180000" indent="-144000">
                        <a:buFont typeface="Arial" panose="020B0604020202020204" pitchFamily="34" charset="0"/>
                        <a:buNone/>
                      </a:pPr>
                      <a:r>
                        <a:rPr kumimoji="1" lang="ja-JP" altLang="en-US" sz="1200" dirty="0">
                          <a:solidFill>
                            <a:schemeClr val="tx1"/>
                          </a:solidFill>
                          <a:latin typeface="Meiryo UI" panose="020B0604030504040204" pitchFamily="50" charset="-128"/>
                          <a:ea typeface="Meiryo UI" panose="020B0604030504040204" pitchFamily="50" charset="-128"/>
                        </a:rPr>
                        <a:t>○公園のエントランスであり、潮干狩りや海水浴などの楽しみを支援するゾーン</a:t>
                      </a:r>
                    </a:p>
                    <a:p>
                      <a:pPr marL="180000" indent="-144000">
                        <a:buFont typeface="Arial" panose="020B0604020202020204" pitchFamily="34" charset="0"/>
                        <a:buNone/>
                      </a:pPr>
                      <a:r>
                        <a:rPr kumimoji="1" lang="ja-JP" altLang="en-US" sz="1200" dirty="0">
                          <a:solidFill>
                            <a:schemeClr val="tx1"/>
                          </a:solidFill>
                          <a:latin typeface="Meiryo UI" panose="020B0604030504040204" pitchFamily="50" charset="-128"/>
                          <a:ea typeface="Meiryo UI" panose="020B0604030504040204" pitchFamily="50" charset="-128"/>
                        </a:rPr>
                        <a:t>○「日本の白砂青松</a:t>
                      </a:r>
                      <a:r>
                        <a:rPr kumimoji="1" lang="en-US" altLang="ja-JP" sz="1200" dirty="0">
                          <a:solidFill>
                            <a:schemeClr val="tx1"/>
                          </a:solidFill>
                          <a:latin typeface="Meiryo UI" panose="020B0604030504040204" pitchFamily="50" charset="-128"/>
                          <a:ea typeface="Meiryo UI" panose="020B0604030504040204" pitchFamily="50" charset="-128"/>
                        </a:rPr>
                        <a:t>100</a:t>
                      </a:r>
                      <a:r>
                        <a:rPr kumimoji="1" lang="ja-JP" altLang="en-US" sz="1200" dirty="0">
                          <a:solidFill>
                            <a:schemeClr val="tx1"/>
                          </a:solidFill>
                          <a:latin typeface="Meiryo UI" panose="020B0604030504040204" pitchFamily="50" charset="-128"/>
                          <a:ea typeface="Meiryo UI" panose="020B0604030504040204" pitchFamily="50" charset="-128"/>
                        </a:rPr>
                        <a:t>選」に選ばれた松林の保全・育成に努め、魅力ある景観を継承するゾーン</a:t>
                      </a:r>
                    </a:p>
                  </a:txBody>
                  <a:tcPr/>
                </a:tc>
                <a:extLst>
                  <a:ext uri="{0D108BD9-81ED-4DB2-BD59-A6C34878D82A}">
                    <a16:rowId xmlns:a16="http://schemas.microsoft.com/office/drawing/2014/main" val="2435987410"/>
                  </a:ext>
                </a:extLst>
              </a:tr>
            </a:tbl>
          </a:graphicData>
        </a:graphic>
      </p:graphicFrame>
      <p:sp>
        <p:nvSpPr>
          <p:cNvPr id="13" name="テキスト ボックス 12"/>
          <p:cNvSpPr txBox="1"/>
          <p:nvPr/>
        </p:nvSpPr>
        <p:spPr>
          <a:xfrm>
            <a:off x="12097986" y="10185499"/>
            <a:ext cx="769441" cy="153888"/>
          </a:xfrm>
          <a:prstGeom prst="rect">
            <a:avLst/>
          </a:prstGeom>
          <a:noFill/>
        </p:spPr>
        <p:txBody>
          <a:bodyPr wrap="none" lIns="0" tIns="0" rIns="0" bIns="0" rtlCol="0">
            <a:spAutoFit/>
          </a:bodyPr>
          <a:lstStyle/>
          <a:p>
            <a:pPr algn="ctr"/>
            <a:r>
              <a:rPr kumimoji="1" lang="ja-JP" altLang="en-US" sz="1000" dirty="0"/>
              <a:t>周辺見取り図</a:t>
            </a:r>
          </a:p>
        </p:txBody>
      </p:sp>
      <p:sp>
        <p:nvSpPr>
          <p:cNvPr id="55" name="テキスト ボックス 3"/>
          <p:cNvSpPr txBox="1">
            <a:spLocks noChangeArrowheads="1"/>
          </p:cNvSpPr>
          <p:nvPr/>
        </p:nvSpPr>
        <p:spPr bwMode="auto">
          <a:xfrm>
            <a:off x="103078" y="2697408"/>
            <a:ext cx="1597074" cy="36933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eiryo UI" panose="020B0604030504040204" pitchFamily="50" charset="-128"/>
                <a:ea typeface="Meiryo UI" panose="020B0604030504040204" pitchFamily="50" charset="-128"/>
                <a:cs typeface="Meiryo UI" panose="020B0604030504040204" pitchFamily="50" charset="-128"/>
              </a:rPr>
              <a:t>②ゾーンの設定</a:t>
            </a:r>
          </a:p>
        </p:txBody>
      </p:sp>
      <p:sp>
        <p:nvSpPr>
          <p:cNvPr id="56" name="テキスト ボックス 3"/>
          <p:cNvSpPr txBox="1">
            <a:spLocks noChangeArrowheads="1"/>
          </p:cNvSpPr>
          <p:nvPr/>
        </p:nvSpPr>
        <p:spPr bwMode="auto">
          <a:xfrm>
            <a:off x="6213010" y="7172298"/>
            <a:ext cx="3694473" cy="112338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200" dirty="0">
                <a:latin typeface="Meiryo UI" pitchFamily="50" charset="-128"/>
                <a:ea typeface="Meiryo UI" pitchFamily="50" charset="-128"/>
                <a:cs typeface="Meiryo UI" pitchFamily="50" charset="-128"/>
              </a:rPr>
              <a:t>&lt;</a:t>
            </a:r>
            <a:r>
              <a:rPr lang="ja-JP" altLang="en-US" sz="1200" dirty="0">
                <a:latin typeface="Meiryo UI" pitchFamily="50" charset="-128"/>
                <a:ea typeface="Meiryo UI" pitchFamily="50" charset="-128"/>
                <a:cs typeface="Meiryo UI" pitchFamily="50" charset="-128"/>
              </a:rPr>
              <a:t>参考</a:t>
            </a:r>
            <a:r>
              <a:rPr lang="en-US" altLang="ja-JP" sz="1200" dirty="0">
                <a:latin typeface="Meiryo UI" pitchFamily="50" charset="-128"/>
                <a:ea typeface="Meiryo UI" pitchFamily="50" charset="-128"/>
                <a:cs typeface="Meiryo UI" pitchFamily="50" charset="-128"/>
              </a:rPr>
              <a:t>&gt;</a:t>
            </a:r>
            <a:r>
              <a:rPr lang="ja-JP" altLang="en-US" sz="1200" dirty="0">
                <a:latin typeface="Meiryo UI" pitchFamily="50" charset="-128"/>
                <a:ea typeface="Meiryo UI" pitchFamily="50" charset="-128"/>
                <a:cs typeface="Meiryo UI" pitchFamily="50" charset="-128"/>
              </a:rPr>
              <a:t>公園の概要</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・概要：</a:t>
            </a:r>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p:txBody>
      </p:sp>
      <p:graphicFrame>
        <p:nvGraphicFramePr>
          <p:cNvPr id="57" name="表 56"/>
          <p:cNvGraphicFramePr>
            <a:graphicFrameLocks noGrp="1"/>
          </p:cNvGraphicFramePr>
          <p:nvPr>
            <p:extLst>
              <p:ext uri="{D42A27DB-BD31-4B8C-83A1-F6EECF244321}">
                <p14:modId xmlns:p14="http://schemas.microsoft.com/office/powerpoint/2010/main" val="4199685111"/>
              </p:ext>
            </p:extLst>
          </p:nvPr>
        </p:nvGraphicFramePr>
        <p:xfrm>
          <a:off x="10666304" y="3304290"/>
          <a:ext cx="4438547" cy="2057615"/>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2025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運営管理の方針</a:t>
                      </a:r>
                    </a:p>
                  </a:txBody>
                  <a:tcPr>
                    <a:solidFill>
                      <a:schemeClr val="accent6"/>
                    </a:solidFill>
                  </a:tcPr>
                </a:tc>
                <a:extLst>
                  <a:ext uri="{0D108BD9-81ED-4DB2-BD59-A6C34878D82A}">
                    <a16:rowId xmlns:a16="http://schemas.microsoft.com/office/drawing/2014/main" val="3928224763"/>
                  </a:ext>
                </a:extLst>
              </a:tr>
              <a:tr h="613600">
                <a:tc>
                  <a:txBody>
                    <a:bodyPr/>
                    <a:lstStyle/>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「日本の白砂青松</a:t>
                      </a:r>
                      <a:r>
                        <a:rPr kumimoji="1" lang="en-US" altLang="ja-JP" sz="1200" dirty="0">
                          <a:latin typeface="Meiryo UI" panose="020B0604030504040204" pitchFamily="50" charset="-128"/>
                          <a:ea typeface="Meiryo UI" panose="020B0604030504040204" pitchFamily="50" charset="-128"/>
                        </a:rPr>
                        <a:t>100</a:t>
                      </a:r>
                      <a:r>
                        <a:rPr kumimoji="1" lang="ja-JP" altLang="en-US" sz="1200" dirty="0">
                          <a:latin typeface="Meiryo UI" panose="020B0604030504040204" pitchFamily="50" charset="-128"/>
                          <a:ea typeface="Meiryo UI" panose="020B0604030504040204" pitchFamily="50" charset="-128"/>
                        </a:rPr>
                        <a:t>選」である松林の保全・育成に努め、魅力ある景観を継承する。</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マリンスポーツを手軽に体験し、安全な楽しみ方を学ぶ講習会の開催等、マリンスポーツの普及に貢献する。</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海水浴シーズンの防犯対策やマリンスポーツの事故防止などの課題に対し、地元市・警察署・海上保安庁・港湾管理者等との連携・協力体制を構築し、安全対策を推進する。</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貝塚市自然遊学館や近木川ワンドで活動するボランティアと連携・協働した自然環境学習等を促進する。</a:t>
                      </a:r>
                      <a:endParaRPr kumimoji="1" lang="en-US" altLang="ja-JP" sz="1200" dirty="0">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extLst>
                  <a:ext uri="{0D108BD9-81ED-4DB2-BD59-A6C34878D82A}">
                    <a16:rowId xmlns:a16="http://schemas.microsoft.com/office/drawing/2014/main" val="2435987410"/>
                  </a:ext>
                </a:extLst>
              </a:tr>
            </a:tbl>
          </a:graphicData>
        </a:graphic>
      </p:graphicFrame>
      <p:graphicFrame>
        <p:nvGraphicFramePr>
          <p:cNvPr id="58" name="表 57"/>
          <p:cNvGraphicFramePr>
            <a:graphicFrameLocks noGrp="1"/>
          </p:cNvGraphicFramePr>
          <p:nvPr>
            <p:extLst>
              <p:ext uri="{D42A27DB-BD31-4B8C-83A1-F6EECF244321}">
                <p14:modId xmlns:p14="http://schemas.microsoft.com/office/powerpoint/2010/main" val="4286418059"/>
              </p:ext>
            </p:extLst>
          </p:nvPr>
        </p:nvGraphicFramePr>
        <p:xfrm>
          <a:off x="10666304" y="5413802"/>
          <a:ext cx="4438547" cy="1310640"/>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維持管理の方針</a:t>
                      </a:r>
                    </a:p>
                  </a:txBody>
                  <a:tcPr>
                    <a:solidFill>
                      <a:schemeClr val="accent6"/>
                    </a:solidFill>
                  </a:tcPr>
                </a:tc>
                <a:extLst>
                  <a:ext uri="{0D108BD9-81ED-4DB2-BD59-A6C34878D82A}">
                    <a16:rowId xmlns:a16="http://schemas.microsoft.com/office/drawing/2014/main" val="3928224763"/>
                  </a:ext>
                </a:extLst>
              </a:tr>
              <a:tr h="613600">
                <a:tc>
                  <a:txBody>
                    <a:bodyPr/>
                    <a:lstStyle/>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二色の浜公園の景観特性（松林など）を踏まえて、利用者にとって心地よく良好な景観形成に資する維持管理に取り組む。</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松林が、多くの人々から公園の歴史的資源と認識され、その姿や風情を後世に継承する財産となるよう、レクリエーション機能・防犯性・安全性なども考慮した維持管理を行う。</a:t>
                      </a:r>
                      <a:endParaRPr kumimoji="1" lang="en-US" altLang="ja-JP" sz="1200" dirty="0">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extLst>
                  <a:ext uri="{0D108BD9-81ED-4DB2-BD59-A6C34878D82A}">
                    <a16:rowId xmlns:a16="http://schemas.microsoft.com/office/drawing/2014/main" val="2435987410"/>
                  </a:ext>
                </a:extLst>
              </a:tr>
            </a:tbl>
          </a:graphicData>
        </a:graphic>
      </p:graphicFrame>
      <p:sp>
        <p:nvSpPr>
          <p:cNvPr id="65" name="テキスト ボックス 3"/>
          <p:cNvSpPr txBox="1">
            <a:spLocks noChangeArrowheads="1"/>
          </p:cNvSpPr>
          <p:nvPr/>
        </p:nvSpPr>
        <p:spPr bwMode="auto">
          <a:xfrm>
            <a:off x="10666304" y="2697408"/>
            <a:ext cx="1939904" cy="36933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eiryo UI" pitchFamily="50" charset="-128"/>
                <a:ea typeface="Meiryo UI" pitchFamily="50" charset="-128"/>
                <a:cs typeface="Meiryo UI" pitchFamily="50" charset="-128"/>
              </a:rPr>
              <a:t>④取組の主な方針</a:t>
            </a:r>
          </a:p>
        </p:txBody>
      </p:sp>
      <p:sp>
        <p:nvSpPr>
          <p:cNvPr id="36" name="テキスト ボックス 3"/>
          <p:cNvSpPr txBox="1">
            <a:spLocks noChangeArrowheads="1"/>
          </p:cNvSpPr>
          <p:nvPr/>
        </p:nvSpPr>
        <p:spPr bwMode="auto">
          <a:xfrm>
            <a:off x="6691195" y="7368686"/>
            <a:ext cx="3216288" cy="127727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dirty="0">
                <a:latin typeface="Meiryo UI" pitchFamily="50" charset="-128"/>
                <a:ea typeface="Meiryo UI" pitchFamily="50" charset="-128"/>
                <a:cs typeface="Meiryo UI" pitchFamily="50" charset="-128"/>
              </a:rPr>
              <a:t>二色の浜公園は、貝塚市の海岸部に位置し、遠浅の砂浜のため、昭和の初期から海水浴場として利用されていたが、昭和</a:t>
            </a:r>
            <a:r>
              <a:rPr lang="en-US" altLang="ja-JP" sz="1100" dirty="0">
                <a:latin typeface="Meiryo UI" pitchFamily="50" charset="-128"/>
                <a:ea typeface="Meiryo UI" pitchFamily="50" charset="-128"/>
                <a:cs typeface="Meiryo UI" pitchFamily="50" charset="-128"/>
              </a:rPr>
              <a:t>25</a:t>
            </a:r>
            <a:r>
              <a:rPr lang="ja-JP" altLang="en-US" sz="1100" dirty="0">
                <a:latin typeface="Meiryo UI" pitchFamily="50" charset="-128"/>
                <a:ea typeface="Meiryo UI" pitchFamily="50" charset="-128"/>
                <a:cs typeface="Meiryo UI" pitchFamily="50" charset="-128"/>
              </a:rPr>
              <a:t>年に海浜公園として都市計画決定され、児童遊戯場や芝生広場、休憩所及び展望台等の施設整備を行った。海浜緑地には、水上オートバイ等のマリンスポーツが利用できるエリアがあり、海浜公園として府民に親しまれている。</a:t>
            </a:r>
          </a:p>
        </p:txBody>
      </p:sp>
      <p:sp>
        <p:nvSpPr>
          <p:cNvPr id="37" name="テキスト ボックス 3"/>
          <p:cNvSpPr txBox="1">
            <a:spLocks noChangeArrowheads="1"/>
          </p:cNvSpPr>
          <p:nvPr/>
        </p:nvSpPr>
        <p:spPr bwMode="auto">
          <a:xfrm>
            <a:off x="6213010" y="8568690"/>
            <a:ext cx="3694473" cy="76944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dirty="0">
                <a:latin typeface="Meiryo UI" pitchFamily="50" charset="-128"/>
                <a:ea typeface="Meiryo UI" pitchFamily="50" charset="-128"/>
                <a:cs typeface="Meiryo UI" pitchFamily="50" charset="-128"/>
              </a:rPr>
              <a:t>・開設面積：</a:t>
            </a:r>
            <a:r>
              <a:rPr lang="en-US" altLang="ja-JP" sz="1100" dirty="0">
                <a:latin typeface="Meiryo UI" pitchFamily="50" charset="-128"/>
                <a:ea typeface="Meiryo UI" pitchFamily="50" charset="-128"/>
                <a:cs typeface="Meiryo UI" pitchFamily="50" charset="-128"/>
              </a:rPr>
              <a:t>41.1</a:t>
            </a:r>
            <a:r>
              <a:rPr lang="ja-JP" altLang="en-US" sz="1100" dirty="0">
                <a:latin typeface="Meiryo UI" pitchFamily="50" charset="-128"/>
                <a:ea typeface="Meiryo UI" pitchFamily="50" charset="-128"/>
                <a:cs typeface="Meiryo UI" pitchFamily="50" charset="-128"/>
              </a:rPr>
              <a:t>　</a:t>
            </a:r>
            <a:r>
              <a:rPr lang="en-US" altLang="ja-JP" sz="1100" dirty="0">
                <a:latin typeface="Meiryo UI" pitchFamily="50" charset="-128"/>
                <a:ea typeface="Meiryo UI" pitchFamily="50" charset="-128"/>
                <a:cs typeface="Meiryo UI" pitchFamily="50" charset="-128"/>
              </a:rPr>
              <a:t>ha</a:t>
            </a:r>
          </a:p>
          <a:p>
            <a:pPr eaLnBrk="1" hangingPunct="1"/>
            <a:r>
              <a:rPr lang="ja-JP" altLang="en-US" sz="1100" dirty="0">
                <a:latin typeface="Meiryo UI" pitchFamily="50" charset="-128"/>
                <a:ea typeface="Meiryo UI" pitchFamily="50" charset="-128"/>
                <a:cs typeface="Meiryo UI" pitchFamily="50" charset="-128"/>
              </a:rPr>
              <a:t>・年間利用者数（令和</a:t>
            </a:r>
            <a:r>
              <a:rPr lang="en-US" altLang="ja-JP" sz="1100" dirty="0">
                <a:latin typeface="Meiryo UI" pitchFamily="50" charset="-128"/>
                <a:ea typeface="Meiryo UI" pitchFamily="50" charset="-128"/>
                <a:cs typeface="Meiryo UI" pitchFamily="50" charset="-128"/>
              </a:rPr>
              <a:t>5</a:t>
            </a:r>
            <a:r>
              <a:rPr lang="ja-JP" altLang="en-US" sz="1100" dirty="0">
                <a:latin typeface="Meiryo UI" pitchFamily="50" charset="-128"/>
                <a:ea typeface="Meiryo UI" pitchFamily="50" charset="-128"/>
                <a:cs typeface="Meiryo UI" pitchFamily="50" charset="-128"/>
              </a:rPr>
              <a:t>年度）：約</a:t>
            </a:r>
            <a:r>
              <a:rPr lang="en-US" altLang="ja-JP" sz="1100" dirty="0">
                <a:latin typeface="Meiryo UI" pitchFamily="50" charset="-128"/>
                <a:ea typeface="Meiryo UI" pitchFamily="50" charset="-128"/>
                <a:cs typeface="Meiryo UI" pitchFamily="50" charset="-128"/>
              </a:rPr>
              <a:t>73</a:t>
            </a:r>
            <a:r>
              <a:rPr lang="ja-JP" altLang="en-US" sz="1100" dirty="0">
                <a:latin typeface="Meiryo UI" pitchFamily="50" charset="-128"/>
                <a:ea typeface="Meiryo UI" pitchFamily="50" charset="-128"/>
                <a:cs typeface="Meiryo UI" pitchFamily="50" charset="-128"/>
              </a:rPr>
              <a:t>万人</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・開設年度：昭和</a:t>
            </a:r>
            <a:r>
              <a:rPr lang="en-US" altLang="ja-JP" sz="1100" dirty="0">
                <a:latin typeface="Meiryo UI" pitchFamily="50" charset="-128"/>
                <a:ea typeface="Meiryo UI" pitchFamily="50" charset="-128"/>
                <a:cs typeface="Meiryo UI" pitchFamily="50" charset="-128"/>
              </a:rPr>
              <a:t>26</a:t>
            </a:r>
            <a:r>
              <a:rPr lang="ja-JP" altLang="en-US" sz="1100" dirty="0">
                <a:latin typeface="Meiryo UI" pitchFamily="50" charset="-128"/>
                <a:ea typeface="Meiryo UI" pitchFamily="50" charset="-128"/>
                <a:cs typeface="Meiryo UI" pitchFamily="50" charset="-128"/>
              </a:rPr>
              <a:t>年</a:t>
            </a:r>
            <a:r>
              <a:rPr lang="en-US" altLang="ja-JP" sz="1100" dirty="0">
                <a:latin typeface="Meiryo UI" pitchFamily="50" charset="-128"/>
                <a:ea typeface="Meiryo UI" pitchFamily="50" charset="-128"/>
                <a:cs typeface="Meiryo UI" pitchFamily="50" charset="-128"/>
              </a:rPr>
              <a:t>6</a:t>
            </a:r>
            <a:r>
              <a:rPr lang="ja-JP" altLang="en-US" sz="1100" dirty="0">
                <a:latin typeface="Meiryo UI" pitchFamily="50" charset="-128"/>
                <a:ea typeface="Meiryo UI" pitchFamily="50" charset="-128"/>
                <a:cs typeface="Meiryo UI" pitchFamily="50" charset="-128"/>
              </a:rPr>
              <a:t>月</a:t>
            </a:r>
            <a:r>
              <a:rPr lang="en-US" altLang="ja-JP" sz="1100" dirty="0">
                <a:latin typeface="Meiryo UI" pitchFamily="50" charset="-128"/>
                <a:ea typeface="Meiryo UI" pitchFamily="50" charset="-128"/>
                <a:cs typeface="Meiryo UI" pitchFamily="50" charset="-128"/>
              </a:rPr>
              <a:t>1</a:t>
            </a:r>
            <a:r>
              <a:rPr lang="ja-JP" altLang="en-US" sz="1100" dirty="0">
                <a:latin typeface="Meiryo UI" pitchFamily="50" charset="-128"/>
                <a:ea typeface="Meiryo UI" pitchFamily="50" charset="-128"/>
                <a:cs typeface="Meiryo UI" pitchFamily="50" charset="-128"/>
              </a:rPr>
              <a:t>日</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・主要施設：</a:t>
            </a:r>
            <a:endParaRPr lang="en-US" altLang="ja-JP" sz="1100" dirty="0">
              <a:latin typeface="Meiryo UI" pitchFamily="50" charset="-128"/>
              <a:ea typeface="Meiryo UI" pitchFamily="50" charset="-128"/>
              <a:cs typeface="Meiryo UI" pitchFamily="50" charset="-128"/>
            </a:endParaRPr>
          </a:p>
        </p:txBody>
      </p:sp>
      <p:sp>
        <p:nvSpPr>
          <p:cNvPr id="35" name="テキスト ボックス 3"/>
          <p:cNvSpPr txBox="1">
            <a:spLocks noChangeArrowheads="1"/>
          </p:cNvSpPr>
          <p:nvPr/>
        </p:nvSpPr>
        <p:spPr bwMode="auto">
          <a:xfrm>
            <a:off x="6985601" y="9074570"/>
            <a:ext cx="2927432" cy="93871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dirty="0">
                <a:latin typeface="Meiryo UI" pitchFamily="50" charset="-128"/>
                <a:ea typeface="Meiryo UI" pitchFamily="50" charset="-128"/>
                <a:cs typeface="Meiryo UI" pitchFamily="50" charset="-128"/>
              </a:rPr>
              <a:t>芝生広場・松風広場、芝生の丘・花見の丘・見晴らしの丘、レストハウス、児童遊戯場、テニスコート・軟式野球場・水上オートバイ施設・球技広場・スポーツ広場、便所・駐車場・野外炉、公園事務所・倉庫・管理事務所</a:t>
            </a:r>
            <a:r>
              <a:rPr lang="en-US" altLang="ja-JP" sz="1100" dirty="0">
                <a:latin typeface="Meiryo UI" pitchFamily="50" charset="-128"/>
                <a:ea typeface="Meiryo UI" pitchFamily="50" charset="-128"/>
                <a:cs typeface="Meiryo UI" pitchFamily="50" charset="-128"/>
              </a:rPr>
              <a:t>-1</a:t>
            </a:r>
            <a:r>
              <a:rPr lang="ja-JP" altLang="en-US" sz="1100" dirty="0">
                <a:latin typeface="Meiryo UI" pitchFamily="50" charset="-128"/>
                <a:ea typeface="Meiryo UI" pitchFamily="50" charset="-128"/>
                <a:cs typeface="Meiryo UI" pitchFamily="50" charset="-128"/>
              </a:rPr>
              <a:t>・</a:t>
            </a:r>
            <a:r>
              <a:rPr lang="en-US" altLang="ja-JP" sz="1100" dirty="0">
                <a:latin typeface="Meiryo UI" pitchFamily="50" charset="-128"/>
                <a:ea typeface="Meiryo UI" pitchFamily="50" charset="-128"/>
                <a:cs typeface="Meiryo UI" pitchFamily="50" charset="-128"/>
              </a:rPr>
              <a:t>-2(</a:t>
            </a:r>
            <a:r>
              <a:rPr lang="ja-JP" altLang="en-US" sz="1100" dirty="0">
                <a:latin typeface="Meiryo UI" pitchFamily="50" charset="-128"/>
                <a:ea typeface="Meiryo UI" pitchFamily="50" charset="-128"/>
                <a:cs typeface="Meiryo UI" pitchFamily="50" charset="-128"/>
              </a:rPr>
              <a:t>海浜緑地</a:t>
            </a:r>
            <a:r>
              <a:rPr lang="en-US" altLang="ja-JP" sz="1100" dirty="0">
                <a:latin typeface="Meiryo UI" pitchFamily="50" charset="-128"/>
                <a:ea typeface="Meiryo UI" pitchFamily="50" charset="-128"/>
                <a:cs typeface="Meiryo UI" pitchFamily="50" charset="-128"/>
              </a:rPr>
              <a:t>)</a:t>
            </a:r>
          </a:p>
        </p:txBody>
      </p:sp>
      <p:sp>
        <p:nvSpPr>
          <p:cNvPr id="34" name="テキスト ボックス 33"/>
          <p:cNvSpPr txBox="1"/>
          <p:nvPr/>
        </p:nvSpPr>
        <p:spPr>
          <a:xfrm>
            <a:off x="13039935" y="-17817"/>
            <a:ext cx="2079415" cy="461665"/>
          </a:xfrm>
          <a:prstGeom prst="rect">
            <a:avLst/>
          </a:prstGeom>
          <a:noFill/>
        </p:spPr>
        <p:txBody>
          <a:bodyPr wrap="none" rtlCol="0">
            <a:spAutoFit/>
          </a:bodyPr>
          <a:lstStyle/>
          <a:p>
            <a:pPr algn="r"/>
            <a:r>
              <a:rPr kumimoji="1" lang="ja-JP" altLang="en-US" sz="1200" dirty="0">
                <a:solidFill>
                  <a:schemeClr val="bg1"/>
                </a:solidFill>
                <a:latin typeface="Meiryo UI" panose="020B0604030504040204" pitchFamily="50" charset="-128"/>
                <a:ea typeface="Meiryo UI" panose="020B0604030504040204" pitchFamily="50" charset="-128"/>
              </a:rPr>
              <a:t>岸和田土木事務所／公園課</a:t>
            </a:r>
            <a:endParaRPr kumimoji="1" lang="en-US" altLang="ja-JP" sz="1200" dirty="0">
              <a:solidFill>
                <a:schemeClr val="bg1"/>
              </a:solidFill>
              <a:latin typeface="Meiryo UI" panose="020B0604030504040204" pitchFamily="50" charset="-128"/>
              <a:ea typeface="Meiryo UI" panose="020B0604030504040204" pitchFamily="50" charset="-128"/>
            </a:endParaRPr>
          </a:p>
          <a:p>
            <a:pPr algn="r"/>
            <a:r>
              <a:rPr kumimoji="1" lang="ja-JP" altLang="en-US" sz="1200" dirty="0">
                <a:solidFill>
                  <a:schemeClr val="bg1"/>
                </a:solidFill>
                <a:latin typeface="Meiryo UI" panose="020B0604030504040204" pitchFamily="50" charset="-128"/>
                <a:ea typeface="Meiryo UI" panose="020B0604030504040204" pitchFamily="50" charset="-128"/>
              </a:rPr>
              <a:t>令和７年４月</a:t>
            </a:r>
          </a:p>
        </p:txBody>
      </p:sp>
      <p:pic>
        <p:nvPicPr>
          <p:cNvPr id="6" name="図 5"/>
          <p:cNvPicPr>
            <a:picLocks noChangeAspect="1"/>
          </p:cNvPicPr>
          <p:nvPr/>
        </p:nvPicPr>
        <p:blipFill>
          <a:blip r:embed="rId3"/>
          <a:stretch>
            <a:fillRect/>
          </a:stretch>
        </p:blipFill>
        <p:spPr>
          <a:xfrm>
            <a:off x="50278" y="3408127"/>
            <a:ext cx="6144482" cy="4382112"/>
          </a:xfrm>
          <a:prstGeom prst="rect">
            <a:avLst/>
          </a:prstGeom>
        </p:spPr>
      </p:pic>
      <p:sp>
        <p:nvSpPr>
          <p:cNvPr id="39" name="テキスト ボックス 3"/>
          <p:cNvSpPr txBox="1">
            <a:spLocks noChangeArrowheads="1"/>
          </p:cNvSpPr>
          <p:nvPr/>
        </p:nvSpPr>
        <p:spPr bwMode="auto">
          <a:xfrm>
            <a:off x="6194760" y="2697408"/>
            <a:ext cx="1857040" cy="36933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eiryo UI" pitchFamily="50" charset="-128"/>
                <a:ea typeface="Meiryo UI" pitchFamily="50" charset="-128"/>
                <a:cs typeface="Meiryo UI" pitchFamily="50" charset="-128"/>
              </a:rPr>
              <a:t>③ゾーン別の方針</a:t>
            </a:r>
          </a:p>
        </p:txBody>
      </p:sp>
      <p:sp>
        <p:nvSpPr>
          <p:cNvPr id="5" name="テキスト ボックス 76">
            <a:extLst>
              <a:ext uri="{FF2B5EF4-FFF2-40B4-BE49-F238E27FC236}">
                <a16:creationId xmlns:a16="http://schemas.microsoft.com/office/drawing/2014/main" id="{19583F8D-ECDE-3E1B-2BE7-024DF1FF2EBC}"/>
              </a:ext>
            </a:extLst>
          </p:cNvPr>
          <p:cNvSpPr txBox="1"/>
          <p:nvPr/>
        </p:nvSpPr>
        <p:spPr>
          <a:xfrm>
            <a:off x="11455928" y="10334665"/>
            <a:ext cx="3637915" cy="33718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356870" indent="-356870" algn="just">
              <a:lnSpc>
                <a:spcPts val="900"/>
              </a:lnSpc>
            </a:pPr>
            <a:r>
              <a:rPr lang="ja-JP" sz="800" kern="100" dirty="0">
                <a:effectLst/>
                <a:latin typeface="+mn-ea"/>
                <a:cs typeface="Times New Roman" panose="02020603050405020304" pitchFamily="18" charset="0"/>
              </a:rPr>
              <a:t>出典：国土地理院基盤地図情報</a:t>
            </a:r>
            <a:r>
              <a:rPr lang="en-US" sz="800" kern="100" dirty="0">
                <a:effectLst/>
                <a:latin typeface="+mn-ea"/>
                <a:cs typeface="Times New Roman" panose="02020603050405020304" pitchFamily="18" charset="0"/>
              </a:rPr>
              <a:t>25000</a:t>
            </a:r>
            <a:r>
              <a:rPr lang="ja-JP" sz="800" kern="100" dirty="0">
                <a:effectLst/>
                <a:latin typeface="+mn-ea"/>
                <a:cs typeface="Times New Roman" panose="02020603050405020304" pitchFamily="18" charset="0"/>
              </a:rPr>
              <a:t>「大阪府」、地理院タイル・淡色地図、</a:t>
            </a:r>
          </a:p>
          <a:p>
            <a:pPr indent="304800" algn="just">
              <a:lnSpc>
                <a:spcPts val="900"/>
              </a:lnSpc>
            </a:pPr>
            <a:r>
              <a:rPr lang="ja-JP" sz="800" kern="100" dirty="0">
                <a:effectLst/>
                <a:latin typeface="+mn-ea"/>
                <a:cs typeface="Times New Roman" panose="02020603050405020304" pitchFamily="18" charset="0"/>
              </a:rPr>
              <a:t>国土交通省国土数値情報 を加工して作成</a:t>
            </a:r>
          </a:p>
        </p:txBody>
      </p:sp>
      <p:pic>
        <p:nvPicPr>
          <p:cNvPr id="7" name="図 6" descr="マップ&#10;&#10;AI によって生成されたコンテンツは間違っている可能性があります。">
            <a:extLst>
              <a:ext uri="{FF2B5EF4-FFF2-40B4-BE49-F238E27FC236}">
                <a16:creationId xmlns:a16="http://schemas.microsoft.com/office/drawing/2014/main" id="{F21B4B68-CE53-7965-0D8B-E7CDCD018F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2981" y="7090190"/>
            <a:ext cx="5150449" cy="3052835"/>
          </a:xfrm>
          <a:prstGeom prst="rect">
            <a:avLst/>
          </a:prstGeom>
        </p:spPr>
      </p:pic>
    </p:spTree>
    <p:extLst>
      <p:ext uri="{BB962C8B-B14F-4D97-AF65-F5344CB8AC3E}">
        <p14:creationId xmlns:p14="http://schemas.microsoft.com/office/powerpoint/2010/main" val="306068247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708</Words>
  <Application>Microsoft Office PowerPoint</Application>
  <PresentationFormat>ユーザー設定</PresentationFormat>
  <Paragraphs>45</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Meiryo UI</vt:lpstr>
      <vt:lpstr>ＭＳ ゴシック</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2020-04-23T05:12:59Z</dcterms:created>
  <dcterms:modified xsi:type="dcterms:W3CDTF">2025-04-15T01:03:02Z</dcterms:modified>
</cp:coreProperties>
</file>