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96" r:id="rId2"/>
  </p:sldIdLst>
  <p:sldSz cx="15119350" cy="10728325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79" userDrawn="1">
          <p15:clr>
            <a:srgbClr val="A4A3A4"/>
          </p15:clr>
        </p15:guide>
        <p15:guide id="2" pos="478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FFDE9B"/>
    <a:srgbClr val="FF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9" autoAdjust="0"/>
    <p:restoredTop sz="94434" autoAdjust="0"/>
  </p:normalViewPr>
  <p:slideViewPr>
    <p:cSldViewPr snapToGrid="0" showGuides="1">
      <p:cViewPr varScale="1">
        <p:scale>
          <a:sx n="74" d="100"/>
          <a:sy n="74" d="100"/>
        </p:scale>
        <p:origin x="492" y="84"/>
      </p:cViewPr>
      <p:guideLst>
        <p:guide orient="horz" pos="3379"/>
        <p:guide pos="47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19047" cy="495061"/>
          </a:xfrm>
          <a:prstGeom prst="rect">
            <a:avLst/>
          </a:prstGeom>
        </p:spPr>
        <p:txBody>
          <a:bodyPr vert="horz" lIns="62450" tIns="31224" rIns="62450" bIns="31224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643" y="1"/>
            <a:ext cx="2919047" cy="495061"/>
          </a:xfrm>
          <a:prstGeom prst="rect">
            <a:avLst/>
          </a:prstGeom>
        </p:spPr>
        <p:txBody>
          <a:bodyPr vert="horz" lIns="62450" tIns="31224" rIns="62450" bIns="31224" rtlCol="0"/>
          <a:lstStyle>
            <a:lvl1pPr algn="r">
              <a:defRPr sz="800"/>
            </a:lvl1pPr>
          </a:lstStyle>
          <a:p>
            <a:fld id="{BF1BF329-EDCD-4A0A-8800-771AF39B95FF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3" y="9371253"/>
            <a:ext cx="2919047" cy="495061"/>
          </a:xfrm>
          <a:prstGeom prst="rect">
            <a:avLst/>
          </a:prstGeom>
        </p:spPr>
        <p:txBody>
          <a:bodyPr vert="horz" lIns="62450" tIns="31224" rIns="62450" bIns="31224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643" y="9371253"/>
            <a:ext cx="2919047" cy="495061"/>
          </a:xfrm>
          <a:prstGeom prst="rect">
            <a:avLst/>
          </a:prstGeom>
        </p:spPr>
        <p:txBody>
          <a:bodyPr vert="horz" lIns="62450" tIns="31224" rIns="62450" bIns="31224" rtlCol="0" anchor="b"/>
          <a:lstStyle>
            <a:lvl1pPr algn="r">
              <a:defRPr sz="800"/>
            </a:lvl1pPr>
          </a:lstStyle>
          <a:p>
            <a:fld id="{5330B909-BE97-42EE-AA8C-1A8B3EABE9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19914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19047" cy="495061"/>
          </a:xfrm>
          <a:prstGeom prst="rect">
            <a:avLst/>
          </a:prstGeom>
        </p:spPr>
        <p:txBody>
          <a:bodyPr vert="horz" lIns="62441" tIns="31222" rIns="62441" bIns="31222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643" y="2"/>
            <a:ext cx="2919047" cy="495061"/>
          </a:xfrm>
          <a:prstGeom prst="rect">
            <a:avLst/>
          </a:prstGeom>
        </p:spPr>
        <p:txBody>
          <a:bodyPr vert="horz" lIns="62441" tIns="31222" rIns="62441" bIns="31222" rtlCol="0"/>
          <a:lstStyle>
            <a:lvl1pPr algn="r">
              <a:defRPr sz="800"/>
            </a:lvl1pPr>
          </a:lstStyle>
          <a:p>
            <a:fld id="{D4B34377-7E25-4106-A67B-EA64E8B2B132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22350" y="1235075"/>
            <a:ext cx="46910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441" tIns="31222" rIns="62441" bIns="3122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792" y="4747785"/>
            <a:ext cx="5388181" cy="3885245"/>
          </a:xfrm>
          <a:prstGeom prst="rect">
            <a:avLst/>
          </a:prstGeom>
        </p:spPr>
        <p:txBody>
          <a:bodyPr vert="horz" lIns="62441" tIns="31222" rIns="62441" bIns="3122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371255"/>
            <a:ext cx="2919047" cy="495061"/>
          </a:xfrm>
          <a:prstGeom prst="rect">
            <a:avLst/>
          </a:prstGeom>
        </p:spPr>
        <p:txBody>
          <a:bodyPr vert="horz" lIns="62441" tIns="31222" rIns="62441" bIns="31222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643" y="9371255"/>
            <a:ext cx="2919047" cy="495061"/>
          </a:xfrm>
          <a:prstGeom prst="rect">
            <a:avLst/>
          </a:prstGeom>
        </p:spPr>
        <p:txBody>
          <a:bodyPr vert="horz" lIns="62441" tIns="31222" rIns="62441" bIns="31222" rtlCol="0" anchor="b"/>
          <a:lstStyle>
            <a:lvl1pPr algn="r">
              <a:defRPr sz="800"/>
            </a:lvl1pPr>
          </a:lstStyle>
          <a:p>
            <a:fld id="{8BAD086E-579A-4EC0-9AEC-9B55B3824F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57305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4213" y="855663"/>
            <a:ext cx="3243262" cy="23018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08600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55771"/>
            <a:ext cx="12851448" cy="3735046"/>
          </a:xfrm>
        </p:spPr>
        <p:txBody>
          <a:bodyPr anchor="b"/>
          <a:lstStyle>
            <a:lvl1pPr algn="ctr">
              <a:defRPr sz="938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34855"/>
            <a:ext cx="11339513" cy="2590194"/>
          </a:xfrm>
        </p:spPr>
        <p:txBody>
          <a:bodyPr/>
          <a:lstStyle>
            <a:lvl1pPr marL="0" indent="0" algn="ctr">
              <a:buNone/>
              <a:defRPr sz="3755"/>
            </a:lvl1pPr>
            <a:lvl2pPr marL="715244" indent="0" algn="ctr">
              <a:buNone/>
              <a:defRPr sz="3129"/>
            </a:lvl2pPr>
            <a:lvl3pPr marL="1430487" indent="0" algn="ctr">
              <a:buNone/>
              <a:defRPr sz="2816"/>
            </a:lvl3pPr>
            <a:lvl4pPr marL="2145731" indent="0" algn="ctr">
              <a:buNone/>
              <a:defRPr sz="2503"/>
            </a:lvl4pPr>
            <a:lvl5pPr marL="2860975" indent="0" algn="ctr">
              <a:buNone/>
              <a:defRPr sz="2503"/>
            </a:lvl5pPr>
            <a:lvl6pPr marL="3576218" indent="0" algn="ctr">
              <a:buNone/>
              <a:defRPr sz="2503"/>
            </a:lvl6pPr>
            <a:lvl7pPr marL="4291462" indent="0" algn="ctr">
              <a:buNone/>
              <a:defRPr sz="2503"/>
            </a:lvl7pPr>
            <a:lvl8pPr marL="5006706" indent="0" algn="ctr">
              <a:buNone/>
              <a:defRPr sz="2503"/>
            </a:lvl8pPr>
            <a:lvl9pPr marL="5721949" indent="0" algn="ctr">
              <a:buNone/>
              <a:defRPr sz="250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48FAA-6B69-451B-94F9-B9AFB2A58CFB}" type="datetime1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92DB-985C-4DA8-BB41-78A5C80BFB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718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580FB-9490-40CE-9F0C-17E534955E0A}" type="datetime1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92DB-985C-4DA8-BB41-78A5C80BFB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7698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71184"/>
            <a:ext cx="3260110" cy="909176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71184"/>
            <a:ext cx="9591338" cy="909176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1CCB6-67FA-4CEA-9A3D-58801920BFE4}" type="datetime1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92DB-985C-4DA8-BB41-78A5C80BFB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8781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2DB8C-9621-4DB7-9A36-6FED80837DC5}" type="datetime1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92DB-985C-4DA8-BB41-78A5C80BFB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716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74634"/>
            <a:ext cx="13040439" cy="4462684"/>
          </a:xfrm>
        </p:spPr>
        <p:txBody>
          <a:bodyPr anchor="b"/>
          <a:lstStyle>
            <a:lvl1pPr>
              <a:defRPr sz="938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79537"/>
            <a:ext cx="13040439" cy="2346820"/>
          </a:xfrm>
        </p:spPr>
        <p:txBody>
          <a:bodyPr/>
          <a:lstStyle>
            <a:lvl1pPr marL="0" indent="0">
              <a:buNone/>
              <a:defRPr sz="3755">
                <a:solidFill>
                  <a:schemeClr val="tx1"/>
                </a:solidFill>
              </a:defRPr>
            </a:lvl1pPr>
            <a:lvl2pPr marL="715244" indent="0">
              <a:buNone/>
              <a:defRPr sz="3129">
                <a:solidFill>
                  <a:schemeClr val="tx1">
                    <a:tint val="75000"/>
                  </a:schemeClr>
                </a:solidFill>
              </a:defRPr>
            </a:lvl2pPr>
            <a:lvl3pPr marL="1430487" indent="0">
              <a:buNone/>
              <a:defRPr sz="2816">
                <a:solidFill>
                  <a:schemeClr val="tx1">
                    <a:tint val="75000"/>
                  </a:schemeClr>
                </a:solidFill>
              </a:defRPr>
            </a:lvl3pPr>
            <a:lvl4pPr marL="2145731" indent="0">
              <a:buNone/>
              <a:defRPr sz="2503">
                <a:solidFill>
                  <a:schemeClr val="tx1">
                    <a:tint val="75000"/>
                  </a:schemeClr>
                </a:solidFill>
              </a:defRPr>
            </a:lvl4pPr>
            <a:lvl5pPr marL="2860975" indent="0">
              <a:buNone/>
              <a:defRPr sz="2503">
                <a:solidFill>
                  <a:schemeClr val="tx1">
                    <a:tint val="75000"/>
                  </a:schemeClr>
                </a:solidFill>
              </a:defRPr>
            </a:lvl5pPr>
            <a:lvl6pPr marL="3576218" indent="0">
              <a:buNone/>
              <a:defRPr sz="2503">
                <a:solidFill>
                  <a:schemeClr val="tx1">
                    <a:tint val="75000"/>
                  </a:schemeClr>
                </a:solidFill>
              </a:defRPr>
            </a:lvl6pPr>
            <a:lvl7pPr marL="4291462" indent="0">
              <a:buNone/>
              <a:defRPr sz="2503">
                <a:solidFill>
                  <a:schemeClr val="tx1">
                    <a:tint val="75000"/>
                  </a:schemeClr>
                </a:solidFill>
              </a:defRPr>
            </a:lvl7pPr>
            <a:lvl8pPr marL="5006706" indent="0">
              <a:buNone/>
              <a:defRPr sz="2503">
                <a:solidFill>
                  <a:schemeClr val="tx1">
                    <a:tint val="75000"/>
                  </a:schemeClr>
                </a:solidFill>
              </a:defRPr>
            </a:lvl8pPr>
            <a:lvl9pPr marL="5721949" indent="0">
              <a:buNone/>
              <a:defRPr sz="25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A5F26-33AA-480F-82E8-D38AE240C591}" type="datetime1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92DB-985C-4DA8-BB41-78A5C80BFB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2805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55920"/>
            <a:ext cx="6425724" cy="680702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55920"/>
            <a:ext cx="6425724" cy="680702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A0A2F-A8FD-45A7-AD79-A997F88B51D2}" type="datetime1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92DB-985C-4DA8-BB41-78A5C80BFB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87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71186"/>
            <a:ext cx="13040439" cy="207364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9931"/>
            <a:ext cx="6396193" cy="1288888"/>
          </a:xfrm>
        </p:spPr>
        <p:txBody>
          <a:bodyPr anchor="b"/>
          <a:lstStyle>
            <a:lvl1pPr marL="0" indent="0">
              <a:buNone/>
              <a:defRPr sz="3755" b="1"/>
            </a:lvl1pPr>
            <a:lvl2pPr marL="715244" indent="0">
              <a:buNone/>
              <a:defRPr sz="3129" b="1"/>
            </a:lvl2pPr>
            <a:lvl3pPr marL="1430487" indent="0">
              <a:buNone/>
              <a:defRPr sz="2816" b="1"/>
            </a:lvl3pPr>
            <a:lvl4pPr marL="2145731" indent="0">
              <a:buNone/>
              <a:defRPr sz="2503" b="1"/>
            </a:lvl4pPr>
            <a:lvl5pPr marL="2860975" indent="0">
              <a:buNone/>
              <a:defRPr sz="2503" b="1"/>
            </a:lvl5pPr>
            <a:lvl6pPr marL="3576218" indent="0">
              <a:buNone/>
              <a:defRPr sz="2503" b="1"/>
            </a:lvl6pPr>
            <a:lvl7pPr marL="4291462" indent="0">
              <a:buNone/>
              <a:defRPr sz="2503" b="1"/>
            </a:lvl7pPr>
            <a:lvl8pPr marL="5006706" indent="0">
              <a:buNone/>
              <a:defRPr sz="2503" b="1"/>
            </a:lvl8pPr>
            <a:lvl9pPr marL="5721949" indent="0">
              <a:buNone/>
              <a:defRPr sz="250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18819"/>
            <a:ext cx="6396193" cy="57639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9931"/>
            <a:ext cx="6427693" cy="1288888"/>
          </a:xfrm>
        </p:spPr>
        <p:txBody>
          <a:bodyPr anchor="b"/>
          <a:lstStyle>
            <a:lvl1pPr marL="0" indent="0">
              <a:buNone/>
              <a:defRPr sz="3755" b="1"/>
            </a:lvl1pPr>
            <a:lvl2pPr marL="715244" indent="0">
              <a:buNone/>
              <a:defRPr sz="3129" b="1"/>
            </a:lvl2pPr>
            <a:lvl3pPr marL="1430487" indent="0">
              <a:buNone/>
              <a:defRPr sz="2816" b="1"/>
            </a:lvl3pPr>
            <a:lvl4pPr marL="2145731" indent="0">
              <a:buNone/>
              <a:defRPr sz="2503" b="1"/>
            </a:lvl4pPr>
            <a:lvl5pPr marL="2860975" indent="0">
              <a:buNone/>
              <a:defRPr sz="2503" b="1"/>
            </a:lvl5pPr>
            <a:lvl6pPr marL="3576218" indent="0">
              <a:buNone/>
              <a:defRPr sz="2503" b="1"/>
            </a:lvl6pPr>
            <a:lvl7pPr marL="4291462" indent="0">
              <a:buNone/>
              <a:defRPr sz="2503" b="1"/>
            </a:lvl7pPr>
            <a:lvl8pPr marL="5006706" indent="0">
              <a:buNone/>
              <a:defRPr sz="2503" b="1"/>
            </a:lvl8pPr>
            <a:lvl9pPr marL="5721949" indent="0">
              <a:buNone/>
              <a:defRPr sz="250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18819"/>
            <a:ext cx="6427693" cy="57639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3AAC5-A097-40BE-A9A6-13C7C8236289}" type="datetime1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92DB-985C-4DA8-BB41-78A5C80BFB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4540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454D4-9F4A-4335-9CB1-E24241DA743E}" type="datetime1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92DB-985C-4DA8-BB41-78A5C80BFB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2547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F4D80-7E3A-4A60-AECC-00965EF9E4AE}" type="datetime1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92DB-985C-4DA8-BB41-78A5C80BFB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286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5222"/>
            <a:ext cx="4876384" cy="2503276"/>
          </a:xfrm>
        </p:spPr>
        <p:txBody>
          <a:bodyPr anchor="b"/>
          <a:lstStyle>
            <a:lvl1pPr>
              <a:defRPr sz="500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44683"/>
            <a:ext cx="7654171" cy="7624064"/>
          </a:xfrm>
        </p:spPr>
        <p:txBody>
          <a:bodyPr/>
          <a:lstStyle>
            <a:lvl1pPr>
              <a:defRPr sz="5006"/>
            </a:lvl1pPr>
            <a:lvl2pPr>
              <a:defRPr sz="4380"/>
            </a:lvl2pPr>
            <a:lvl3pPr>
              <a:defRPr sz="3755"/>
            </a:lvl3pPr>
            <a:lvl4pPr>
              <a:defRPr sz="3129"/>
            </a:lvl4pPr>
            <a:lvl5pPr>
              <a:defRPr sz="3129"/>
            </a:lvl5pPr>
            <a:lvl6pPr>
              <a:defRPr sz="3129"/>
            </a:lvl6pPr>
            <a:lvl7pPr>
              <a:defRPr sz="3129"/>
            </a:lvl7pPr>
            <a:lvl8pPr>
              <a:defRPr sz="3129"/>
            </a:lvl8pPr>
            <a:lvl9pPr>
              <a:defRPr sz="312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18497"/>
            <a:ext cx="4876384" cy="5962665"/>
          </a:xfrm>
        </p:spPr>
        <p:txBody>
          <a:bodyPr/>
          <a:lstStyle>
            <a:lvl1pPr marL="0" indent="0">
              <a:buNone/>
              <a:defRPr sz="2503"/>
            </a:lvl1pPr>
            <a:lvl2pPr marL="715244" indent="0">
              <a:buNone/>
              <a:defRPr sz="2190"/>
            </a:lvl2pPr>
            <a:lvl3pPr marL="1430487" indent="0">
              <a:buNone/>
              <a:defRPr sz="1877"/>
            </a:lvl3pPr>
            <a:lvl4pPr marL="2145731" indent="0">
              <a:buNone/>
              <a:defRPr sz="1564"/>
            </a:lvl4pPr>
            <a:lvl5pPr marL="2860975" indent="0">
              <a:buNone/>
              <a:defRPr sz="1564"/>
            </a:lvl5pPr>
            <a:lvl6pPr marL="3576218" indent="0">
              <a:buNone/>
              <a:defRPr sz="1564"/>
            </a:lvl6pPr>
            <a:lvl7pPr marL="4291462" indent="0">
              <a:buNone/>
              <a:defRPr sz="1564"/>
            </a:lvl7pPr>
            <a:lvl8pPr marL="5006706" indent="0">
              <a:buNone/>
              <a:defRPr sz="1564"/>
            </a:lvl8pPr>
            <a:lvl9pPr marL="5721949" indent="0">
              <a:buNone/>
              <a:defRPr sz="156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27714-E29E-4426-84A7-44F8576CD563}" type="datetime1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92DB-985C-4DA8-BB41-78A5C80BFB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4534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5222"/>
            <a:ext cx="4876384" cy="2503276"/>
          </a:xfrm>
        </p:spPr>
        <p:txBody>
          <a:bodyPr anchor="b"/>
          <a:lstStyle>
            <a:lvl1pPr>
              <a:defRPr sz="500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44683"/>
            <a:ext cx="7654171" cy="7624064"/>
          </a:xfrm>
        </p:spPr>
        <p:txBody>
          <a:bodyPr anchor="t"/>
          <a:lstStyle>
            <a:lvl1pPr marL="0" indent="0">
              <a:buNone/>
              <a:defRPr sz="5006"/>
            </a:lvl1pPr>
            <a:lvl2pPr marL="715244" indent="0">
              <a:buNone/>
              <a:defRPr sz="4380"/>
            </a:lvl2pPr>
            <a:lvl3pPr marL="1430487" indent="0">
              <a:buNone/>
              <a:defRPr sz="3755"/>
            </a:lvl3pPr>
            <a:lvl4pPr marL="2145731" indent="0">
              <a:buNone/>
              <a:defRPr sz="3129"/>
            </a:lvl4pPr>
            <a:lvl5pPr marL="2860975" indent="0">
              <a:buNone/>
              <a:defRPr sz="3129"/>
            </a:lvl5pPr>
            <a:lvl6pPr marL="3576218" indent="0">
              <a:buNone/>
              <a:defRPr sz="3129"/>
            </a:lvl6pPr>
            <a:lvl7pPr marL="4291462" indent="0">
              <a:buNone/>
              <a:defRPr sz="3129"/>
            </a:lvl7pPr>
            <a:lvl8pPr marL="5006706" indent="0">
              <a:buNone/>
              <a:defRPr sz="3129"/>
            </a:lvl8pPr>
            <a:lvl9pPr marL="5721949" indent="0">
              <a:buNone/>
              <a:defRPr sz="3129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18497"/>
            <a:ext cx="4876384" cy="5962665"/>
          </a:xfrm>
        </p:spPr>
        <p:txBody>
          <a:bodyPr/>
          <a:lstStyle>
            <a:lvl1pPr marL="0" indent="0">
              <a:buNone/>
              <a:defRPr sz="2503"/>
            </a:lvl1pPr>
            <a:lvl2pPr marL="715244" indent="0">
              <a:buNone/>
              <a:defRPr sz="2190"/>
            </a:lvl2pPr>
            <a:lvl3pPr marL="1430487" indent="0">
              <a:buNone/>
              <a:defRPr sz="1877"/>
            </a:lvl3pPr>
            <a:lvl4pPr marL="2145731" indent="0">
              <a:buNone/>
              <a:defRPr sz="1564"/>
            </a:lvl4pPr>
            <a:lvl5pPr marL="2860975" indent="0">
              <a:buNone/>
              <a:defRPr sz="1564"/>
            </a:lvl5pPr>
            <a:lvl6pPr marL="3576218" indent="0">
              <a:buNone/>
              <a:defRPr sz="1564"/>
            </a:lvl6pPr>
            <a:lvl7pPr marL="4291462" indent="0">
              <a:buNone/>
              <a:defRPr sz="1564"/>
            </a:lvl7pPr>
            <a:lvl8pPr marL="5006706" indent="0">
              <a:buNone/>
              <a:defRPr sz="1564"/>
            </a:lvl8pPr>
            <a:lvl9pPr marL="5721949" indent="0">
              <a:buNone/>
              <a:defRPr sz="156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5614D-11E5-4C16-AB2F-6059BE701DB3}" type="datetime1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692DB-985C-4DA8-BB41-78A5C80BFB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629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71186"/>
            <a:ext cx="13040439" cy="20736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55920"/>
            <a:ext cx="13040439" cy="68070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43570"/>
            <a:ext cx="3401854" cy="571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9B1AC-1CB7-4527-95E1-D72C3D096162}" type="datetime1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43570"/>
            <a:ext cx="5102781" cy="571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43570"/>
            <a:ext cx="3401854" cy="571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692DB-985C-4DA8-BB41-78A5C80BFB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2933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1430487" rtl="0" eaLnBrk="1" latinLnBrk="0" hangingPunct="1">
        <a:lnSpc>
          <a:spcPct val="90000"/>
        </a:lnSpc>
        <a:spcBef>
          <a:spcPct val="0"/>
        </a:spcBef>
        <a:buNone/>
        <a:defRPr kumimoji="1" sz="688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622" indent="-357622" algn="l" defTabSz="1430487" rtl="0" eaLnBrk="1" latinLnBrk="0" hangingPunct="1">
        <a:lnSpc>
          <a:spcPct val="90000"/>
        </a:lnSpc>
        <a:spcBef>
          <a:spcPts val="1564"/>
        </a:spcBef>
        <a:buFont typeface="Arial" panose="020B0604020202020204" pitchFamily="34" charset="0"/>
        <a:buChar char="•"/>
        <a:defRPr kumimoji="1" sz="4380" kern="1200">
          <a:solidFill>
            <a:schemeClr val="tx1"/>
          </a:solidFill>
          <a:latin typeface="+mn-lt"/>
          <a:ea typeface="+mn-ea"/>
          <a:cs typeface="+mn-cs"/>
        </a:defRPr>
      </a:lvl1pPr>
      <a:lvl2pPr marL="1072866" indent="-357622" algn="l" defTabSz="1430487" rtl="0" eaLnBrk="1" latinLnBrk="0" hangingPunct="1">
        <a:lnSpc>
          <a:spcPct val="90000"/>
        </a:lnSpc>
        <a:spcBef>
          <a:spcPts val="782"/>
        </a:spcBef>
        <a:buFont typeface="Arial" panose="020B0604020202020204" pitchFamily="34" charset="0"/>
        <a:buChar char="•"/>
        <a:defRPr kumimoji="1" sz="3755" kern="1200">
          <a:solidFill>
            <a:schemeClr val="tx1"/>
          </a:solidFill>
          <a:latin typeface="+mn-lt"/>
          <a:ea typeface="+mn-ea"/>
          <a:cs typeface="+mn-cs"/>
        </a:defRPr>
      </a:lvl2pPr>
      <a:lvl3pPr marL="1788109" indent="-357622" algn="l" defTabSz="1430487" rtl="0" eaLnBrk="1" latinLnBrk="0" hangingPunct="1">
        <a:lnSpc>
          <a:spcPct val="90000"/>
        </a:lnSpc>
        <a:spcBef>
          <a:spcPts val="782"/>
        </a:spcBef>
        <a:buFont typeface="Arial" panose="020B0604020202020204" pitchFamily="34" charset="0"/>
        <a:buChar char="•"/>
        <a:defRPr kumimoji="1" sz="3129" kern="1200">
          <a:solidFill>
            <a:schemeClr val="tx1"/>
          </a:solidFill>
          <a:latin typeface="+mn-lt"/>
          <a:ea typeface="+mn-ea"/>
          <a:cs typeface="+mn-cs"/>
        </a:defRPr>
      </a:lvl3pPr>
      <a:lvl4pPr marL="2503353" indent="-357622" algn="l" defTabSz="1430487" rtl="0" eaLnBrk="1" latinLnBrk="0" hangingPunct="1">
        <a:lnSpc>
          <a:spcPct val="90000"/>
        </a:lnSpc>
        <a:spcBef>
          <a:spcPts val="782"/>
        </a:spcBef>
        <a:buFont typeface="Arial" panose="020B0604020202020204" pitchFamily="34" charset="0"/>
        <a:buChar char="•"/>
        <a:defRPr kumimoji="1" sz="2816" kern="1200">
          <a:solidFill>
            <a:schemeClr val="tx1"/>
          </a:solidFill>
          <a:latin typeface="+mn-lt"/>
          <a:ea typeface="+mn-ea"/>
          <a:cs typeface="+mn-cs"/>
        </a:defRPr>
      </a:lvl4pPr>
      <a:lvl5pPr marL="3218597" indent="-357622" algn="l" defTabSz="1430487" rtl="0" eaLnBrk="1" latinLnBrk="0" hangingPunct="1">
        <a:lnSpc>
          <a:spcPct val="90000"/>
        </a:lnSpc>
        <a:spcBef>
          <a:spcPts val="782"/>
        </a:spcBef>
        <a:buFont typeface="Arial" panose="020B0604020202020204" pitchFamily="34" charset="0"/>
        <a:buChar char="•"/>
        <a:defRPr kumimoji="1" sz="2816" kern="1200">
          <a:solidFill>
            <a:schemeClr val="tx1"/>
          </a:solidFill>
          <a:latin typeface="+mn-lt"/>
          <a:ea typeface="+mn-ea"/>
          <a:cs typeface="+mn-cs"/>
        </a:defRPr>
      </a:lvl5pPr>
      <a:lvl6pPr marL="3933840" indent="-357622" algn="l" defTabSz="1430487" rtl="0" eaLnBrk="1" latinLnBrk="0" hangingPunct="1">
        <a:lnSpc>
          <a:spcPct val="90000"/>
        </a:lnSpc>
        <a:spcBef>
          <a:spcPts val="782"/>
        </a:spcBef>
        <a:buFont typeface="Arial" panose="020B0604020202020204" pitchFamily="34" charset="0"/>
        <a:buChar char="•"/>
        <a:defRPr kumimoji="1" sz="2816" kern="1200">
          <a:solidFill>
            <a:schemeClr val="tx1"/>
          </a:solidFill>
          <a:latin typeface="+mn-lt"/>
          <a:ea typeface="+mn-ea"/>
          <a:cs typeface="+mn-cs"/>
        </a:defRPr>
      </a:lvl6pPr>
      <a:lvl7pPr marL="4649084" indent="-357622" algn="l" defTabSz="1430487" rtl="0" eaLnBrk="1" latinLnBrk="0" hangingPunct="1">
        <a:lnSpc>
          <a:spcPct val="90000"/>
        </a:lnSpc>
        <a:spcBef>
          <a:spcPts val="782"/>
        </a:spcBef>
        <a:buFont typeface="Arial" panose="020B0604020202020204" pitchFamily="34" charset="0"/>
        <a:buChar char="•"/>
        <a:defRPr kumimoji="1" sz="2816" kern="1200">
          <a:solidFill>
            <a:schemeClr val="tx1"/>
          </a:solidFill>
          <a:latin typeface="+mn-lt"/>
          <a:ea typeface="+mn-ea"/>
          <a:cs typeface="+mn-cs"/>
        </a:defRPr>
      </a:lvl7pPr>
      <a:lvl8pPr marL="5364328" indent="-357622" algn="l" defTabSz="1430487" rtl="0" eaLnBrk="1" latinLnBrk="0" hangingPunct="1">
        <a:lnSpc>
          <a:spcPct val="90000"/>
        </a:lnSpc>
        <a:spcBef>
          <a:spcPts val="782"/>
        </a:spcBef>
        <a:buFont typeface="Arial" panose="020B0604020202020204" pitchFamily="34" charset="0"/>
        <a:buChar char="•"/>
        <a:defRPr kumimoji="1" sz="2816" kern="1200">
          <a:solidFill>
            <a:schemeClr val="tx1"/>
          </a:solidFill>
          <a:latin typeface="+mn-lt"/>
          <a:ea typeface="+mn-ea"/>
          <a:cs typeface="+mn-cs"/>
        </a:defRPr>
      </a:lvl8pPr>
      <a:lvl9pPr marL="6079571" indent="-357622" algn="l" defTabSz="1430487" rtl="0" eaLnBrk="1" latinLnBrk="0" hangingPunct="1">
        <a:lnSpc>
          <a:spcPct val="90000"/>
        </a:lnSpc>
        <a:spcBef>
          <a:spcPts val="782"/>
        </a:spcBef>
        <a:buFont typeface="Arial" panose="020B0604020202020204" pitchFamily="34" charset="0"/>
        <a:buChar char="•"/>
        <a:defRPr kumimoji="1" sz="28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30487" rtl="0" eaLnBrk="1" latinLnBrk="0" hangingPunct="1">
        <a:defRPr kumimoji="1" sz="2816" kern="1200">
          <a:solidFill>
            <a:schemeClr val="tx1"/>
          </a:solidFill>
          <a:latin typeface="+mn-lt"/>
          <a:ea typeface="+mn-ea"/>
          <a:cs typeface="+mn-cs"/>
        </a:defRPr>
      </a:lvl1pPr>
      <a:lvl2pPr marL="715244" algn="l" defTabSz="1430487" rtl="0" eaLnBrk="1" latinLnBrk="0" hangingPunct="1">
        <a:defRPr kumimoji="1" sz="2816" kern="1200">
          <a:solidFill>
            <a:schemeClr val="tx1"/>
          </a:solidFill>
          <a:latin typeface="+mn-lt"/>
          <a:ea typeface="+mn-ea"/>
          <a:cs typeface="+mn-cs"/>
        </a:defRPr>
      </a:lvl2pPr>
      <a:lvl3pPr marL="1430487" algn="l" defTabSz="1430487" rtl="0" eaLnBrk="1" latinLnBrk="0" hangingPunct="1">
        <a:defRPr kumimoji="1" sz="2816" kern="1200">
          <a:solidFill>
            <a:schemeClr val="tx1"/>
          </a:solidFill>
          <a:latin typeface="+mn-lt"/>
          <a:ea typeface="+mn-ea"/>
          <a:cs typeface="+mn-cs"/>
        </a:defRPr>
      </a:lvl3pPr>
      <a:lvl4pPr marL="2145731" algn="l" defTabSz="1430487" rtl="0" eaLnBrk="1" latinLnBrk="0" hangingPunct="1">
        <a:defRPr kumimoji="1" sz="2816" kern="1200">
          <a:solidFill>
            <a:schemeClr val="tx1"/>
          </a:solidFill>
          <a:latin typeface="+mn-lt"/>
          <a:ea typeface="+mn-ea"/>
          <a:cs typeface="+mn-cs"/>
        </a:defRPr>
      </a:lvl4pPr>
      <a:lvl5pPr marL="2860975" algn="l" defTabSz="1430487" rtl="0" eaLnBrk="1" latinLnBrk="0" hangingPunct="1">
        <a:defRPr kumimoji="1" sz="2816" kern="1200">
          <a:solidFill>
            <a:schemeClr val="tx1"/>
          </a:solidFill>
          <a:latin typeface="+mn-lt"/>
          <a:ea typeface="+mn-ea"/>
          <a:cs typeface="+mn-cs"/>
        </a:defRPr>
      </a:lvl5pPr>
      <a:lvl6pPr marL="3576218" algn="l" defTabSz="1430487" rtl="0" eaLnBrk="1" latinLnBrk="0" hangingPunct="1">
        <a:defRPr kumimoji="1" sz="2816" kern="1200">
          <a:solidFill>
            <a:schemeClr val="tx1"/>
          </a:solidFill>
          <a:latin typeface="+mn-lt"/>
          <a:ea typeface="+mn-ea"/>
          <a:cs typeface="+mn-cs"/>
        </a:defRPr>
      </a:lvl6pPr>
      <a:lvl7pPr marL="4291462" algn="l" defTabSz="1430487" rtl="0" eaLnBrk="1" latinLnBrk="0" hangingPunct="1">
        <a:defRPr kumimoji="1" sz="2816" kern="1200">
          <a:solidFill>
            <a:schemeClr val="tx1"/>
          </a:solidFill>
          <a:latin typeface="+mn-lt"/>
          <a:ea typeface="+mn-ea"/>
          <a:cs typeface="+mn-cs"/>
        </a:defRPr>
      </a:lvl7pPr>
      <a:lvl8pPr marL="5006706" algn="l" defTabSz="1430487" rtl="0" eaLnBrk="1" latinLnBrk="0" hangingPunct="1">
        <a:defRPr kumimoji="1" sz="2816" kern="1200">
          <a:solidFill>
            <a:schemeClr val="tx1"/>
          </a:solidFill>
          <a:latin typeface="+mn-lt"/>
          <a:ea typeface="+mn-ea"/>
          <a:cs typeface="+mn-cs"/>
        </a:defRPr>
      </a:lvl8pPr>
      <a:lvl9pPr marL="5721949" algn="l" defTabSz="1430487" rtl="0" eaLnBrk="1" latinLnBrk="0" hangingPunct="1">
        <a:defRPr kumimoji="1" sz="28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138333" y="7429500"/>
            <a:ext cx="8957327" cy="324304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角丸四角形 1"/>
          <p:cNvSpPr/>
          <p:nvPr/>
        </p:nvSpPr>
        <p:spPr>
          <a:xfrm>
            <a:off x="79326" y="505425"/>
            <a:ext cx="14965638" cy="1706164"/>
          </a:xfrm>
          <a:prstGeom prst="roundRect">
            <a:avLst/>
          </a:prstGeom>
          <a:solidFill>
            <a:srgbClr val="FFDE9B"/>
          </a:solidFill>
          <a:ln w="44450" cmpd="db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lIns="104306" tIns="52153" rIns="104306" bIns="52153" rtlCol="0" anchor="ctr"/>
          <a:lstStyle/>
          <a:p>
            <a:pPr algn="ctr"/>
            <a:endParaRPr kumimoji="1"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2" name="テキスト ボックス 3"/>
          <p:cNvSpPr txBox="1">
            <a:spLocks noChangeArrowheads="1"/>
          </p:cNvSpPr>
          <p:nvPr/>
        </p:nvSpPr>
        <p:spPr bwMode="auto">
          <a:xfrm>
            <a:off x="0" y="0"/>
            <a:ext cx="15119350" cy="461665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24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【</a:t>
            </a:r>
            <a:r>
              <a:rPr lang="ja-JP" altLang="en-US" sz="24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概要版</a:t>
            </a:r>
            <a:r>
              <a:rPr lang="en-US" altLang="ja-JP" sz="24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】</a:t>
            </a:r>
            <a:r>
              <a:rPr lang="ja-JP" altLang="en-US" sz="24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長野公園マネジメントプラン（案）</a:t>
            </a:r>
            <a:r>
              <a:rPr lang="en-US" altLang="ja-JP" sz="24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		</a:t>
            </a:r>
            <a:r>
              <a:rPr lang="en-US" altLang="ja-JP" sz="20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『</a:t>
            </a:r>
            <a:r>
              <a:rPr lang="ja-JP" altLang="en-US" sz="20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山の眺望と歴史資産を活かして奥河内の自然を楽しむ公園</a:t>
            </a:r>
            <a:r>
              <a:rPr lang="en-US" altLang="ja-JP" sz="20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』</a:t>
            </a:r>
          </a:p>
        </p:txBody>
      </p:sp>
      <p:sp>
        <p:nvSpPr>
          <p:cNvPr id="96" name="正方形/長方形 95"/>
          <p:cNvSpPr/>
          <p:nvPr/>
        </p:nvSpPr>
        <p:spPr>
          <a:xfrm>
            <a:off x="133078" y="946451"/>
            <a:ext cx="3671999" cy="288000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公園の特色を活かす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7576975" y="1265008"/>
            <a:ext cx="36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08000" algn="just" fontAlgn="t"/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	山の樹木を守り、周辺住民が安心できる公園</a:t>
            </a:r>
            <a:endParaRPr lang="en-US" altLang="ja-JP" sz="1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3855026" y="946451"/>
            <a:ext cx="3672000" cy="288000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民間</a:t>
            </a:r>
            <a:r>
              <a:rPr lang="ja-JP" altLang="en-US" sz="16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活力の導入</a:t>
            </a:r>
            <a:endParaRPr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3855026" y="1235209"/>
            <a:ext cx="367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indent="-107950" algn="just" fontAlgn="t"/>
            <a:r>
              <a:rPr lang="ja-JP" altLang="en-US" sz="14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・公園の豊かな自然と地域の歴史を深く楽しむことができる公園</a:t>
            </a:r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133077" y="1225716"/>
            <a:ext cx="36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08000" algn="just" fontAlgn="t"/>
            <a:r>
              <a:rPr lang="ja-JP" altLang="en-US" sz="1400" kern="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・	</a:t>
            </a:r>
            <a:r>
              <a:rPr lang="ja-JP" altLang="en-US" sz="1400" kern="100" spc="-2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歴史遺産と連携・協力して、地域の魅力を高める公園</a:t>
            </a:r>
            <a:endParaRPr lang="ja-JP" altLang="en-US" sz="1400" kern="1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11298924" y="1257481"/>
            <a:ext cx="367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08000" algn="just" fontAlgn="t"/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・山の花木やモミジなどを利用者が楽しむことができる公園</a:t>
            </a:r>
            <a:endParaRPr lang="en-US" altLang="ja-JP" sz="1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108000" algn="just" fontAlgn="t"/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・山の生き物と触れ合うソフト事業等が展開される公園</a:t>
            </a:r>
          </a:p>
        </p:txBody>
      </p:sp>
      <p:sp>
        <p:nvSpPr>
          <p:cNvPr id="102" name="正方形/長方形 101"/>
          <p:cNvSpPr/>
          <p:nvPr/>
        </p:nvSpPr>
        <p:spPr>
          <a:xfrm>
            <a:off x="11298924" y="946451"/>
            <a:ext cx="3672000" cy="288000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都市の環境を保全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7576975" y="946451"/>
            <a:ext cx="3672000" cy="288000"/>
          </a:xfrm>
          <a:prstGeom prst="rect">
            <a:avLst/>
          </a:prstGeom>
          <a:solidFill>
            <a:srgbClr val="66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安全・安心・快適</a:t>
            </a:r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133076" y="558931"/>
            <a:ext cx="14986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①取組基本方針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2265431" y="10243799"/>
            <a:ext cx="769441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kumimoji="1" lang="ja-JP" altLang="en-US" sz="1000" dirty="0"/>
              <a:t>周辺見取り図</a:t>
            </a:r>
          </a:p>
        </p:txBody>
      </p:sp>
      <p:sp>
        <p:nvSpPr>
          <p:cNvPr id="55" name="テキスト ボックス 3"/>
          <p:cNvSpPr txBox="1">
            <a:spLocks noChangeArrowheads="1"/>
          </p:cNvSpPr>
          <p:nvPr/>
        </p:nvSpPr>
        <p:spPr bwMode="auto">
          <a:xfrm>
            <a:off x="41227" y="2308855"/>
            <a:ext cx="1597074" cy="3693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②ゾーンの設定</a:t>
            </a:r>
          </a:p>
        </p:txBody>
      </p:sp>
      <p:sp>
        <p:nvSpPr>
          <p:cNvPr id="56" name="テキスト ボックス 3"/>
          <p:cNvSpPr txBox="1">
            <a:spLocks noChangeArrowheads="1"/>
          </p:cNvSpPr>
          <p:nvPr/>
        </p:nvSpPr>
        <p:spPr bwMode="auto">
          <a:xfrm>
            <a:off x="6174909" y="7487637"/>
            <a:ext cx="4138562" cy="11233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&lt;</a:t>
            </a:r>
            <a:r>
              <a:rPr lang="ja-JP" altLang="en-US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参考</a:t>
            </a:r>
            <a:r>
              <a:rPr lang="en-US" altLang="ja-JP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&gt;</a:t>
            </a:r>
            <a:r>
              <a:rPr lang="ja-JP" altLang="en-US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公園の概要</a:t>
            </a:r>
            <a:endParaRPr lang="en-US" altLang="ja-JP" sz="11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eaLnBrk="1" hangingPunct="1"/>
            <a:r>
              <a:rPr lang="ja-JP" altLang="en-US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・概要：</a:t>
            </a:r>
            <a:endParaRPr lang="en-US" altLang="ja-JP" sz="11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eaLnBrk="1" hangingPunct="1"/>
            <a:endParaRPr lang="en-US" altLang="ja-JP" sz="11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eaLnBrk="1" hangingPunct="1"/>
            <a:endParaRPr lang="en-US" altLang="ja-JP" sz="11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eaLnBrk="1" hangingPunct="1"/>
            <a:endParaRPr lang="en-US" altLang="ja-JP" sz="11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eaLnBrk="1" hangingPunct="1"/>
            <a:endParaRPr lang="en-US" altLang="ja-JP" sz="11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graphicFrame>
        <p:nvGraphicFramePr>
          <p:cNvPr id="57" name="表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018070"/>
              </p:ext>
            </p:extLst>
          </p:nvPr>
        </p:nvGraphicFramePr>
        <p:xfrm>
          <a:off x="10322560" y="2753522"/>
          <a:ext cx="4648364" cy="2394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8364">
                  <a:extLst>
                    <a:ext uri="{9D8B030D-6E8A-4147-A177-3AD203B41FA5}">
                      <a16:colId xmlns:a16="http://schemas.microsoft.com/office/drawing/2014/main" val="1520663522"/>
                    </a:ext>
                  </a:extLst>
                </a:gridCol>
              </a:tblGrid>
              <a:tr h="37273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uLnTx/>
                          <a:uFillTx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+mn-cs"/>
                        </a:rPr>
                        <a:t>運営管理の方針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224763"/>
                  </a:ext>
                </a:extLst>
              </a:tr>
              <a:tr h="2022032">
                <a:tc>
                  <a:txBody>
                    <a:bodyPr/>
                    <a:lstStyle/>
                    <a:p>
                      <a:pPr marL="180975" indent="-85725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観心寺や延命寺の歴史ある寺院等と、景観面などで互いに協力しながら、その関係をさらに深めていくなど、歴史性のある立地条件を活用し、地域の活性化に貢献する。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80975" indent="-85725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山の公園の特性を活かした四季の風景を楽しめるハイキングや、５か所の展望台をめぐるウォーキング等、健康づくりの場を提供する。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80975" indent="-85725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風致林を守るとともに、斜面地を保全し、周辺住民が安心できる公園づくりを推進する。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80975" indent="-85725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樹木剪定や火災予防を行い、安全にも配慮しながら山の自然を楽しめるよう、天野山キャンプ場を管理運営する。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5987410"/>
                  </a:ext>
                </a:extLst>
              </a:tr>
            </a:tbl>
          </a:graphicData>
        </a:graphic>
      </p:graphicFrame>
      <p:graphicFrame>
        <p:nvGraphicFramePr>
          <p:cNvPr id="58" name="表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3076673"/>
              </p:ext>
            </p:extLst>
          </p:nvPr>
        </p:nvGraphicFramePr>
        <p:xfrm>
          <a:off x="10322560" y="5305703"/>
          <a:ext cx="4648364" cy="1546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8364">
                  <a:extLst>
                    <a:ext uri="{9D8B030D-6E8A-4147-A177-3AD203B41FA5}">
                      <a16:colId xmlns:a16="http://schemas.microsoft.com/office/drawing/2014/main" val="1520663522"/>
                    </a:ext>
                  </a:extLst>
                </a:gridCol>
              </a:tblGrid>
              <a:tr h="37353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uLnTx/>
                          <a:uFillTx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+mn-cs"/>
                        </a:rPr>
                        <a:t>維持管理の方針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224763"/>
                  </a:ext>
                </a:extLst>
              </a:tr>
              <a:tr h="1173178">
                <a:tc>
                  <a:txBody>
                    <a:bodyPr/>
                    <a:lstStyle/>
                    <a:p>
                      <a:pPr marL="180975" indent="-85725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延命寺地区の「蓮池（千重紅）」は、池全面のハスが繁茂し開花するよう、適切かつ継続的に管理を行うとともに、その養成等、長期的な視点で維持管理を行う。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80975" indent="-85725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長野地区、河合寺地区の「あじさい園」は、毎年、あじさいの開花時には一面が花で鮮やかになるように、長期的な視点で維持管理を行う。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5987410"/>
                  </a:ext>
                </a:extLst>
              </a:tr>
            </a:tbl>
          </a:graphicData>
        </a:graphic>
      </p:graphicFrame>
      <p:sp>
        <p:nvSpPr>
          <p:cNvPr id="65" name="テキスト ボックス 3"/>
          <p:cNvSpPr txBox="1">
            <a:spLocks noChangeArrowheads="1"/>
          </p:cNvSpPr>
          <p:nvPr/>
        </p:nvSpPr>
        <p:spPr bwMode="auto">
          <a:xfrm>
            <a:off x="10322560" y="2319515"/>
            <a:ext cx="2031046" cy="3693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ja-JP" altLang="en-US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④取組の主な方針</a:t>
            </a:r>
          </a:p>
        </p:txBody>
      </p:sp>
      <p:sp>
        <p:nvSpPr>
          <p:cNvPr id="36" name="テキスト ボックス 3"/>
          <p:cNvSpPr txBox="1">
            <a:spLocks noChangeArrowheads="1"/>
          </p:cNvSpPr>
          <p:nvPr/>
        </p:nvSpPr>
        <p:spPr bwMode="auto">
          <a:xfrm>
            <a:off x="6653092" y="7684025"/>
            <a:ext cx="3669468" cy="11079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大阪府南東部、金剛山山麓の南側に位置する。昭和</a:t>
            </a:r>
            <a:r>
              <a:rPr lang="en-US" altLang="ja-JP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26</a:t>
            </a:r>
            <a:r>
              <a:rPr lang="ja-JP" altLang="en-US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</a:t>
            </a:r>
            <a:r>
              <a:rPr lang="en-US" altLang="ja-JP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10</a:t>
            </a:r>
            <a:r>
              <a:rPr lang="ja-JP" altLang="en-US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月に旧長野遊園地跡の長野地区、河合寺地区、観心寺</a:t>
            </a:r>
            <a:r>
              <a:rPr lang="en-US" altLang="ja-JP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/</a:t>
            </a:r>
            <a:r>
              <a:rPr lang="ja-JP" altLang="en-US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丸山地区、天野山地区の４地区が長野公園として開設され、昭和</a:t>
            </a:r>
            <a:r>
              <a:rPr lang="en-US" altLang="ja-JP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32</a:t>
            </a:r>
            <a:r>
              <a:rPr lang="ja-JP" altLang="en-US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</a:t>
            </a:r>
            <a:r>
              <a:rPr lang="en-US" altLang="ja-JP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10</a:t>
            </a:r>
            <a:r>
              <a:rPr lang="ja-JP" altLang="en-US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月に新たに延命寺地区が編入、５地区となった。全面積</a:t>
            </a:r>
            <a:r>
              <a:rPr lang="en-US" altLang="ja-JP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46ha</a:t>
            </a:r>
            <a:r>
              <a:rPr lang="ja-JP" altLang="en-US" sz="1100" dirty="0" err="1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、</a:t>
            </a:r>
            <a:r>
              <a:rPr lang="ja-JP" altLang="en-US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これらはいずれも楠木一族南朝ゆかりの遺跡の多い所である。</a:t>
            </a:r>
            <a:endParaRPr lang="en-US" altLang="ja-JP" sz="11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37" name="テキスト ボックス 3"/>
          <p:cNvSpPr txBox="1">
            <a:spLocks noChangeArrowheads="1"/>
          </p:cNvSpPr>
          <p:nvPr/>
        </p:nvSpPr>
        <p:spPr bwMode="auto">
          <a:xfrm>
            <a:off x="6174908" y="8733198"/>
            <a:ext cx="4147651" cy="769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・開設面積：</a:t>
            </a:r>
            <a:r>
              <a:rPr lang="en-US" altLang="ja-JP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46.3</a:t>
            </a:r>
            <a:r>
              <a:rPr lang="ja-JP" altLang="en-US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en-US" altLang="ja-JP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ha</a:t>
            </a:r>
          </a:p>
          <a:p>
            <a:pPr eaLnBrk="1" hangingPunct="1"/>
            <a:r>
              <a:rPr lang="ja-JP" altLang="en-US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・年間利用者数（令和</a:t>
            </a:r>
            <a:r>
              <a:rPr lang="en-US" altLang="ja-JP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5</a:t>
            </a:r>
            <a:r>
              <a:rPr lang="ja-JP" altLang="en-US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年度）：約</a:t>
            </a:r>
            <a:r>
              <a:rPr lang="en-US" altLang="ja-JP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14</a:t>
            </a:r>
            <a:r>
              <a:rPr lang="ja-JP" altLang="en-US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万人</a:t>
            </a:r>
            <a:endParaRPr lang="en-US" altLang="ja-JP" sz="11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eaLnBrk="1" hangingPunct="1"/>
            <a:r>
              <a:rPr lang="ja-JP" altLang="en-US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・開設年度：昭和</a:t>
            </a:r>
            <a:r>
              <a:rPr lang="en-US" altLang="ja-JP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26</a:t>
            </a:r>
            <a:r>
              <a:rPr lang="ja-JP" altLang="en-US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</a:t>
            </a:r>
            <a:r>
              <a:rPr lang="en-US" altLang="ja-JP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10</a:t>
            </a:r>
            <a:r>
              <a:rPr lang="ja-JP" altLang="en-US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月</a:t>
            </a:r>
            <a:r>
              <a:rPr lang="en-US" altLang="ja-JP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20</a:t>
            </a:r>
            <a:r>
              <a:rPr lang="ja-JP" altLang="en-US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日</a:t>
            </a:r>
            <a:endParaRPr lang="en-US" altLang="ja-JP" sz="11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eaLnBrk="1" hangingPunct="1"/>
            <a:r>
              <a:rPr lang="ja-JP" altLang="en-US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・主要施設：</a:t>
            </a:r>
            <a:endParaRPr lang="en-US" altLang="ja-JP" sz="11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35" name="テキスト ボックス 3"/>
          <p:cNvSpPr txBox="1">
            <a:spLocks noChangeArrowheads="1"/>
          </p:cNvSpPr>
          <p:nvPr/>
        </p:nvSpPr>
        <p:spPr bwMode="auto">
          <a:xfrm>
            <a:off x="6947498" y="9240493"/>
            <a:ext cx="3375061" cy="12772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広場（長野地区、天野山地区）、あじさい園（河合寺地区、長野地区）、展望台（長野地区、河合寺地区、観心寺・丸山地区、天野山地区）、回廊休憩所（長野地区）、休憩所（河合寺地区、延命寺地区、天野山地区）、キャンプ場</a:t>
            </a:r>
            <a:r>
              <a:rPr lang="en-US" altLang="ja-JP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(</a:t>
            </a:r>
            <a:r>
              <a:rPr lang="ja-JP" altLang="en-US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天野山地区</a:t>
            </a:r>
            <a:r>
              <a:rPr lang="en-US" altLang="ja-JP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)</a:t>
            </a:r>
            <a:r>
              <a:rPr lang="ja-JP" altLang="en-US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、児童遊戯場（長野地区、天野山地区）、便所（長野地区、河合寺地区、延命寺地区、天野山キャンプ場）、公園管理事務所</a:t>
            </a:r>
          </a:p>
        </p:txBody>
      </p:sp>
      <p:graphicFrame>
        <p:nvGraphicFramePr>
          <p:cNvPr id="60" name="表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173562"/>
              </p:ext>
            </p:extLst>
          </p:nvPr>
        </p:nvGraphicFramePr>
        <p:xfrm>
          <a:off x="6194759" y="2765023"/>
          <a:ext cx="4006301" cy="9251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6301">
                  <a:extLst>
                    <a:ext uri="{9D8B030D-6E8A-4147-A177-3AD203B41FA5}">
                      <a16:colId xmlns:a16="http://schemas.microsoft.com/office/drawing/2014/main" val="1520663522"/>
                    </a:ext>
                  </a:extLst>
                </a:gridCol>
              </a:tblGrid>
              <a:tr h="26507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+mn-cs"/>
                        </a:rPr>
                        <a:t>自然ゾーン（長野地区）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8224763"/>
                  </a:ext>
                </a:extLst>
              </a:tr>
              <a:tr h="620322">
                <a:tc>
                  <a:txBody>
                    <a:bodyPr/>
                    <a:lstStyle/>
                    <a:p>
                      <a:pPr marL="180000" indent="-14400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○駅に最も近く、周辺の展望を活かし、子供や家族づれが生き物やみどりにふれあう地区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5987410"/>
                  </a:ext>
                </a:extLst>
              </a:tr>
            </a:tbl>
          </a:graphicData>
        </a:graphic>
      </p:graphicFrame>
      <p:graphicFrame>
        <p:nvGraphicFramePr>
          <p:cNvPr id="61" name="表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306982"/>
              </p:ext>
            </p:extLst>
          </p:nvPr>
        </p:nvGraphicFramePr>
        <p:xfrm>
          <a:off x="6194759" y="3761578"/>
          <a:ext cx="4005807" cy="780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5807">
                  <a:extLst>
                    <a:ext uri="{9D8B030D-6E8A-4147-A177-3AD203B41FA5}">
                      <a16:colId xmlns:a16="http://schemas.microsoft.com/office/drawing/2014/main" val="1520663522"/>
                    </a:ext>
                  </a:extLst>
                </a:gridCol>
              </a:tblGrid>
              <a:tr h="31214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+mn-cs"/>
                        </a:rPr>
                        <a:t>自然ゾーン（河合寺地区）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8224763"/>
                  </a:ext>
                </a:extLst>
              </a:tr>
              <a:tr h="468218">
                <a:tc>
                  <a:txBody>
                    <a:bodyPr/>
                    <a:lstStyle/>
                    <a:p>
                      <a:pPr marL="180000" indent="-14400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○豊富な花木や金剛・和泉・葛城の山々の眺望などの良好な景色を楽しむ地区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5987410"/>
                  </a:ext>
                </a:extLst>
              </a:tr>
            </a:tbl>
          </a:graphicData>
        </a:graphic>
      </p:graphicFrame>
      <p:graphicFrame>
        <p:nvGraphicFramePr>
          <p:cNvPr id="63" name="表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158060"/>
              </p:ext>
            </p:extLst>
          </p:nvPr>
        </p:nvGraphicFramePr>
        <p:xfrm>
          <a:off x="6194760" y="4613374"/>
          <a:ext cx="3986344" cy="8317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6344">
                  <a:extLst>
                    <a:ext uri="{9D8B030D-6E8A-4147-A177-3AD203B41FA5}">
                      <a16:colId xmlns:a16="http://schemas.microsoft.com/office/drawing/2014/main" val="1520663522"/>
                    </a:ext>
                  </a:extLst>
                </a:gridCol>
              </a:tblGrid>
              <a:tr h="33269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+mn-cs"/>
                        </a:rPr>
                        <a:t>自然ゾーン（延命寺地区）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8224763"/>
                  </a:ext>
                </a:extLst>
              </a:tr>
              <a:tr h="499036">
                <a:tc>
                  <a:txBody>
                    <a:bodyPr/>
                    <a:lstStyle/>
                    <a:p>
                      <a:pPr marL="180000" indent="-14400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○延命寺の一部を借地し、紅葉、深い樹林やハス池などの歴史的な景観を楽しむ地区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5987410"/>
                  </a:ext>
                </a:extLst>
              </a:tr>
            </a:tbl>
          </a:graphicData>
        </a:graphic>
      </p:graphicFrame>
      <p:graphicFrame>
        <p:nvGraphicFramePr>
          <p:cNvPr id="66" name="表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98000"/>
              </p:ext>
            </p:extLst>
          </p:nvPr>
        </p:nvGraphicFramePr>
        <p:xfrm>
          <a:off x="6204313" y="6447920"/>
          <a:ext cx="4003827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3827">
                  <a:extLst>
                    <a:ext uri="{9D8B030D-6E8A-4147-A177-3AD203B41FA5}">
                      <a16:colId xmlns:a16="http://schemas.microsoft.com/office/drawing/2014/main" val="1520663522"/>
                    </a:ext>
                  </a:extLst>
                </a:gridCol>
              </a:tblGrid>
              <a:tr h="29484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+mn-cs"/>
                        </a:rPr>
                        <a:t>自然ゾーン（天野山地区）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8224763"/>
                  </a:ext>
                </a:extLst>
              </a:tr>
              <a:tr h="523012">
                <a:tc>
                  <a:txBody>
                    <a:bodyPr/>
                    <a:lstStyle/>
                    <a:p>
                      <a:pPr marL="180000" indent="-14400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○日本遺産に認定された金剛寺の一部を借地し、ムササビのいる原生林やスギ・ヒノキの大木の林のある、野外教育やディキャンプを楽しむ地区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5987410"/>
                  </a:ext>
                </a:extLst>
              </a:tr>
            </a:tbl>
          </a:graphicData>
        </a:graphic>
      </p:graphicFrame>
      <p:graphicFrame>
        <p:nvGraphicFramePr>
          <p:cNvPr id="67" name="表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175446"/>
              </p:ext>
            </p:extLst>
          </p:nvPr>
        </p:nvGraphicFramePr>
        <p:xfrm>
          <a:off x="6194760" y="5516534"/>
          <a:ext cx="3985560" cy="859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5560">
                  <a:extLst>
                    <a:ext uri="{9D8B030D-6E8A-4147-A177-3AD203B41FA5}">
                      <a16:colId xmlns:a16="http://schemas.microsoft.com/office/drawing/2014/main" val="1520663522"/>
                    </a:ext>
                  </a:extLst>
                </a:gridCol>
              </a:tblGrid>
              <a:tr h="24255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+mn-cs"/>
                        </a:rPr>
                        <a:t>自然ゾーン（観心寺・丸山地区）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8224763"/>
                  </a:ext>
                </a:extLst>
              </a:tr>
              <a:tr h="555154">
                <a:tc>
                  <a:txBody>
                    <a:bodyPr/>
                    <a:lstStyle/>
                    <a:p>
                      <a:pPr marL="180000" indent="-14400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○日本遺産に認定された観心寺の一部を借地し、紅葉、うっそうとしたスギ・ヒノキの林や明るい尾根の散策を楽しむ地区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5987410"/>
                  </a:ext>
                </a:extLst>
              </a:tr>
            </a:tbl>
          </a:graphicData>
        </a:graphic>
      </p:graphicFrame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19" y="2793991"/>
            <a:ext cx="6196174" cy="7669311"/>
          </a:xfrm>
          <a:prstGeom prst="rect">
            <a:avLst/>
          </a:prstGeom>
        </p:spPr>
      </p:pic>
      <p:sp>
        <p:nvSpPr>
          <p:cNvPr id="38" name="テキスト ボックス 37"/>
          <p:cNvSpPr txBox="1"/>
          <p:nvPr/>
        </p:nvSpPr>
        <p:spPr>
          <a:xfrm>
            <a:off x="13088025" y="-17817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富田林土木事務所／公園課</a:t>
            </a:r>
            <a:endParaRPr kumimoji="1" lang="en-US" altLang="ja-JP" sz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令和７年４月</a:t>
            </a:r>
          </a:p>
        </p:txBody>
      </p:sp>
      <p:sp>
        <p:nvSpPr>
          <p:cNvPr id="39" name="テキスト ボックス 3"/>
          <p:cNvSpPr txBox="1">
            <a:spLocks noChangeArrowheads="1"/>
          </p:cNvSpPr>
          <p:nvPr/>
        </p:nvSpPr>
        <p:spPr bwMode="auto">
          <a:xfrm>
            <a:off x="6194761" y="2311863"/>
            <a:ext cx="1857040" cy="3693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ja-JP" altLang="en-US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③ゾーン別の方針</a:t>
            </a:r>
          </a:p>
        </p:txBody>
      </p:sp>
      <p:sp>
        <p:nvSpPr>
          <p:cNvPr id="5" name="テキスト ボックス 76">
            <a:extLst>
              <a:ext uri="{FF2B5EF4-FFF2-40B4-BE49-F238E27FC236}">
                <a16:creationId xmlns:a16="http://schemas.microsoft.com/office/drawing/2014/main" id="{19583F8D-ECDE-3E1B-2BE7-024DF1FF2EBC}"/>
              </a:ext>
            </a:extLst>
          </p:cNvPr>
          <p:cNvSpPr txBox="1"/>
          <p:nvPr/>
        </p:nvSpPr>
        <p:spPr>
          <a:xfrm>
            <a:off x="11457745" y="10378895"/>
            <a:ext cx="3637915" cy="33718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6870" indent="-356870" algn="just">
              <a:lnSpc>
                <a:spcPts val="900"/>
              </a:lnSpc>
            </a:pPr>
            <a:r>
              <a:rPr lang="ja-JP" sz="800" kern="100" dirty="0">
                <a:effectLst/>
                <a:latin typeface="+mn-ea"/>
                <a:cs typeface="Times New Roman" panose="02020603050405020304" pitchFamily="18" charset="0"/>
              </a:rPr>
              <a:t>出典：国土地理院基盤地図情報</a:t>
            </a:r>
            <a:r>
              <a:rPr lang="en-US" sz="800" kern="100" dirty="0">
                <a:effectLst/>
                <a:latin typeface="+mn-ea"/>
                <a:cs typeface="Times New Roman" panose="02020603050405020304" pitchFamily="18" charset="0"/>
              </a:rPr>
              <a:t>25000</a:t>
            </a:r>
            <a:r>
              <a:rPr lang="ja-JP" sz="800" kern="100" dirty="0">
                <a:effectLst/>
                <a:latin typeface="+mn-ea"/>
                <a:cs typeface="Times New Roman" panose="02020603050405020304" pitchFamily="18" charset="0"/>
              </a:rPr>
              <a:t>「大阪府」、地理院タイル・淡色地図、</a:t>
            </a:r>
          </a:p>
          <a:p>
            <a:pPr indent="304800" algn="just">
              <a:lnSpc>
                <a:spcPts val="900"/>
              </a:lnSpc>
            </a:pPr>
            <a:r>
              <a:rPr lang="ja-JP" sz="800" kern="100" dirty="0">
                <a:effectLst/>
                <a:latin typeface="+mn-ea"/>
                <a:cs typeface="Times New Roman" panose="02020603050405020304" pitchFamily="18" charset="0"/>
              </a:rPr>
              <a:t>国土交通省国土数値情報 を加工して作成</a:t>
            </a:r>
            <a:r>
              <a:rPr lang="en-US" sz="800" kern="100" dirty="0">
                <a:effectLst/>
                <a:latin typeface="+mn-ea"/>
                <a:cs typeface="Times New Roman" panose="02020603050405020304" pitchFamily="18" charset="0"/>
              </a:rPr>
              <a:t> </a:t>
            </a:r>
            <a:endParaRPr lang="ja-JP" sz="800" kern="100" dirty="0">
              <a:effectLst/>
              <a:latin typeface="+mn-ea"/>
              <a:cs typeface="Times New Roman" panose="02020603050405020304" pitchFamily="18" charset="0"/>
            </a:endParaRPr>
          </a:p>
        </p:txBody>
      </p:sp>
      <p:pic>
        <p:nvPicPr>
          <p:cNvPr id="8" name="図 7" descr="マップ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3749F5ED-481F-D80D-E42F-36A45EDD4EC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1997" y="7465507"/>
            <a:ext cx="4656308" cy="2759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682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777</Words>
  <Application>Microsoft Office PowerPoint</Application>
  <PresentationFormat>ユーザー設定</PresentationFormat>
  <Paragraphs>47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2020-04-23T05:09:36Z</dcterms:created>
  <dcterms:modified xsi:type="dcterms:W3CDTF">2025-04-15T00:46:11Z</dcterms:modified>
</cp:coreProperties>
</file>