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4"/>
  </p:sldMasterIdLst>
  <p:notesMasterIdLst>
    <p:notesMasterId r:id="rId6"/>
  </p:notesMasterIdLst>
  <p:handoutMasterIdLst>
    <p:handoutMasterId r:id="rId7"/>
  </p:handoutMasterIdLst>
  <p:sldIdLst>
    <p:sldId id="296" r:id="rId5"/>
  </p:sldIdLst>
  <p:sldSz cx="15119350" cy="10728325"/>
  <p:notesSz cx="6646863" cy="97774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79" userDrawn="1">
          <p15:clr>
            <a:srgbClr val="A4A3A4"/>
          </p15:clr>
        </p15:guide>
        <p15:guide id="2" pos="478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a:srgbClr val="FFDE9B"/>
    <a:srgbClr val="FFFF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79" autoAdjust="0"/>
    <p:restoredTop sz="94434" autoAdjust="0"/>
  </p:normalViewPr>
  <p:slideViewPr>
    <p:cSldViewPr snapToGrid="0" showGuides="1">
      <p:cViewPr>
        <p:scale>
          <a:sx n="66" d="100"/>
          <a:sy n="66" d="100"/>
        </p:scale>
        <p:origin x="300" y="-540"/>
      </p:cViewPr>
      <p:guideLst>
        <p:guide orient="horz" pos="3379"/>
        <p:guide pos="478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handoutMaster" Target="handoutMasters/handout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2"/>
            <a:ext cx="2880521" cy="490600"/>
          </a:xfrm>
          <a:prstGeom prst="rect">
            <a:avLst/>
          </a:prstGeom>
        </p:spPr>
        <p:txBody>
          <a:bodyPr vert="horz" lIns="61776" tIns="30887" rIns="61776" bIns="30887" rtlCol="0"/>
          <a:lstStyle>
            <a:lvl1pPr algn="l">
              <a:defRPr sz="800"/>
            </a:lvl1pPr>
          </a:lstStyle>
          <a:p>
            <a:endParaRPr kumimoji="1" lang="ja-JP" altLang="en-US"/>
          </a:p>
        </p:txBody>
      </p:sp>
      <p:sp>
        <p:nvSpPr>
          <p:cNvPr id="3" name="日付プレースホルダー 2"/>
          <p:cNvSpPr>
            <a:spLocks noGrp="1"/>
          </p:cNvSpPr>
          <p:nvPr>
            <p:ph type="dt" sz="quarter" idx="1"/>
          </p:nvPr>
        </p:nvSpPr>
        <p:spPr>
          <a:xfrm>
            <a:off x="3765284" y="2"/>
            <a:ext cx="2880521" cy="490600"/>
          </a:xfrm>
          <a:prstGeom prst="rect">
            <a:avLst/>
          </a:prstGeom>
        </p:spPr>
        <p:txBody>
          <a:bodyPr vert="horz" lIns="61776" tIns="30887" rIns="61776" bIns="30887" rtlCol="0"/>
          <a:lstStyle>
            <a:lvl1pPr algn="r">
              <a:defRPr sz="800"/>
            </a:lvl1pPr>
          </a:lstStyle>
          <a:p>
            <a:fld id="{BF1BF329-EDCD-4A0A-8800-771AF39B95FF}" type="datetimeFigureOut">
              <a:rPr kumimoji="1" lang="ja-JP" altLang="en-US" smtClean="0"/>
              <a:t>2021/12/22</a:t>
            </a:fld>
            <a:endParaRPr kumimoji="1" lang="ja-JP" altLang="en-US"/>
          </a:p>
        </p:txBody>
      </p:sp>
      <p:sp>
        <p:nvSpPr>
          <p:cNvPr id="4" name="フッター プレースホルダー 3"/>
          <p:cNvSpPr>
            <a:spLocks noGrp="1"/>
          </p:cNvSpPr>
          <p:nvPr>
            <p:ph type="ftr" sz="quarter" idx="2"/>
          </p:nvPr>
        </p:nvSpPr>
        <p:spPr>
          <a:xfrm>
            <a:off x="3" y="9286814"/>
            <a:ext cx="2880521" cy="490600"/>
          </a:xfrm>
          <a:prstGeom prst="rect">
            <a:avLst/>
          </a:prstGeom>
        </p:spPr>
        <p:txBody>
          <a:bodyPr vert="horz" lIns="61776" tIns="30887" rIns="61776" bIns="30887" rtlCol="0" anchor="b"/>
          <a:lstStyle>
            <a:lvl1pPr algn="l">
              <a:defRPr sz="800"/>
            </a:lvl1pPr>
          </a:lstStyle>
          <a:p>
            <a:endParaRPr kumimoji="1" lang="ja-JP" altLang="en-US"/>
          </a:p>
        </p:txBody>
      </p:sp>
      <p:sp>
        <p:nvSpPr>
          <p:cNvPr id="5" name="スライド番号プレースホルダー 4"/>
          <p:cNvSpPr>
            <a:spLocks noGrp="1"/>
          </p:cNvSpPr>
          <p:nvPr>
            <p:ph type="sldNum" sz="quarter" idx="3"/>
          </p:nvPr>
        </p:nvSpPr>
        <p:spPr>
          <a:xfrm>
            <a:off x="3765284" y="9286814"/>
            <a:ext cx="2880521" cy="490600"/>
          </a:xfrm>
          <a:prstGeom prst="rect">
            <a:avLst/>
          </a:prstGeom>
        </p:spPr>
        <p:txBody>
          <a:bodyPr vert="horz" lIns="61776" tIns="30887" rIns="61776" bIns="30887" rtlCol="0" anchor="b"/>
          <a:lstStyle>
            <a:lvl1pPr algn="r">
              <a:defRPr sz="800"/>
            </a:lvl1pPr>
          </a:lstStyle>
          <a:p>
            <a:fld id="{5330B909-BE97-42EE-AA8C-1A8B3EABE922}" type="slidenum">
              <a:rPr kumimoji="1" lang="ja-JP" altLang="en-US" smtClean="0"/>
              <a:t>‹#›</a:t>
            </a:fld>
            <a:endParaRPr kumimoji="1" lang="ja-JP" altLang="en-US"/>
          </a:p>
        </p:txBody>
      </p:sp>
    </p:spTree>
    <p:extLst>
      <p:ext uri="{BB962C8B-B14F-4D97-AF65-F5344CB8AC3E}">
        <p14:creationId xmlns:p14="http://schemas.microsoft.com/office/powerpoint/2010/main" val="124199143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3"/>
            <a:ext cx="2880521" cy="490600"/>
          </a:xfrm>
          <a:prstGeom prst="rect">
            <a:avLst/>
          </a:prstGeom>
        </p:spPr>
        <p:txBody>
          <a:bodyPr vert="horz" lIns="61767" tIns="30885" rIns="61767" bIns="30885" rtlCol="0"/>
          <a:lstStyle>
            <a:lvl1pPr algn="l">
              <a:defRPr sz="800"/>
            </a:lvl1pPr>
          </a:lstStyle>
          <a:p>
            <a:endParaRPr kumimoji="1" lang="ja-JP" altLang="en-US"/>
          </a:p>
        </p:txBody>
      </p:sp>
      <p:sp>
        <p:nvSpPr>
          <p:cNvPr id="3" name="日付プレースホルダー 2"/>
          <p:cNvSpPr>
            <a:spLocks noGrp="1"/>
          </p:cNvSpPr>
          <p:nvPr>
            <p:ph type="dt" idx="1"/>
          </p:nvPr>
        </p:nvSpPr>
        <p:spPr>
          <a:xfrm>
            <a:off x="3765284" y="3"/>
            <a:ext cx="2880521" cy="490600"/>
          </a:xfrm>
          <a:prstGeom prst="rect">
            <a:avLst/>
          </a:prstGeom>
        </p:spPr>
        <p:txBody>
          <a:bodyPr vert="horz" lIns="61767" tIns="30885" rIns="61767" bIns="30885" rtlCol="0"/>
          <a:lstStyle>
            <a:lvl1pPr algn="r">
              <a:defRPr sz="800"/>
            </a:lvl1pPr>
          </a:lstStyle>
          <a:p>
            <a:fld id="{D4B34377-7E25-4106-A67B-EA64E8B2B132}" type="datetimeFigureOut">
              <a:rPr kumimoji="1" lang="ja-JP" altLang="en-US" smtClean="0"/>
              <a:t>2021/12/22</a:t>
            </a:fld>
            <a:endParaRPr kumimoji="1" lang="ja-JP" altLang="en-US"/>
          </a:p>
        </p:txBody>
      </p:sp>
      <p:sp>
        <p:nvSpPr>
          <p:cNvPr id="4" name="スライド イメージ プレースホルダー 3"/>
          <p:cNvSpPr>
            <a:spLocks noGrp="1" noRot="1" noChangeAspect="1"/>
          </p:cNvSpPr>
          <p:nvPr>
            <p:ph type="sldImg" idx="2"/>
          </p:nvPr>
        </p:nvSpPr>
        <p:spPr>
          <a:xfrm>
            <a:off x="998538" y="1223963"/>
            <a:ext cx="4649787" cy="3300412"/>
          </a:xfrm>
          <a:prstGeom prst="rect">
            <a:avLst/>
          </a:prstGeom>
          <a:noFill/>
          <a:ln w="12700">
            <a:solidFill>
              <a:prstClr val="black"/>
            </a:solidFill>
          </a:ln>
        </p:spPr>
        <p:txBody>
          <a:bodyPr vert="horz" lIns="61767" tIns="30885" rIns="61767" bIns="30885" rtlCol="0" anchor="ctr"/>
          <a:lstStyle/>
          <a:p>
            <a:endParaRPr lang="ja-JP" altLang="en-US"/>
          </a:p>
        </p:txBody>
      </p:sp>
      <p:sp>
        <p:nvSpPr>
          <p:cNvPr id="5" name="ノート プレースホルダー 4"/>
          <p:cNvSpPr>
            <a:spLocks noGrp="1"/>
          </p:cNvSpPr>
          <p:nvPr>
            <p:ph type="body" sz="quarter" idx="3"/>
          </p:nvPr>
        </p:nvSpPr>
        <p:spPr>
          <a:xfrm>
            <a:off x="664899" y="4705006"/>
            <a:ext cx="5317067" cy="3850237"/>
          </a:xfrm>
          <a:prstGeom prst="rect">
            <a:avLst/>
          </a:prstGeom>
        </p:spPr>
        <p:txBody>
          <a:bodyPr vert="horz" lIns="61767" tIns="30885" rIns="61767" bIns="30885"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3" y="9286816"/>
            <a:ext cx="2880521" cy="490600"/>
          </a:xfrm>
          <a:prstGeom prst="rect">
            <a:avLst/>
          </a:prstGeom>
        </p:spPr>
        <p:txBody>
          <a:bodyPr vert="horz" lIns="61767" tIns="30885" rIns="61767" bIns="30885" rtlCol="0" anchor="b"/>
          <a:lstStyle>
            <a:lvl1pPr algn="l">
              <a:defRPr sz="800"/>
            </a:lvl1pPr>
          </a:lstStyle>
          <a:p>
            <a:endParaRPr kumimoji="1" lang="ja-JP" altLang="en-US"/>
          </a:p>
        </p:txBody>
      </p:sp>
      <p:sp>
        <p:nvSpPr>
          <p:cNvPr id="7" name="スライド番号プレースホルダー 6"/>
          <p:cNvSpPr>
            <a:spLocks noGrp="1"/>
          </p:cNvSpPr>
          <p:nvPr>
            <p:ph type="sldNum" sz="quarter" idx="5"/>
          </p:nvPr>
        </p:nvSpPr>
        <p:spPr>
          <a:xfrm>
            <a:off x="3765284" y="9286816"/>
            <a:ext cx="2880521" cy="490600"/>
          </a:xfrm>
          <a:prstGeom prst="rect">
            <a:avLst/>
          </a:prstGeom>
        </p:spPr>
        <p:txBody>
          <a:bodyPr vert="horz" lIns="61767" tIns="30885" rIns="61767" bIns="30885" rtlCol="0" anchor="b"/>
          <a:lstStyle>
            <a:lvl1pPr algn="r">
              <a:defRPr sz="800"/>
            </a:lvl1pPr>
          </a:lstStyle>
          <a:p>
            <a:fld id="{8BAD086E-579A-4EC0-9AEC-9B55B3824FD6}" type="slidenum">
              <a:rPr kumimoji="1" lang="ja-JP" altLang="en-US" smtClean="0"/>
              <a:t>‹#›</a:t>
            </a:fld>
            <a:endParaRPr kumimoji="1" lang="ja-JP" altLang="en-US"/>
          </a:p>
        </p:txBody>
      </p:sp>
    </p:spTree>
    <p:extLst>
      <p:ext uri="{BB962C8B-B14F-4D97-AF65-F5344CB8AC3E}">
        <p14:creationId xmlns:p14="http://schemas.microsoft.com/office/powerpoint/2010/main" val="4045730530"/>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68338" y="847725"/>
            <a:ext cx="3213100" cy="2281238"/>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40086001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133951" y="1755771"/>
            <a:ext cx="12851448" cy="3735046"/>
          </a:xfrm>
        </p:spPr>
        <p:txBody>
          <a:bodyPr anchor="b"/>
          <a:lstStyle>
            <a:lvl1pPr algn="ctr">
              <a:defRPr sz="9386"/>
            </a:lvl1pPr>
          </a:lstStyle>
          <a:p>
            <a:r>
              <a:rPr lang="ja-JP" altLang="en-US"/>
              <a:t>マスター タイトルの書式設定</a:t>
            </a:r>
            <a:endParaRPr lang="en-US" dirty="0"/>
          </a:p>
        </p:txBody>
      </p:sp>
      <p:sp>
        <p:nvSpPr>
          <p:cNvPr id="3" name="Subtitle 2"/>
          <p:cNvSpPr>
            <a:spLocks noGrp="1"/>
          </p:cNvSpPr>
          <p:nvPr>
            <p:ph type="subTitle" idx="1"/>
          </p:nvPr>
        </p:nvSpPr>
        <p:spPr>
          <a:xfrm>
            <a:off x="1889919" y="5634855"/>
            <a:ext cx="11339513" cy="2590194"/>
          </a:xfrm>
        </p:spPr>
        <p:txBody>
          <a:bodyPr/>
          <a:lstStyle>
            <a:lvl1pPr marL="0" indent="0" algn="ctr">
              <a:buNone/>
              <a:defRPr sz="3755"/>
            </a:lvl1pPr>
            <a:lvl2pPr marL="715244" indent="0" algn="ctr">
              <a:buNone/>
              <a:defRPr sz="3129"/>
            </a:lvl2pPr>
            <a:lvl3pPr marL="1430487" indent="0" algn="ctr">
              <a:buNone/>
              <a:defRPr sz="2816"/>
            </a:lvl3pPr>
            <a:lvl4pPr marL="2145731" indent="0" algn="ctr">
              <a:buNone/>
              <a:defRPr sz="2503"/>
            </a:lvl4pPr>
            <a:lvl5pPr marL="2860975" indent="0" algn="ctr">
              <a:buNone/>
              <a:defRPr sz="2503"/>
            </a:lvl5pPr>
            <a:lvl6pPr marL="3576218" indent="0" algn="ctr">
              <a:buNone/>
              <a:defRPr sz="2503"/>
            </a:lvl6pPr>
            <a:lvl7pPr marL="4291462" indent="0" algn="ctr">
              <a:buNone/>
              <a:defRPr sz="2503"/>
            </a:lvl7pPr>
            <a:lvl8pPr marL="5006706" indent="0" algn="ctr">
              <a:buNone/>
              <a:defRPr sz="2503"/>
            </a:lvl8pPr>
            <a:lvl9pPr marL="5721949" indent="0" algn="ctr">
              <a:buNone/>
              <a:defRPr sz="2503"/>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DF48FAA-6B69-451B-94F9-B9AFB2A58CFB}" type="datetime1">
              <a:rPr kumimoji="1" lang="ja-JP" altLang="en-US" smtClean="0"/>
              <a:t>2021/12/22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2150718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9A580FB-9490-40CE-9F0C-17E534955E0A}" type="datetime1">
              <a:rPr kumimoji="1" lang="ja-JP" altLang="en-US" smtClean="0"/>
              <a:t>2021/12/22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19076988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19786" y="571184"/>
            <a:ext cx="3260110" cy="9091760"/>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039456" y="571184"/>
            <a:ext cx="9591338" cy="909176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BB1CCB6-67FA-4CEA-9A3D-58801920BFE4}" type="datetime1">
              <a:rPr kumimoji="1" lang="ja-JP" altLang="en-US" smtClean="0"/>
              <a:t>2021/12/22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1898781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3C2DB8C-9621-4DB7-9A36-6FED80837DC5}" type="datetime1">
              <a:rPr kumimoji="1" lang="ja-JP" altLang="en-US" smtClean="0"/>
              <a:t>2021/12/22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273716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031582" y="2674634"/>
            <a:ext cx="13040439" cy="4462684"/>
          </a:xfrm>
        </p:spPr>
        <p:txBody>
          <a:bodyPr anchor="b"/>
          <a:lstStyle>
            <a:lvl1pPr>
              <a:defRPr sz="9386"/>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031582" y="7179537"/>
            <a:ext cx="13040439" cy="2346820"/>
          </a:xfrm>
        </p:spPr>
        <p:txBody>
          <a:bodyPr/>
          <a:lstStyle>
            <a:lvl1pPr marL="0" indent="0">
              <a:buNone/>
              <a:defRPr sz="3755">
                <a:solidFill>
                  <a:schemeClr val="tx1"/>
                </a:solidFill>
              </a:defRPr>
            </a:lvl1pPr>
            <a:lvl2pPr marL="715244" indent="0">
              <a:buNone/>
              <a:defRPr sz="3129">
                <a:solidFill>
                  <a:schemeClr val="tx1">
                    <a:tint val="75000"/>
                  </a:schemeClr>
                </a:solidFill>
              </a:defRPr>
            </a:lvl2pPr>
            <a:lvl3pPr marL="1430487" indent="0">
              <a:buNone/>
              <a:defRPr sz="2816">
                <a:solidFill>
                  <a:schemeClr val="tx1">
                    <a:tint val="75000"/>
                  </a:schemeClr>
                </a:solidFill>
              </a:defRPr>
            </a:lvl3pPr>
            <a:lvl4pPr marL="2145731" indent="0">
              <a:buNone/>
              <a:defRPr sz="2503">
                <a:solidFill>
                  <a:schemeClr val="tx1">
                    <a:tint val="75000"/>
                  </a:schemeClr>
                </a:solidFill>
              </a:defRPr>
            </a:lvl4pPr>
            <a:lvl5pPr marL="2860975" indent="0">
              <a:buNone/>
              <a:defRPr sz="2503">
                <a:solidFill>
                  <a:schemeClr val="tx1">
                    <a:tint val="75000"/>
                  </a:schemeClr>
                </a:solidFill>
              </a:defRPr>
            </a:lvl5pPr>
            <a:lvl6pPr marL="3576218" indent="0">
              <a:buNone/>
              <a:defRPr sz="2503">
                <a:solidFill>
                  <a:schemeClr val="tx1">
                    <a:tint val="75000"/>
                  </a:schemeClr>
                </a:solidFill>
              </a:defRPr>
            </a:lvl6pPr>
            <a:lvl7pPr marL="4291462" indent="0">
              <a:buNone/>
              <a:defRPr sz="2503">
                <a:solidFill>
                  <a:schemeClr val="tx1">
                    <a:tint val="75000"/>
                  </a:schemeClr>
                </a:solidFill>
              </a:defRPr>
            </a:lvl7pPr>
            <a:lvl8pPr marL="5006706" indent="0">
              <a:buNone/>
              <a:defRPr sz="2503">
                <a:solidFill>
                  <a:schemeClr val="tx1">
                    <a:tint val="75000"/>
                  </a:schemeClr>
                </a:solidFill>
              </a:defRPr>
            </a:lvl8pPr>
            <a:lvl9pPr marL="5721949" indent="0">
              <a:buNone/>
              <a:defRPr sz="2503">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93A5F26-33AA-480F-82E8-D38AE240C591}" type="datetime1">
              <a:rPr kumimoji="1" lang="ja-JP" altLang="en-US" smtClean="0"/>
              <a:t>2021/12/22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4102805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039455" y="2855920"/>
            <a:ext cx="6425724" cy="680702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7654171" y="2855920"/>
            <a:ext cx="6425724" cy="680702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2D7A0A2F-A8FD-45A7-AD79-A997F88B51D2}" type="datetime1">
              <a:rPr kumimoji="1" lang="ja-JP" altLang="en-US" smtClean="0"/>
              <a:t>2021/12/22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33698713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1041425" y="571186"/>
            <a:ext cx="13040439" cy="2073647"/>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41426" y="2629931"/>
            <a:ext cx="6396193" cy="1288888"/>
          </a:xfrm>
        </p:spPr>
        <p:txBody>
          <a:bodyPr anchor="b"/>
          <a:lstStyle>
            <a:lvl1pPr marL="0" indent="0">
              <a:buNone/>
              <a:defRPr sz="3755" b="1"/>
            </a:lvl1pPr>
            <a:lvl2pPr marL="715244" indent="0">
              <a:buNone/>
              <a:defRPr sz="3129" b="1"/>
            </a:lvl2pPr>
            <a:lvl3pPr marL="1430487" indent="0">
              <a:buNone/>
              <a:defRPr sz="2816" b="1"/>
            </a:lvl3pPr>
            <a:lvl4pPr marL="2145731" indent="0">
              <a:buNone/>
              <a:defRPr sz="2503" b="1"/>
            </a:lvl4pPr>
            <a:lvl5pPr marL="2860975" indent="0">
              <a:buNone/>
              <a:defRPr sz="2503" b="1"/>
            </a:lvl5pPr>
            <a:lvl6pPr marL="3576218" indent="0">
              <a:buNone/>
              <a:defRPr sz="2503" b="1"/>
            </a:lvl6pPr>
            <a:lvl7pPr marL="4291462" indent="0">
              <a:buNone/>
              <a:defRPr sz="2503" b="1"/>
            </a:lvl7pPr>
            <a:lvl8pPr marL="5006706" indent="0">
              <a:buNone/>
              <a:defRPr sz="2503" b="1"/>
            </a:lvl8pPr>
            <a:lvl9pPr marL="5721949" indent="0">
              <a:buNone/>
              <a:defRPr sz="2503" b="1"/>
            </a:lvl9pPr>
          </a:lstStyle>
          <a:p>
            <a:pPr lvl="0"/>
            <a:r>
              <a:rPr lang="ja-JP" altLang="en-US"/>
              <a:t>マスター テキストの書式設定</a:t>
            </a:r>
          </a:p>
        </p:txBody>
      </p:sp>
      <p:sp>
        <p:nvSpPr>
          <p:cNvPr id="4" name="Content Placeholder 3"/>
          <p:cNvSpPr>
            <a:spLocks noGrp="1"/>
          </p:cNvSpPr>
          <p:nvPr>
            <p:ph sz="half" idx="2"/>
          </p:nvPr>
        </p:nvSpPr>
        <p:spPr>
          <a:xfrm>
            <a:off x="1041426" y="3918819"/>
            <a:ext cx="6396193" cy="576399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7654172" y="2629931"/>
            <a:ext cx="6427693" cy="1288888"/>
          </a:xfrm>
        </p:spPr>
        <p:txBody>
          <a:bodyPr anchor="b"/>
          <a:lstStyle>
            <a:lvl1pPr marL="0" indent="0">
              <a:buNone/>
              <a:defRPr sz="3755" b="1"/>
            </a:lvl1pPr>
            <a:lvl2pPr marL="715244" indent="0">
              <a:buNone/>
              <a:defRPr sz="3129" b="1"/>
            </a:lvl2pPr>
            <a:lvl3pPr marL="1430487" indent="0">
              <a:buNone/>
              <a:defRPr sz="2816" b="1"/>
            </a:lvl3pPr>
            <a:lvl4pPr marL="2145731" indent="0">
              <a:buNone/>
              <a:defRPr sz="2503" b="1"/>
            </a:lvl4pPr>
            <a:lvl5pPr marL="2860975" indent="0">
              <a:buNone/>
              <a:defRPr sz="2503" b="1"/>
            </a:lvl5pPr>
            <a:lvl6pPr marL="3576218" indent="0">
              <a:buNone/>
              <a:defRPr sz="2503" b="1"/>
            </a:lvl6pPr>
            <a:lvl7pPr marL="4291462" indent="0">
              <a:buNone/>
              <a:defRPr sz="2503" b="1"/>
            </a:lvl7pPr>
            <a:lvl8pPr marL="5006706" indent="0">
              <a:buNone/>
              <a:defRPr sz="2503" b="1"/>
            </a:lvl8pPr>
            <a:lvl9pPr marL="5721949" indent="0">
              <a:buNone/>
              <a:defRPr sz="2503" b="1"/>
            </a:lvl9pPr>
          </a:lstStyle>
          <a:p>
            <a:pPr lvl="0"/>
            <a:r>
              <a:rPr lang="ja-JP" altLang="en-US"/>
              <a:t>マスター テキストの書式設定</a:t>
            </a:r>
          </a:p>
        </p:txBody>
      </p:sp>
      <p:sp>
        <p:nvSpPr>
          <p:cNvPr id="6" name="Content Placeholder 5"/>
          <p:cNvSpPr>
            <a:spLocks noGrp="1"/>
          </p:cNvSpPr>
          <p:nvPr>
            <p:ph sz="quarter" idx="4"/>
          </p:nvPr>
        </p:nvSpPr>
        <p:spPr>
          <a:xfrm>
            <a:off x="7654172" y="3918819"/>
            <a:ext cx="6427693" cy="576399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9E73AAC5-A097-40BE-A9A6-13C7C8236289}" type="datetime1">
              <a:rPr kumimoji="1" lang="ja-JP" altLang="en-US" smtClean="0"/>
              <a:t>2021/12/22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8545406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F6F454D4-9F4A-4335-9CB1-E24241DA743E}" type="datetime1">
              <a:rPr kumimoji="1" lang="ja-JP" altLang="en-US" smtClean="0"/>
              <a:t>2021/12/22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16425479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FF4D80-7E3A-4A60-AECC-00965EF9E4AE}" type="datetime1">
              <a:rPr kumimoji="1" lang="ja-JP" altLang="en-US" smtClean="0"/>
              <a:t>2021/12/22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7642863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041425" y="715222"/>
            <a:ext cx="4876384" cy="2503276"/>
          </a:xfrm>
        </p:spPr>
        <p:txBody>
          <a:bodyPr anchor="b"/>
          <a:lstStyle>
            <a:lvl1pPr>
              <a:defRPr sz="5006"/>
            </a:lvl1pPr>
          </a:lstStyle>
          <a:p>
            <a:r>
              <a:rPr lang="ja-JP" altLang="en-US"/>
              <a:t>マスター タイトルの書式設定</a:t>
            </a:r>
            <a:endParaRPr lang="en-US" dirty="0"/>
          </a:p>
        </p:txBody>
      </p:sp>
      <p:sp>
        <p:nvSpPr>
          <p:cNvPr id="3" name="Content Placeholder 2"/>
          <p:cNvSpPr>
            <a:spLocks noGrp="1"/>
          </p:cNvSpPr>
          <p:nvPr>
            <p:ph idx="1"/>
          </p:nvPr>
        </p:nvSpPr>
        <p:spPr>
          <a:xfrm>
            <a:off x="6427693" y="1544683"/>
            <a:ext cx="7654171" cy="7624064"/>
          </a:xfrm>
        </p:spPr>
        <p:txBody>
          <a:bodyPr/>
          <a:lstStyle>
            <a:lvl1pPr>
              <a:defRPr sz="5006"/>
            </a:lvl1pPr>
            <a:lvl2pPr>
              <a:defRPr sz="4380"/>
            </a:lvl2pPr>
            <a:lvl3pPr>
              <a:defRPr sz="3755"/>
            </a:lvl3pPr>
            <a:lvl4pPr>
              <a:defRPr sz="3129"/>
            </a:lvl4pPr>
            <a:lvl5pPr>
              <a:defRPr sz="3129"/>
            </a:lvl5pPr>
            <a:lvl6pPr>
              <a:defRPr sz="3129"/>
            </a:lvl6pPr>
            <a:lvl7pPr>
              <a:defRPr sz="3129"/>
            </a:lvl7pPr>
            <a:lvl8pPr>
              <a:defRPr sz="3129"/>
            </a:lvl8pPr>
            <a:lvl9pPr>
              <a:defRPr sz="3129"/>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041425" y="3218497"/>
            <a:ext cx="4876384" cy="5962665"/>
          </a:xfrm>
        </p:spPr>
        <p:txBody>
          <a:bodyPr/>
          <a:lstStyle>
            <a:lvl1pPr marL="0" indent="0">
              <a:buNone/>
              <a:defRPr sz="2503"/>
            </a:lvl1pPr>
            <a:lvl2pPr marL="715244" indent="0">
              <a:buNone/>
              <a:defRPr sz="2190"/>
            </a:lvl2pPr>
            <a:lvl3pPr marL="1430487" indent="0">
              <a:buNone/>
              <a:defRPr sz="1877"/>
            </a:lvl3pPr>
            <a:lvl4pPr marL="2145731" indent="0">
              <a:buNone/>
              <a:defRPr sz="1564"/>
            </a:lvl4pPr>
            <a:lvl5pPr marL="2860975" indent="0">
              <a:buNone/>
              <a:defRPr sz="1564"/>
            </a:lvl5pPr>
            <a:lvl6pPr marL="3576218" indent="0">
              <a:buNone/>
              <a:defRPr sz="1564"/>
            </a:lvl6pPr>
            <a:lvl7pPr marL="4291462" indent="0">
              <a:buNone/>
              <a:defRPr sz="1564"/>
            </a:lvl7pPr>
            <a:lvl8pPr marL="5006706" indent="0">
              <a:buNone/>
              <a:defRPr sz="1564"/>
            </a:lvl8pPr>
            <a:lvl9pPr marL="5721949" indent="0">
              <a:buNone/>
              <a:defRPr sz="1564"/>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7B27714-E29E-4426-84A7-44F8576CD563}" type="datetime1">
              <a:rPr kumimoji="1" lang="ja-JP" altLang="en-US" smtClean="0"/>
              <a:t>2021/12/22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5945345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041425" y="715222"/>
            <a:ext cx="4876384" cy="2503276"/>
          </a:xfrm>
        </p:spPr>
        <p:txBody>
          <a:bodyPr anchor="b"/>
          <a:lstStyle>
            <a:lvl1pPr>
              <a:defRPr sz="5006"/>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6427693" y="1544683"/>
            <a:ext cx="7654171" cy="7624064"/>
          </a:xfrm>
        </p:spPr>
        <p:txBody>
          <a:bodyPr anchor="t"/>
          <a:lstStyle>
            <a:lvl1pPr marL="0" indent="0">
              <a:buNone/>
              <a:defRPr sz="5006"/>
            </a:lvl1pPr>
            <a:lvl2pPr marL="715244" indent="0">
              <a:buNone/>
              <a:defRPr sz="4380"/>
            </a:lvl2pPr>
            <a:lvl3pPr marL="1430487" indent="0">
              <a:buNone/>
              <a:defRPr sz="3755"/>
            </a:lvl3pPr>
            <a:lvl4pPr marL="2145731" indent="0">
              <a:buNone/>
              <a:defRPr sz="3129"/>
            </a:lvl4pPr>
            <a:lvl5pPr marL="2860975" indent="0">
              <a:buNone/>
              <a:defRPr sz="3129"/>
            </a:lvl5pPr>
            <a:lvl6pPr marL="3576218" indent="0">
              <a:buNone/>
              <a:defRPr sz="3129"/>
            </a:lvl6pPr>
            <a:lvl7pPr marL="4291462" indent="0">
              <a:buNone/>
              <a:defRPr sz="3129"/>
            </a:lvl7pPr>
            <a:lvl8pPr marL="5006706" indent="0">
              <a:buNone/>
              <a:defRPr sz="3129"/>
            </a:lvl8pPr>
            <a:lvl9pPr marL="5721949" indent="0">
              <a:buNone/>
              <a:defRPr sz="3129"/>
            </a:lvl9pPr>
          </a:lstStyle>
          <a:p>
            <a:r>
              <a:rPr lang="ja-JP" altLang="en-US"/>
              <a:t>図を追加</a:t>
            </a:r>
            <a:endParaRPr lang="en-US" dirty="0"/>
          </a:p>
        </p:txBody>
      </p:sp>
      <p:sp>
        <p:nvSpPr>
          <p:cNvPr id="4" name="Text Placeholder 3"/>
          <p:cNvSpPr>
            <a:spLocks noGrp="1"/>
          </p:cNvSpPr>
          <p:nvPr>
            <p:ph type="body" sz="half" idx="2"/>
          </p:nvPr>
        </p:nvSpPr>
        <p:spPr>
          <a:xfrm>
            <a:off x="1041425" y="3218497"/>
            <a:ext cx="4876384" cy="5962665"/>
          </a:xfrm>
        </p:spPr>
        <p:txBody>
          <a:bodyPr/>
          <a:lstStyle>
            <a:lvl1pPr marL="0" indent="0">
              <a:buNone/>
              <a:defRPr sz="2503"/>
            </a:lvl1pPr>
            <a:lvl2pPr marL="715244" indent="0">
              <a:buNone/>
              <a:defRPr sz="2190"/>
            </a:lvl2pPr>
            <a:lvl3pPr marL="1430487" indent="0">
              <a:buNone/>
              <a:defRPr sz="1877"/>
            </a:lvl3pPr>
            <a:lvl4pPr marL="2145731" indent="0">
              <a:buNone/>
              <a:defRPr sz="1564"/>
            </a:lvl4pPr>
            <a:lvl5pPr marL="2860975" indent="0">
              <a:buNone/>
              <a:defRPr sz="1564"/>
            </a:lvl5pPr>
            <a:lvl6pPr marL="3576218" indent="0">
              <a:buNone/>
              <a:defRPr sz="1564"/>
            </a:lvl6pPr>
            <a:lvl7pPr marL="4291462" indent="0">
              <a:buNone/>
              <a:defRPr sz="1564"/>
            </a:lvl7pPr>
            <a:lvl8pPr marL="5006706" indent="0">
              <a:buNone/>
              <a:defRPr sz="1564"/>
            </a:lvl8pPr>
            <a:lvl9pPr marL="5721949" indent="0">
              <a:buNone/>
              <a:defRPr sz="1564"/>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DB5614D-11E5-4C16-AB2F-6059BE701DB3}" type="datetime1">
              <a:rPr kumimoji="1" lang="ja-JP" altLang="en-US" smtClean="0"/>
              <a:t>2021/12/22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40696293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571186"/>
            <a:ext cx="13040439" cy="2073647"/>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39456" y="2855920"/>
            <a:ext cx="13040439" cy="6807024"/>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1039455" y="9943570"/>
            <a:ext cx="3401854" cy="571184"/>
          </a:xfrm>
          <a:prstGeom prst="rect">
            <a:avLst/>
          </a:prstGeom>
        </p:spPr>
        <p:txBody>
          <a:bodyPr vert="horz" lIns="91440" tIns="45720" rIns="91440" bIns="45720" rtlCol="0" anchor="ctr"/>
          <a:lstStyle>
            <a:lvl1pPr algn="l">
              <a:defRPr sz="1877">
                <a:solidFill>
                  <a:schemeClr val="tx1">
                    <a:tint val="75000"/>
                  </a:schemeClr>
                </a:solidFill>
              </a:defRPr>
            </a:lvl1pPr>
          </a:lstStyle>
          <a:p>
            <a:fld id="{A219B1AC-1CB7-4527-95E1-D72C3D096162}" type="datetime1">
              <a:rPr kumimoji="1" lang="ja-JP" altLang="en-US" smtClean="0"/>
              <a:t>2021/12/22</a:t>
            </a:fld>
            <a:endParaRPr kumimoji="1" lang="ja-JP" altLang="en-US"/>
          </a:p>
        </p:txBody>
      </p:sp>
      <p:sp>
        <p:nvSpPr>
          <p:cNvPr id="5" name="Footer Placeholder 4"/>
          <p:cNvSpPr>
            <a:spLocks noGrp="1"/>
          </p:cNvSpPr>
          <p:nvPr>
            <p:ph type="ftr" sz="quarter" idx="3"/>
          </p:nvPr>
        </p:nvSpPr>
        <p:spPr>
          <a:xfrm>
            <a:off x="5008285" y="9943570"/>
            <a:ext cx="5102781" cy="571184"/>
          </a:xfrm>
          <a:prstGeom prst="rect">
            <a:avLst/>
          </a:prstGeom>
        </p:spPr>
        <p:txBody>
          <a:bodyPr vert="horz" lIns="91440" tIns="45720" rIns="91440" bIns="45720" rtlCol="0" anchor="ctr"/>
          <a:lstStyle>
            <a:lvl1pPr algn="ctr">
              <a:defRPr sz="1877">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10678041" y="9943570"/>
            <a:ext cx="3401854" cy="571184"/>
          </a:xfrm>
          <a:prstGeom prst="rect">
            <a:avLst/>
          </a:prstGeom>
        </p:spPr>
        <p:txBody>
          <a:bodyPr vert="horz" lIns="91440" tIns="45720" rIns="91440" bIns="45720" rtlCol="0" anchor="ctr"/>
          <a:lstStyle>
            <a:lvl1pPr algn="r">
              <a:defRPr sz="1877">
                <a:solidFill>
                  <a:schemeClr val="tx1">
                    <a:tint val="75000"/>
                  </a:schemeClr>
                </a:solidFill>
              </a:defRPr>
            </a:lvl1p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26629337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1430487" rtl="0" eaLnBrk="1" latinLnBrk="0" hangingPunct="1">
        <a:lnSpc>
          <a:spcPct val="90000"/>
        </a:lnSpc>
        <a:spcBef>
          <a:spcPct val="0"/>
        </a:spcBef>
        <a:buNone/>
        <a:defRPr kumimoji="1" sz="6883" kern="1200">
          <a:solidFill>
            <a:schemeClr val="tx1"/>
          </a:solidFill>
          <a:latin typeface="+mj-lt"/>
          <a:ea typeface="+mj-ea"/>
          <a:cs typeface="+mj-cs"/>
        </a:defRPr>
      </a:lvl1pPr>
    </p:titleStyle>
    <p:bodyStyle>
      <a:lvl1pPr marL="357622" indent="-357622" algn="l" defTabSz="1430487" rtl="0" eaLnBrk="1" latinLnBrk="0" hangingPunct="1">
        <a:lnSpc>
          <a:spcPct val="90000"/>
        </a:lnSpc>
        <a:spcBef>
          <a:spcPts val="1564"/>
        </a:spcBef>
        <a:buFont typeface="Arial" panose="020B0604020202020204" pitchFamily="34" charset="0"/>
        <a:buChar char="•"/>
        <a:defRPr kumimoji="1" sz="4380" kern="1200">
          <a:solidFill>
            <a:schemeClr val="tx1"/>
          </a:solidFill>
          <a:latin typeface="+mn-lt"/>
          <a:ea typeface="+mn-ea"/>
          <a:cs typeface="+mn-cs"/>
        </a:defRPr>
      </a:lvl1pPr>
      <a:lvl2pPr marL="1072866" indent="-357622" algn="l" defTabSz="1430487" rtl="0" eaLnBrk="1" latinLnBrk="0" hangingPunct="1">
        <a:lnSpc>
          <a:spcPct val="90000"/>
        </a:lnSpc>
        <a:spcBef>
          <a:spcPts val="782"/>
        </a:spcBef>
        <a:buFont typeface="Arial" panose="020B0604020202020204" pitchFamily="34" charset="0"/>
        <a:buChar char="•"/>
        <a:defRPr kumimoji="1" sz="3755" kern="1200">
          <a:solidFill>
            <a:schemeClr val="tx1"/>
          </a:solidFill>
          <a:latin typeface="+mn-lt"/>
          <a:ea typeface="+mn-ea"/>
          <a:cs typeface="+mn-cs"/>
        </a:defRPr>
      </a:lvl2pPr>
      <a:lvl3pPr marL="1788109" indent="-357622" algn="l" defTabSz="1430487" rtl="0" eaLnBrk="1" latinLnBrk="0" hangingPunct="1">
        <a:lnSpc>
          <a:spcPct val="90000"/>
        </a:lnSpc>
        <a:spcBef>
          <a:spcPts val="782"/>
        </a:spcBef>
        <a:buFont typeface="Arial" panose="020B0604020202020204" pitchFamily="34" charset="0"/>
        <a:buChar char="•"/>
        <a:defRPr kumimoji="1" sz="3129" kern="1200">
          <a:solidFill>
            <a:schemeClr val="tx1"/>
          </a:solidFill>
          <a:latin typeface="+mn-lt"/>
          <a:ea typeface="+mn-ea"/>
          <a:cs typeface="+mn-cs"/>
        </a:defRPr>
      </a:lvl3pPr>
      <a:lvl4pPr marL="2503353" indent="-357622" algn="l" defTabSz="1430487" rtl="0" eaLnBrk="1" latinLnBrk="0" hangingPunct="1">
        <a:lnSpc>
          <a:spcPct val="90000"/>
        </a:lnSpc>
        <a:spcBef>
          <a:spcPts val="782"/>
        </a:spcBef>
        <a:buFont typeface="Arial" panose="020B0604020202020204" pitchFamily="34" charset="0"/>
        <a:buChar char="•"/>
        <a:defRPr kumimoji="1" sz="2816" kern="1200">
          <a:solidFill>
            <a:schemeClr val="tx1"/>
          </a:solidFill>
          <a:latin typeface="+mn-lt"/>
          <a:ea typeface="+mn-ea"/>
          <a:cs typeface="+mn-cs"/>
        </a:defRPr>
      </a:lvl4pPr>
      <a:lvl5pPr marL="3218597" indent="-357622" algn="l" defTabSz="1430487" rtl="0" eaLnBrk="1" latinLnBrk="0" hangingPunct="1">
        <a:lnSpc>
          <a:spcPct val="90000"/>
        </a:lnSpc>
        <a:spcBef>
          <a:spcPts val="782"/>
        </a:spcBef>
        <a:buFont typeface="Arial" panose="020B0604020202020204" pitchFamily="34" charset="0"/>
        <a:buChar char="•"/>
        <a:defRPr kumimoji="1" sz="2816" kern="1200">
          <a:solidFill>
            <a:schemeClr val="tx1"/>
          </a:solidFill>
          <a:latin typeface="+mn-lt"/>
          <a:ea typeface="+mn-ea"/>
          <a:cs typeface="+mn-cs"/>
        </a:defRPr>
      </a:lvl5pPr>
      <a:lvl6pPr marL="3933840" indent="-357622" algn="l" defTabSz="1430487" rtl="0" eaLnBrk="1" latinLnBrk="0" hangingPunct="1">
        <a:lnSpc>
          <a:spcPct val="90000"/>
        </a:lnSpc>
        <a:spcBef>
          <a:spcPts val="782"/>
        </a:spcBef>
        <a:buFont typeface="Arial" panose="020B0604020202020204" pitchFamily="34" charset="0"/>
        <a:buChar char="•"/>
        <a:defRPr kumimoji="1" sz="2816" kern="1200">
          <a:solidFill>
            <a:schemeClr val="tx1"/>
          </a:solidFill>
          <a:latin typeface="+mn-lt"/>
          <a:ea typeface="+mn-ea"/>
          <a:cs typeface="+mn-cs"/>
        </a:defRPr>
      </a:lvl6pPr>
      <a:lvl7pPr marL="4649084" indent="-357622" algn="l" defTabSz="1430487" rtl="0" eaLnBrk="1" latinLnBrk="0" hangingPunct="1">
        <a:lnSpc>
          <a:spcPct val="90000"/>
        </a:lnSpc>
        <a:spcBef>
          <a:spcPts val="782"/>
        </a:spcBef>
        <a:buFont typeface="Arial" panose="020B0604020202020204" pitchFamily="34" charset="0"/>
        <a:buChar char="•"/>
        <a:defRPr kumimoji="1" sz="2816" kern="1200">
          <a:solidFill>
            <a:schemeClr val="tx1"/>
          </a:solidFill>
          <a:latin typeface="+mn-lt"/>
          <a:ea typeface="+mn-ea"/>
          <a:cs typeface="+mn-cs"/>
        </a:defRPr>
      </a:lvl7pPr>
      <a:lvl8pPr marL="5364328" indent="-357622" algn="l" defTabSz="1430487" rtl="0" eaLnBrk="1" latinLnBrk="0" hangingPunct="1">
        <a:lnSpc>
          <a:spcPct val="90000"/>
        </a:lnSpc>
        <a:spcBef>
          <a:spcPts val="782"/>
        </a:spcBef>
        <a:buFont typeface="Arial" panose="020B0604020202020204" pitchFamily="34" charset="0"/>
        <a:buChar char="•"/>
        <a:defRPr kumimoji="1" sz="2816" kern="1200">
          <a:solidFill>
            <a:schemeClr val="tx1"/>
          </a:solidFill>
          <a:latin typeface="+mn-lt"/>
          <a:ea typeface="+mn-ea"/>
          <a:cs typeface="+mn-cs"/>
        </a:defRPr>
      </a:lvl8pPr>
      <a:lvl9pPr marL="6079571" indent="-357622" algn="l" defTabSz="1430487" rtl="0" eaLnBrk="1" latinLnBrk="0" hangingPunct="1">
        <a:lnSpc>
          <a:spcPct val="90000"/>
        </a:lnSpc>
        <a:spcBef>
          <a:spcPts val="782"/>
        </a:spcBef>
        <a:buFont typeface="Arial" panose="020B0604020202020204" pitchFamily="34" charset="0"/>
        <a:buChar char="•"/>
        <a:defRPr kumimoji="1" sz="2816" kern="1200">
          <a:solidFill>
            <a:schemeClr val="tx1"/>
          </a:solidFill>
          <a:latin typeface="+mn-lt"/>
          <a:ea typeface="+mn-ea"/>
          <a:cs typeface="+mn-cs"/>
        </a:defRPr>
      </a:lvl9pPr>
    </p:bodyStyle>
    <p:otherStyle>
      <a:defPPr>
        <a:defRPr lang="en-US"/>
      </a:defPPr>
      <a:lvl1pPr marL="0" algn="l" defTabSz="1430487" rtl="0" eaLnBrk="1" latinLnBrk="0" hangingPunct="1">
        <a:defRPr kumimoji="1" sz="2816" kern="1200">
          <a:solidFill>
            <a:schemeClr val="tx1"/>
          </a:solidFill>
          <a:latin typeface="+mn-lt"/>
          <a:ea typeface="+mn-ea"/>
          <a:cs typeface="+mn-cs"/>
        </a:defRPr>
      </a:lvl1pPr>
      <a:lvl2pPr marL="715244" algn="l" defTabSz="1430487" rtl="0" eaLnBrk="1" latinLnBrk="0" hangingPunct="1">
        <a:defRPr kumimoji="1" sz="2816" kern="1200">
          <a:solidFill>
            <a:schemeClr val="tx1"/>
          </a:solidFill>
          <a:latin typeface="+mn-lt"/>
          <a:ea typeface="+mn-ea"/>
          <a:cs typeface="+mn-cs"/>
        </a:defRPr>
      </a:lvl2pPr>
      <a:lvl3pPr marL="1430487" algn="l" defTabSz="1430487" rtl="0" eaLnBrk="1" latinLnBrk="0" hangingPunct="1">
        <a:defRPr kumimoji="1" sz="2816" kern="1200">
          <a:solidFill>
            <a:schemeClr val="tx1"/>
          </a:solidFill>
          <a:latin typeface="+mn-lt"/>
          <a:ea typeface="+mn-ea"/>
          <a:cs typeface="+mn-cs"/>
        </a:defRPr>
      </a:lvl3pPr>
      <a:lvl4pPr marL="2145731" algn="l" defTabSz="1430487" rtl="0" eaLnBrk="1" latinLnBrk="0" hangingPunct="1">
        <a:defRPr kumimoji="1" sz="2816" kern="1200">
          <a:solidFill>
            <a:schemeClr val="tx1"/>
          </a:solidFill>
          <a:latin typeface="+mn-lt"/>
          <a:ea typeface="+mn-ea"/>
          <a:cs typeface="+mn-cs"/>
        </a:defRPr>
      </a:lvl4pPr>
      <a:lvl5pPr marL="2860975" algn="l" defTabSz="1430487" rtl="0" eaLnBrk="1" latinLnBrk="0" hangingPunct="1">
        <a:defRPr kumimoji="1" sz="2816" kern="1200">
          <a:solidFill>
            <a:schemeClr val="tx1"/>
          </a:solidFill>
          <a:latin typeface="+mn-lt"/>
          <a:ea typeface="+mn-ea"/>
          <a:cs typeface="+mn-cs"/>
        </a:defRPr>
      </a:lvl5pPr>
      <a:lvl6pPr marL="3576218" algn="l" defTabSz="1430487" rtl="0" eaLnBrk="1" latinLnBrk="0" hangingPunct="1">
        <a:defRPr kumimoji="1" sz="2816" kern="1200">
          <a:solidFill>
            <a:schemeClr val="tx1"/>
          </a:solidFill>
          <a:latin typeface="+mn-lt"/>
          <a:ea typeface="+mn-ea"/>
          <a:cs typeface="+mn-cs"/>
        </a:defRPr>
      </a:lvl6pPr>
      <a:lvl7pPr marL="4291462" algn="l" defTabSz="1430487" rtl="0" eaLnBrk="1" latinLnBrk="0" hangingPunct="1">
        <a:defRPr kumimoji="1" sz="2816" kern="1200">
          <a:solidFill>
            <a:schemeClr val="tx1"/>
          </a:solidFill>
          <a:latin typeface="+mn-lt"/>
          <a:ea typeface="+mn-ea"/>
          <a:cs typeface="+mn-cs"/>
        </a:defRPr>
      </a:lvl7pPr>
      <a:lvl8pPr marL="5006706" algn="l" defTabSz="1430487" rtl="0" eaLnBrk="1" latinLnBrk="0" hangingPunct="1">
        <a:defRPr kumimoji="1" sz="2816" kern="1200">
          <a:solidFill>
            <a:schemeClr val="tx1"/>
          </a:solidFill>
          <a:latin typeface="+mn-lt"/>
          <a:ea typeface="+mn-ea"/>
          <a:cs typeface="+mn-cs"/>
        </a:defRPr>
      </a:lvl8pPr>
      <a:lvl9pPr marL="5721949" algn="l" defTabSz="1430487" rtl="0" eaLnBrk="1" latinLnBrk="0" hangingPunct="1">
        <a:defRPr kumimoji="1" sz="281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79326" y="902985"/>
            <a:ext cx="14965638" cy="2069761"/>
          </a:xfrm>
          <a:prstGeom prst="roundRect">
            <a:avLst/>
          </a:prstGeom>
          <a:solidFill>
            <a:srgbClr val="FFDE9B"/>
          </a:solidFill>
          <a:ln w="44450" cmpd="dbl"/>
        </p:spPr>
        <p:style>
          <a:lnRef idx="2">
            <a:schemeClr val="accent1">
              <a:shade val="50000"/>
            </a:schemeClr>
          </a:lnRef>
          <a:fillRef idx="1">
            <a:schemeClr val="accent1"/>
          </a:fillRef>
          <a:effectRef idx="0">
            <a:schemeClr val="accent1"/>
          </a:effectRef>
          <a:fontRef idx="minor">
            <a:schemeClr val="lt1"/>
          </a:fontRef>
        </p:style>
        <p:txBody>
          <a:bodyPr vert="eaVert" lIns="104306" tIns="52153" rIns="104306" bIns="52153" rtlCol="0" anchor="ctr"/>
          <a:lstStyle/>
          <a:p>
            <a:pPr algn="ctr"/>
            <a:endPar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2" name="テキスト ボックス 3"/>
          <p:cNvSpPr txBox="1">
            <a:spLocks noChangeArrowheads="1"/>
          </p:cNvSpPr>
          <p:nvPr/>
        </p:nvSpPr>
        <p:spPr bwMode="auto">
          <a:xfrm>
            <a:off x="0" y="0"/>
            <a:ext cx="15119350" cy="830997"/>
          </a:xfrm>
          <a:prstGeom prst="rect">
            <a:avLst/>
          </a:prstGeom>
          <a:solidFill>
            <a:srgbClr val="006600"/>
          </a:solidFill>
          <a:ln>
            <a:noFill/>
          </a:ln>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2400" dirty="0">
                <a:solidFill>
                  <a:schemeClr val="bg1"/>
                </a:solidFill>
                <a:latin typeface="Meiryo UI" pitchFamily="50" charset="-128"/>
                <a:ea typeface="Meiryo UI" pitchFamily="50" charset="-128"/>
                <a:cs typeface="Meiryo UI" pitchFamily="50" charset="-128"/>
              </a:rPr>
              <a:t>【</a:t>
            </a:r>
            <a:r>
              <a:rPr lang="ja-JP" altLang="en-US" sz="2400" dirty="0">
                <a:solidFill>
                  <a:schemeClr val="bg1"/>
                </a:solidFill>
                <a:latin typeface="Meiryo UI" pitchFamily="50" charset="-128"/>
                <a:ea typeface="Meiryo UI" pitchFamily="50" charset="-128"/>
                <a:cs typeface="Meiryo UI" pitchFamily="50" charset="-128"/>
              </a:rPr>
              <a:t>概要版</a:t>
            </a:r>
            <a:r>
              <a:rPr lang="en-US" altLang="ja-JP" sz="2400" dirty="0">
                <a:solidFill>
                  <a:schemeClr val="bg1"/>
                </a:solidFill>
                <a:latin typeface="Meiryo UI" pitchFamily="50" charset="-128"/>
                <a:ea typeface="Meiryo UI" pitchFamily="50" charset="-128"/>
                <a:cs typeface="Meiryo UI" pitchFamily="50" charset="-128"/>
              </a:rPr>
              <a:t>】</a:t>
            </a:r>
            <a:r>
              <a:rPr lang="ja-JP" altLang="en-US" sz="2400" dirty="0">
                <a:solidFill>
                  <a:schemeClr val="bg1"/>
                </a:solidFill>
                <a:latin typeface="Meiryo UI" pitchFamily="50" charset="-128"/>
                <a:ea typeface="Meiryo UI" pitchFamily="50" charset="-128"/>
                <a:cs typeface="Meiryo UI" pitchFamily="50" charset="-128"/>
              </a:rPr>
              <a:t>久宝寺</a:t>
            </a:r>
            <a:r>
              <a:rPr lang="ja-JP" altLang="en-US" sz="2400">
                <a:solidFill>
                  <a:schemeClr val="bg1"/>
                </a:solidFill>
                <a:latin typeface="Meiryo UI" pitchFamily="50" charset="-128"/>
                <a:ea typeface="Meiryo UI" pitchFamily="50" charset="-128"/>
                <a:cs typeface="Meiryo UI" pitchFamily="50" charset="-128"/>
              </a:rPr>
              <a:t>緑地マネジメントプラン（案）</a:t>
            </a:r>
            <a:endParaRPr lang="en-US" altLang="ja-JP" sz="2400" dirty="0">
              <a:solidFill>
                <a:schemeClr val="bg1"/>
              </a:solidFill>
              <a:latin typeface="Meiryo UI" pitchFamily="50" charset="-128"/>
              <a:ea typeface="Meiryo UI" pitchFamily="50" charset="-128"/>
              <a:cs typeface="Meiryo UI" pitchFamily="50" charset="-128"/>
            </a:endParaRPr>
          </a:p>
          <a:p>
            <a:pPr eaLnBrk="1" hangingPunct="1"/>
            <a:r>
              <a:rPr lang="en-US" altLang="ja-JP" sz="2400" dirty="0">
                <a:solidFill>
                  <a:schemeClr val="bg1"/>
                </a:solidFill>
                <a:latin typeface="Meiryo UI" pitchFamily="50" charset="-128"/>
                <a:ea typeface="Meiryo UI" pitchFamily="50" charset="-128"/>
                <a:cs typeface="Meiryo UI" pitchFamily="50" charset="-128"/>
              </a:rPr>
              <a:t>	</a:t>
            </a:r>
            <a:r>
              <a:rPr lang="ja-JP" altLang="en-US" sz="2400" dirty="0">
                <a:solidFill>
                  <a:schemeClr val="bg1"/>
                </a:solidFill>
                <a:latin typeface="Meiryo UI" pitchFamily="50" charset="-128"/>
                <a:ea typeface="Meiryo UI" pitchFamily="50" charset="-128"/>
                <a:cs typeface="Meiryo UI" pitchFamily="50" charset="-128"/>
              </a:rPr>
              <a:t>　</a:t>
            </a:r>
            <a:r>
              <a:rPr lang="en-US" altLang="ja-JP" sz="2000" dirty="0">
                <a:solidFill>
                  <a:schemeClr val="bg1"/>
                </a:solidFill>
                <a:latin typeface="Meiryo UI" pitchFamily="50" charset="-128"/>
                <a:ea typeface="Meiryo UI" pitchFamily="50" charset="-128"/>
                <a:cs typeface="Meiryo UI" pitchFamily="50" charset="-128"/>
              </a:rPr>
              <a:t>『</a:t>
            </a:r>
            <a:r>
              <a:rPr lang="ja-JP" altLang="en-US" sz="2000" dirty="0">
                <a:solidFill>
                  <a:schemeClr val="bg1"/>
                </a:solidFill>
                <a:latin typeface="Meiryo UI" pitchFamily="50" charset="-128"/>
                <a:ea typeface="Meiryo UI" pitchFamily="50" charset="-128"/>
                <a:cs typeface="Meiryo UI" pitchFamily="50" charset="-128"/>
              </a:rPr>
              <a:t>市街地の貴重なみどりと広大な空間・立地を活かし、「防災」「健康」「地域」をテーマとした新たな賑わいを生み出す公園</a:t>
            </a:r>
            <a:r>
              <a:rPr lang="en-US" altLang="ja-JP" sz="2000" dirty="0">
                <a:solidFill>
                  <a:schemeClr val="bg1"/>
                </a:solidFill>
                <a:latin typeface="Meiryo UI" pitchFamily="50" charset="-128"/>
                <a:ea typeface="Meiryo UI" pitchFamily="50" charset="-128"/>
                <a:cs typeface="Meiryo UI" pitchFamily="50" charset="-128"/>
              </a:rPr>
              <a:t>』</a:t>
            </a:r>
          </a:p>
        </p:txBody>
      </p:sp>
      <p:sp>
        <p:nvSpPr>
          <p:cNvPr id="96" name="正方形/長方形 95"/>
          <p:cNvSpPr/>
          <p:nvPr/>
        </p:nvSpPr>
        <p:spPr>
          <a:xfrm>
            <a:off x="133078" y="1344011"/>
            <a:ext cx="3671999" cy="288000"/>
          </a:xfrm>
          <a:prstGeom prst="rect">
            <a:avLst/>
          </a:prstGeom>
          <a:solidFill>
            <a:srgbClr val="66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公園の特色を活かす</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8" name="正方形/長方形 97"/>
          <p:cNvSpPr/>
          <p:nvPr/>
        </p:nvSpPr>
        <p:spPr>
          <a:xfrm>
            <a:off x="3855026" y="1344011"/>
            <a:ext cx="3672000" cy="288000"/>
          </a:xfrm>
          <a:prstGeom prst="rect">
            <a:avLst/>
          </a:prstGeom>
          <a:solidFill>
            <a:srgbClr val="66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民間</a:t>
            </a:r>
            <a:r>
              <a:rPr lang="ja-JP" altLang="en-US" sz="1600">
                <a:solidFill>
                  <a:schemeClr val="tx1"/>
                </a:solidFill>
                <a:latin typeface="Meiryo UI" panose="020B0604030504040204" pitchFamily="50" charset="-128"/>
                <a:ea typeface="Meiryo UI" panose="020B0604030504040204" pitchFamily="50" charset="-128"/>
                <a:cs typeface="Meiryo UI" panose="020B0604030504040204" pitchFamily="50" charset="-128"/>
              </a:rPr>
              <a:t>活力の導入</a:t>
            </a:r>
            <a:endPar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2" name="正方形/長方形 101"/>
          <p:cNvSpPr/>
          <p:nvPr/>
        </p:nvSpPr>
        <p:spPr>
          <a:xfrm>
            <a:off x="11298924" y="1344011"/>
            <a:ext cx="3672000" cy="288000"/>
          </a:xfrm>
          <a:prstGeom prst="rect">
            <a:avLst/>
          </a:prstGeom>
          <a:solidFill>
            <a:srgbClr val="66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都市の環境を保全</a:t>
            </a:r>
          </a:p>
        </p:txBody>
      </p:sp>
      <p:sp>
        <p:nvSpPr>
          <p:cNvPr id="103" name="正方形/長方形 102"/>
          <p:cNvSpPr/>
          <p:nvPr/>
        </p:nvSpPr>
        <p:spPr>
          <a:xfrm>
            <a:off x="7576975" y="1344011"/>
            <a:ext cx="3672000" cy="288000"/>
          </a:xfrm>
          <a:prstGeom prst="rect">
            <a:avLst/>
          </a:prstGeom>
          <a:solidFill>
            <a:srgbClr val="66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安全・安心・快適</a:t>
            </a:r>
          </a:p>
        </p:txBody>
      </p:sp>
      <p:sp>
        <p:nvSpPr>
          <p:cNvPr id="107" name="テキスト ボックス 106"/>
          <p:cNvSpPr txBox="1"/>
          <p:nvPr/>
        </p:nvSpPr>
        <p:spPr>
          <a:xfrm>
            <a:off x="133076" y="956491"/>
            <a:ext cx="14986273" cy="369332"/>
          </a:xfrm>
          <a:prstGeom prst="rect">
            <a:avLst/>
          </a:prstGeom>
          <a:noFill/>
        </p:spPr>
        <p:txBody>
          <a:bodyPr wrap="square" rtlCol="0">
            <a:spAutoFit/>
          </a:bodyPr>
          <a:lstStyle/>
          <a:p>
            <a:r>
              <a:rPr lang="ja-JP" altLang="en-US">
                <a:latin typeface="Meiryo UI" panose="020B0604030504040204" pitchFamily="50" charset="-128"/>
                <a:ea typeface="Meiryo UI" panose="020B0604030504040204" pitchFamily="50" charset="-128"/>
              </a:rPr>
              <a:t>①取組基本方針</a:t>
            </a:r>
            <a:endParaRPr kumimoji="1" lang="ja-JP" altLang="en-US" dirty="0">
              <a:latin typeface="Meiryo UI" panose="020B0604030504040204" pitchFamily="50" charset="-128"/>
              <a:ea typeface="Meiryo UI" panose="020B0604030504040204" pitchFamily="50" charset="-128"/>
            </a:endParaRPr>
          </a:p>
        </p:txBody>
      </p:sp>
      <p:graphicFrame>
        <p:nvGraphicFramePr>
          <p:cNvPr id="31" name="表 30"/>
          <p:cNvGraphicFramePr>
            <a:graphicFrameLocks noGrp="1"/>
          </p:cNvGraphicFramePr>
          <p:nvPr>
            <p:extLst>
              <p:ext uri="{D42A27DB-BD31-4B8C-83A1-F6EECF244321}">
                <p14:modId xmlns:p14="http://schemas.microsoft.com/office/powerpoint/2010/main" val="1584335371"/>
              </p:ext>
            </p:extLst>
          </p:nvPr>
        </p:nvGraphicFramePr>
        <p:xfrm>
          <a:off x="6194760" y="3499822"/>
          <a:ext cx="4438547" cy="857209"/>
        </p:xfrm>
        <a:graphic>
          <a:graphicData uri="http://schemas.openxmlformats.org/drawingml/2006/table">
            <a:tbl>
              <a:tblPr firstRow="1" bandRow="1">
                <a:tableStyleId>{5C22544A-7EE6-4342-B048-85BDC9FD1C3A}</a:tableStyleId>
              </a:tblPr>
              <a:tblGrid>
                <a:gridCol w="4438547">
                  <a:extLst>
                    <a:ext uri="{9D8B030D-6E8A-4147-A177-3AD203B41FA5}">
                      <a16:colId xmlns:a16="http://schemas.microsoft.com/office/drawing/2014/main" val="1520663522"/>
                    </a:ext>
                  </a:extLst>
                </a:gridCol>
              </a:tblGrid>
              <a:tr h="28106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2060"/>
                          </a:solidFill>
                          <a:effectLst/>
                          <a:uLnTx/>
                          <a:uFillTx/>
                          <a:latin typeface="ＭＳ ゴシック" panose="020B0609070205080204" pitchFamily="49" charset="-128"/>
                          <a:ea typeface="ＭＳ ゴシック" panose="020B0609070205080204" pitchFamily="49" charset="-128"/>
                          <a:cs typeface="+mn-cs"/>
                        </a:rPr>
                        <a:t>賑わい創出ゾーン</a:t>
                      </a:r>
                    </a:p>
                  </a:txBody>
                  <a:tcPr/>
                </a:tc>
                <a:extLst>
                  <a:ext uri="{0D108BD9-81ED-4DB2-BD59-A6C34878D82A}">
                    <a16:rowId xmlns:a16="http://schemas.microsoft.com/office/drawing/2014/main" val="3928224763"/>
                  </a:ext>
                </a:extLst>
              </a:tr>
              <a:tr h="552409">
                <a:tc>
                  <a:txBody>
                    <a:bodyPr/>
                    <a:lstStyle/>
                    <a:p>
                      <a:pPr marL="180000" indent="-144000">
                        <a:buFont typeface="Arial" panose="020B0604020202020204" pitchFamily="34" charset="0"/>
                        <a:buNone/>
                      </a:pPr>
                      <a:r>
                        <a:rPr kumimoji="1" lang="ja-JP" altLang="en-US" sz="1200" dirty="0">
                          <a:latin typeface="Meiryo UI" panose="020B0604030504040204" pitchFamily="50" charset="-128"/>
                          <a:ea typeface="Meiryo UI" panose="020B0604030504040204" pitchFamily="50" charset="-128"/>
                        </a:rPr>
                        <a:t>○公園のコアゾーンとして魅力となる施設を配置し、「地域から公園」に賑わいを呼び込むゾーン</a:t>
                      </a:r>
                    </a:p>
                  </a:txBody>
                  <a:tcPr/>
                </a:tc>
                <a:extLst>
                  <a:ext uri="{0D108BD9-81ED-4DB2-BD59-A6C34878D82A}">
                    <a16:rowId xmlns:a16="http://schemas.microsoft.com/office/drawing/2014/main" val="2435987410"/>
                  </a:ext>
                </a:extLst>
              </a:tr>
            </a:tbl>
          </a:graphicData>
        </a:graphic>
      </p:graphicFrame>
      <p:graphicFrame>
        <p:nvGraphicFramePr>
          <p:cNvPr id="40" name="表 39"/>
          <p:cNvGraphicFramePr>
            <a:graphicFrameLocks noGrp="1"/>
          </p:cNvGraphicFramePr>
          <p:nvPr>
            <p:extLst>
              <p:ext uri="{D42A27DB-BD31-4B8C-83A1-F6EECF244321}">
                <p14:modId xmlns:p14="http://schemas.microsoft.com/office/powerpoint/2010/main" val="3830546490"/>
              </p:ext>
            </p:extLst>
          </p:nvPr>
        </p:nvGraphicFramePr>
        <p:xfrm>
          <a:off x="6194760" y="4522648"/>
          <a:ext cx="4438547" cy="1722352"/>
        </p:xfrm>
        <a:graphic>
          <a:graphicData uri="http://schemas.openxmlformats.org/drawingml/2006/table">
            <a:tbl>
              <a:tblPr firstRow="1" bandRow="1">
                <a:tableStyleId>{5C22544A-7EE6-4342-B048-85BDC9FD1C3A}</a:tableStyleId>
              </a:tblPr>
              <a:tblGrid>
                <a:gridCol w="4438547">
                  <a:extLst>
                    <a:ext uri="{9D8B030D-6E8A-4147-A177-3AD203B41FA5}">
                      <a16:colId xmlns:a16="http://schemas.microsoft.com/office/drawing/2014/main" val="1520663522"/>
                    </a:ext>
                  </a:extLst>
                </a:gridCol>
              </a:tblGrid>
              <a:tr h="31315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2060"/>
                          </a:solidFill>
                          <a:effectLst/>
                          <a:uLnTx/>
                          <a:uFillTx/>
                          <a:latin typeface="ＭＳ ゴシック" panose="020B0609070205080204" pitchFamily="49" charset="-128"/>
                          <a:ea typeface="ＭＳ ゴシック" panose="020B0609070205080204" pitchFamily="49" charset="-128"/>
                          <a:cs typeface="+mn-cs"/>
                        </a:rPr>
                        <a:t>スポーツ・健康づくりゾーン</a:t>
                      </a:r>
                    </a:p>
                  </a:txBody>
                  <a:tcPr/>
                </a:tc>
                <a:extLst>
                  <a:ext uri="{0D108BD9-81ED-4DB2-BD59-A6C34878D82A}">
                    <a16:rowId xmlns:a16="http://schemas.microsoft.com/office/drawing/2014/main" val="3928224763"/>
                  </a:ext>
                </a:extLst>
              </a:tr>
              <a:tr h="1409197">
                <a:tc>
                  <a:txBody>
                    <a:bodyPr/>
                    <a:lstStyle/>
                    <a:p>
                      <a:pPr marL="180000" indent="-144000">
                        <a:buFont typeface="Arial" panose="020B0604020202020204" pitchFamily="34" charset="0"/>
                        <a:buNone/>
                      </a:pPr>
                      <a:r>
                        <a:rPr kumimoji="1" lang="ja-JP" altLang="en-US" sz="1200" dirty="0">
                          <a:latin typeface="Meiryo UI" panose="020B0604030504040204" pitchFamily="50" charset="-128"/>
                          <a:ea typeface="Meiryo UI" panose="020B0604030504040204" pitchFamily="50" charset="-128"/>
                        </a:rPr>
                        <a:t>○中河内地域の健康運動拠点として、府民の </a:t>
                      </a:r>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健康・長寿</a:t>
                      </a:r>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づくりの　支援を行うゾーン</a:t>
                      </a:r>
                      <a:endParaRPr kumimoji="1" lang="en-US" altLang="ja-JP" sz="1200" dirty="0">
                        <a:latin typeface="Meiryo UI" panose="020B0604030504040204" pitchFamily="50" charset="-128"/>
                        <a:ea typeface="Meiryo UI" panose="020B0604030504040204" pitchFamily="50" charset="-128"/>
                      </a:endParaRPr>
                    </a:p>
                    <a:p>
                      <a:pPr marL="0" indent="0">
                        <a:buFont typeface="Arial" panose="020B0604020202020204" pitchFamily="34" charset="0"/>
                        <a:buNone/>
                      </a:pPr>
                      <a:r>
                        <a:rPr kumimoji="1" lang="ja-JP" altLang="en-US" sz="1200" dirty="0">
                          <a:latin typeface="Meiryo UI" panose="020B0604030504040204" pitchFamily="50" charset="-128"/>
                          <a:ea typeface="Meiryo UI" panose="020B0604030504040204" pitchFamily="50" charset="-128"/>
                        </a:rPr>
                        <a:t>　（事業中区域）</a:t>
                      </a:r>
                    </a:p>
                    <a:p>
                      <a:pPr marL="288000" indent="-432000">
                        <a:buFont typeface="Arial" panose="020B0604020202020204" pitchFamily="34" charset="0"/>
                        <a:buNone/>
                      </a:pPr>
                      <a:r>
                        <a:rPr kumimoji="1" lang="ja-JP" altLang="en-US" sz="1200" dirty="0">
                          <a:latin typeface="Meiryo UI" panose="020B0604030504040204" pitchFamily="50" charset="-128"/>
                          <a:ea typeface="Meiryo UI" panose="020B0604030504040204" pitchFamily="50" charset="-128"/>
                        </a:rPr>
                        <a:t>　○公園の防災機能を確保し、それらを日常的に意識し、学ぶことのできるゾーン</a:t>
                      </a:r>
                    </a:p>
                    <a:p>
                      <a:pPr marL="288000" indent="-432000">
                        <a:buFont typeface="Arial" panose="020B0604020202020204" pitchFamily="34" charset="0"/>
                        <a:buNone/>
                      </a:pPr>
                      <a:r>
                        <a:rPr kumimoji="1" lang="ja-JP" altLang="en-US" sz="1200" dirty="0">
                          <a:latin typeface="Meiryo UI" panose="020B0604030504040204" pitchFamily="50" charset="-128"/>
                          <a:ea typeface="Meiryo UI" panose="020B0604030504040204" pitchFamily="50" charset="-128"/>
                        </a:rPr>
                        <a:t>　○人と人、人と地域の関りが生まれ、学びの活動を通じて発展するゾーン</a:t>
                      </a:r>
                      <a:endParaRPr kumimoji="1" lang="en-US" altLang="ja-JP" sz="12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435987410"/>
                  </a:ext>
                </a:extLst>
              </a:tr>
            </a:tbl>
          </a:graphicData>
        </a:graphic>
      </p:graphicFrame>
      <p:graphicFrame>
        <p:nvGraphicFramePr>
          <p:cNvPr id="43" name="表 42"/>
          <p:cNvGraphicFramePr>
            <a:graphicFrameLocks noGrp="1"/>
          </p:cNvGraphicFramePr>
          <p:nvPr>
            <p:extLst>
              <p:ext uri="{D42A27DB-BD31-4B8C-83A1-F6EECF244321}">
                <p14:modId xmlns:p14="http://schemas.microsoft.com/office/powerpoint/2010/main" val="333941176"/>
              </p:ext>
            </p:extLst>
          </p:nvPr>
        </p:nvGraphicFramePr>
        <p:xfrm>
          <a:off x="6194760" y="6410617"/>
          <a:ext cx="4438547" cy="891642"/>
        </p:xfrm>
        <a:graphic>
          <a:graphicData uri="http://schemas.openxmlformats.org/drawingml/2006/table">
            <a:tbl>
              <a:tblPr firstRow="1" bandRow="1">
                <a:tableStyleId>{5C22544A-7EE6-4342-B048-85BDC9FD1C3A}</a:tableStyleId>
              </a:tblPr>
              <a:tblGrid>
                <a:gridCol w="4438547">
                  <a:extLst>
                    <a:ext uri="{9D8B030D-6E8A-4147-A177-3AD203B41FA5}">
                      <a16:colId xmlns:a16="http://schemas.microsoft.com/office/drawing/2014/main" val="1520663522"/>
                    </a:ext>
                  </a:extLst>
                </a:gridCol>
              </a:tblGrid>
              <a:tr h="29462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2060"/>
                          </a:solidFill>
                          <a:effectLst/>
                          <a:uLnTx/>
                          <a:uFillTx/>
                          <a:latin typeface="ＭＳ ゴシック" panose="020B0609070205080204" pitchFamily="49" charset="-128"/>
                          <a:ea typeface="ＭＳ ゴシック" panose="020B0609070205080204" pitchFamily="49" charset="-128"/>
                          <a:cs typeface="+mn-cs"/>
                        </a:rPr>
                        <a:t>自然ゾーン</a:t>
                      </a:r>
                    </a:p>
                  </a:txBody>
                  <a:tcPr/>
                </a:tc>
                <a:extLst>
                  <a:ext uri="{0D108BD9-81ED-4DB2-BD59-A6C34878D82A}">
                    <a16:rowId xmlns:a16="http://schemas.microsoft.com/office/drawing/2014/main" val="3928224763"/>
                  </a:ext>
                </a:extLst>
              </a:tr>
              <a:tr h="586842">
                <a:tc>
                  <a:txBody>
                    <a:bodyPr/>
                    <a:lstStyle/>
                    <a:p>
                      <a:pPr marL="180000" indent="-144000">
                        <a:buFont typeface="Arial" panose="020B0604020202020204" pitchFamily="34" charset="0"/>
                        <a:buNone/>
                      </a:pPr>
                      <a:r>
                        <a:rPr kumimoji="1" lang="ja-JP" altLang="en-US" sz="1200" dirty="0">
                          <a:latin typeface="Meiryo UI" panose="020B0604030504040204" pitchFamily="50" charset="-128"/>
                          <a:ea typeface="Meiryo UI" panose="020B0604030504040204" pitchFamily="50" charset="-128"/>
                        </a:rPr>
                        <a:t>○多面的なグリーンインフラ機能と都市にある貴重な自然を学び・楽しめるゾーン</a:t>
                      </a:r>
                    </a:p>
                  </a:txBody>
                  <a:tcPr/>
                </a:tc>
                <a:extLst>
                  <a:ext uri="{0D108BD9-81ED-4DB2-BD59-A6C34878D82A}">
                    <a16:rowId xmlns:a16="http://schemas.microsoft.com/office/drawing/2014/main" val="2435987410"/>
                  </a:ext>
                </a:extLst>
              </a:tr>
            </a:tbl>
          </a:graphicData>
        </a:graphic>
      </p:graphicFrame>
      <p:sp>
        <p:nvSpPr>
          <p:cNvPr id="55" name="テキスト ボックス 3"/>
          <p:cNvSpPr txBox="1">
            <a:spLocks noChangeArrowheads="1"/>
          </p:cNvSpPr>
          <p:nvPr/>
        </p:nvSpPr>
        <p:spPr bwMode="auto">
          <a:xfrm>
            <a:off x="41227" y="3048621"/>
            <a:ext cx="1597074" cy="369332"/>
          </a:xfrm>
          <a:prstGeom prst="rect">
            <a:avLst/>
          </a:prstGeom>
          <a:ln>
            <a:solidFill>
              <a:schemeClr val="tx1"/>
            </a:solidFill>
          </a:ln>
          <a:extLst/>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dirty="0">
                <a:latin typeface="Meiryo UI" panose="020B0604030504040204" pitchFamily="50" charset="-128"/>
                <a:ea typeface="Meiryo UI" panose="020B0604030504040204" pitchFamily="50" charset="-128"/>
                <a:cs typeface="Meiryo UI" panose="020B0604030504040204" pitchFamily="50" charset="-128"/>
              </a:rPr>
              <a:t>②ゾーンの設定</a:t>
            </a:r>
          </a:p>
        </p:txBody>
      </p:sp>
      <p:sp>
        <p:nvSpPr>
          <p:cNvPr id="56" name="テキスト ボックス 3"/>
          <p:cNvSpPr txBox="1">
            <a:spLocks noChangeArrowheads="1"/>
          </p:cNvSpPr>
          <p:nvPr/>
        </p:nvSpPr>
        <p:spPr bwMode="auto">
          <a:xfrm>
            <a:off x="6213010" y="7381621"/>
            <a:ext cx="4829504" cy="1123384"/>
          </a:xfrm>
          <a:prstGeom prst="rect">
            <a:avLst/>
          </a:prstGeom>
          <a:noFill/>
          <a:ln>
            <a:noFill/>
          </a:ln>
          <a:extLst/>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1200" dirty="0">
                <a:latin typeface="Meiryo UI" pitchFamily="50" charset="-128"/>
                <a:ea typeface="Meiryo UI" pitchFamily="50" charset="-128"/>
                <a:cs typeface="Meiryo UI" pitchFamily="50" charset="-128"/>
              </a:rPr>
              <a:t>&lt;</a:t>
            </a:r>
            <a:r>
              <a:rPr lang="ja-JP" altLang="en-US" sz="1200" dirty="0">
                <a:latin typeface="Meiryo UI" pitchFamily="50" charset="-128"/>
                <a:ea typeface="Meiryo UI" pitchFamily="50" charset="-128"/>
                <a:cs typeface="Meiryo UI" pitchFamily="50" charset="-128"/>
              </a:rPr>
              <a:t>参考</a:t>
            </a:r>
            <a:r>
              <a:rPr lang="en-US" altLang="ja-JP" sz="1200" dirty="0">
                <a:latin typeface="Meiryo UI" pitchFamily="50" charset="-128"/>
                <a:ea typeface="Meiryo UI" pitchFamily="50" charset="-128"/>
                <a:cs typeface="Meiryo UI" pitchFamily="50" charset="-128"/>
              </a:rPr>
              <a:t>&gt;</a:t>
            </a:r>
            <a:r>
              <a:rPr lang="ja-JP" altLang="en-US" sz="1200" dirty="0">
                <a:latin typeface="Meiryo UI" pitchFamily="50" charset="-128"/>
                <a:ea typeface="Meiryo UI" pitchFamily="50" charset="-128"/>
                <a:cs typeface="Meiryo UI" pitchFamily="50" charset="-128"/>
              </a:rPr>
              <a:t>公園の概要</a:t>
            </a:r>
            <a:endParaRPr lang="en-US" altLang="ja-JP" sz="1100" dirty="0">
              <a:latin typeface="Meiryo UI" pitchFamily="50" charset="-128"/>
              <a:ea typeface="Meiryo UI" pitchFamily="50" charset="-128"/>
              <a:cs typeface="Meiryo UI" pitchFamily="50" charset="-128"/>
            </a:endParaRPr>
          </a:p>
          <a:p>
            <a:pPr eaLnBrk="1" hangingPunct="1"/>
            <a:r>
              <a:rPr lang="ja-JP" altLang="en-US" sz="1100" dirty="0">
                <a:latin typeface="Meiryo UI" pitchFamily="50" charset="-128"/>
                <a:ea typeface="Meiryo UI" pitchFamily="50" charset="-128"/>
                <a:cs typeface="Meiryo UI" pitchFamily="50" charset="-128"/>
              </a:rPr>
              <a:t>・概要：</a:t>
            </a:r>
            <a:endParaRPr lang="en-US" altLang="ja-JP" sz="1100" dirty="0">
              <a:latin typeface="Meiryo UI" pitchFamily="50" charset="-128"/>
              <a:ea typeface="Meiryo UI" pitchFamily="50" charset="-128"/>
              <a:cs typeface="Meiryo UI" pitchFamily="50" charset="-128"/>
            </a:endParaRPr>
          </a:p>
          <a:p>
            <a:pPr eaLnBrk="1" hangingPunct="1"/>
            <a:endParaRPr lang="en-US" altLang="ja-JP" sz="1100" dirty="0">
              <a:latin typeface="Meiryo UI" pitchFamily="50" charset="-128"/>
              <a:ea typeface="Meiryo UI" pitchFamily="50" charset="-128"/>
              <a:cs typeface="Meiryo UI" pitchFamily="50" charset="-128"/>
            </a:endParaRPr>
          </a:p>
          <a:p>
            <a:pPr eaLnBrk="1" hangingPunct="1"/>
            <a:endParaRPr lang="en-US" altLang="ja-JP" sz="1100" dirty="0">
              <a:latin typeface="Meiryo UI" pitchFamily="50" charset="-128"/>
              <a:ea typeface="Meiryo UI" pitchFamily="50" charset="-128"/>
              <a:cs typeface="Meiryo UI" pitchFamily="50" charset="-128"/>
            </a:endParaRPr>
          </a:p>
          <a:p>
            <a:pPr eaLnBrk="1" hangingPunct="1"/>
            <a:endParaRPr lang="en-US" altLang="ja-JP" sz="1100" dirty="0">
              <a:latin typeface="Meiryo UI" pitchFamily="50" charset="-128"/>
              <a:ea typeface="Meiryo UI" pitchFamily="50" charset="-128"/>
              <a:cs typeface="Meiryo UI" pitchFamily="50" charset="-128"/>
            </a:endParaRPr>
          </a:p>
          <a:p>
            <a:pPr eaLnBrk="1" hangingPunct="1"/>
            <a:endParaRPr lang="en-US" altLang="ja-JP" sz="1100" dirty="0">
              <a:latin typeface="Meiryo UI" pitchFamily="50" charset="-128"/>
              <a:ea typeface="Meiryo UI" pitchFamily="50" charset="-128"/>
              <a:cs typeface="Meiryo UI" pitchFamily="50" charset="-128"/>
            </a:endParaRPr>
          </a:p>
        </p:txBody>
      </p:sp>
      <p:graphicFrame>
        <p:nvGraphicFramePr>
          <p:cNvPr id="57" name="表 56"/>
          <p:cNvGraphicFramePr>
            <a:graphicFrameLocks noGrp="1"/>
          </p:cNvGraphicFramePr>
          <p:nvPr>
            <p:extLst>
              <p:ext uri="{D42A27DB-BD31-4B8C-83A1-F6EECF244321}">
                <p14:modId xmlns:p14="http://schemas.microsoft.com/office/powerpoint/2010/main" val="1590851254"/>
              </p:ext>
            </p:extLst>
          </p:nvPr>
        </p:nvGraphicFramePr>
        <p:xfrm>
          <a:off x="10666304" y="3495645"/>
          <a:ext cx="4438547" cy="1210448"/>
        </p:xfrm>
        <a:graphic>
          <a:graphicData uri="http://schemas.openxmlformats.org/drawingml/2006/table">
            <a:tbl>
              <a:tblPr firstRow="1" bandRow="1">
                <a:tableStyleId>{5C22544A-7EE6-4342-B048-85BDC9FD1C3A}</a:tableStyleId>
              </a:tblPr>
              <a:tblGrid>
                <a:gridCol w="4438547">
                  <a:extLst>
                    <a:ext uri="{9D8B030D-6E8A-4147-A177-3AD203B41FA5}">
                      <a16:colId xmlns:a16="http://schemas.microsoft.com/office/drawing/2014/main" val="1520663522"/>
                    </a:ext>
                  </a:extLst>
                </a:gridCol>
              </a:tblGrid>
              <a:tr h="26289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3300"/>
                          </a:solidFill>
                          <a:effectLst/>
                          <a:uLnTx/>
                          <a:uFillTx/>
                          <a:latin typeface="ＭＳ ゴシック" panose="020B0609070205080204" pitchFamily="49" charset="-128"/>
                          <a:ea typeface="ＭＳ ゴシック" panose="020B0609070205080204" pitchFamily="49" charset="-128"/>
                          <a:cs typeface="+mn-cs"/>
                        </a:rPr>
                        <a:t>運営管理の方針</a:t>
                      </a:r>
                    </a:p>
                  </a:txBody>
                  <a:tcPr>
                    <a:solidFill>
                      <a:schemeClr val="accent6"/>
                    </a:solidFill>
                  </a:tcPr>
                </a:tc>
                <a:extLst>
                  <a:ext uri="{0D108BD9-81ED-4DB2-BD59-A6C34878D82A}">
                    <a16:rowId xmlns:a16="http://schemas.microsoft.com/office/drawing/2014/main" val="3928224763"/>
                  </a:ext>
                </a:extLst>
              </a:tr>
              <a:tr h="905648">
                <a:tc>
                  <a:txBody>
                    <a:bodyPr/>
                    <a:lstStyle/>
                    <a:p>
                      <a:pPr marL="180975" indent="-85725">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地域の原風景・栽培文化等を伝える物の創出、体験イベントやプログラムを展開。</a:t>
                      </a:r>
                      <a:endParaRPr kumimoji="1" lang="en-US" altLang="ja-JP" sz="1200" dirty="0">
                        <a:latin typeface="Meiryo UI" panose="020B0604030504040204" pitchFamily="50" charset="-128"/>
                        <a:ea typeface="Meiryo UI" panose="020B0604030504040204" pitchFamily="50" charset="-128"/>
                      </a:endParaRPr>
                    </a:p>
                    <a:p>
                      <a:pPr marL="180975" indent="-85725">
                        <a:buFont typeface="Arial" panose="020B0604020202020204" pitchFamily="34" charset="0"/>
                        <a:buChar char="•"/>
                      </a:pPr>
                      <a:r>
                        <a:rPr kumimoji="1" lang="ja-JP" altLang="en-US" sz="1200" dirty="0" smtClean="0">
                          <a:latin typeface="Meiryo UI" panose="020B0604030504040204" pitchFamily="50" charset="-128"/>
                          <a:ea typeface="Meiryo UI" panose="020B0604030504040204" pitchFamily="50" charset="-128"/>
                        </a:rPr>
                        <a:t>ニュースポーツや子どもの遊び等、学び・楽しめるエリアの整備とプログラムを展開する。</a:t>
                      </a:r>
                      <a:endParaRPr kumimoji="1" lang="en-US" altLang="ja-JP" sz="1200" dirty="0">
                        <a:latin typeface="Meiryo UI" panose="020B0604030504040204" pitchFamily="50" charset="-128"/>
                        <a:ea typeface="Meiryo UI" panose="020B0604030504040204" pitchFamily="50" charset="-128"/>
                      </a:endParaRPr>
                    </a:p>
                  </a:txBody>
                  <a:tcPr>
                    <a:solidFill>
                      <a:schemeClr val="accent6">
                        <a:lumMod val="20000"/>
                        <a:lumOff val="80000"/>
                      </a:schemeClr>
                    </a:solidFill>
                  </a:tcPr>
                </a:tc>
                <a:extLst>
                  <a:ext uri="{0D108BD9-81ED-4DB2-BD59-A6C34878D82A}">
                    <a16:rowId xmlns:a16="http://schemas.microsoft.com/office/drawing/2014/main" val="2435987410"/>
                  </a:ext>
                </a:extLst>
              </a:tr>
            </a:tbl>
          </a:graphicData>
        </a:graphic>
      </p:graphicFrame>
      <p:graphicFrame>
        <p:nvGraphicFramePr>
          <p:cNvPr id="58" name="表 57"/>
          <p:cNvGraphicFramePr>
            <a:graphicFrameLocks noGrp="1"/>
          </p:cNvGraphicFramePr>
          <p:nvPr>
            <p:extLst>
              <p:ext uri="{D42A27DB-BD31-4B8C-83A1-F6EECF244321}">
                <p14:modId xmlns:p14="http://schemas.microsoft.com/office/powerpoint/2010/main" val="1269943332"/>
              </p:ext>
            </p:extLst>
          </p:nvPr>
        </p:nvGraphicFramePr>
        <p:xfrm>
          <a:off x="10666304" y="4769409"/>
          <a:ext cx="4438547" cy="1127760"/>
        </p:xfrm>
        <a:graphic>
          <a:graphicData uri="http://schemas.openxmlformats.org/drawingml/2006/table">
            <a:tbl>
              <a:tblPr firstRow="1" bandRow="1">
                <a:tableStyleId>{5C22544A-7EE6-4342-B048-85BDC9FD1C3A}</a:tableStyleId>
              </a:tblPr>
              <a:tblGrid>
                <a:gridCol w="4438547">
                  <a:extLst>
                    <a:ext uri="{9D8B030D-6E8A-4147-A177-3AD203B41FA5}">
                      <a16:colId xmlns:a16="http://schemas.microsoft.com/office/drawing/2014/main" val="1520663522"/>
                    </a:ext>
                  </a:extLst>
                </a:gridCol>
              </a:tblGrid>
              <a:tr h="25429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3300"/>
                          </a:solidFill>
                          <a:effectLst/>
                          <a:uLnTx/>
                          <a:uFillTx/>
                          <a:latin typeface="ＭＳ ゴシック" panose="020B0609070205080204" pitchFamily="49" charset="-128"/>
                          <a:ea typeface="ＭＳ ゴシック" panose="020B0609070205080204" pitchFamily="49" charset="-128"/>
                          <a:cs typeface="+mn-cs"/>
                        </a:rPr>
                        <a:t>維持管理の方針</a:t>
                      </a:r>
                    </a:p>
                  </a:txBody>
                  <a:tcPr>
                    <a:solidFill>
                      <a:schemeClr val="accent6"/>
                    </a:solidFill>
                  </a:tcPr>
                </a:tc>
                <a:extLst>
                  <a:ext uri="{0D108BD9-81ED-4DB2-BD59-A6C34878D82A}">
                    <a16:rowId xmlns:a16="http://schemas.microsoft.com/office/drawing/2014/main" val="3928224763"/>
                  </a:ext>
                </a:extLst>
              </a:tr>
              <a:tr h="653462">
                <a:tc>
                  <a:txBody>
                    <a:bodyPr/>
                    <a:lstStyle/>
                    <a:p>
                      <a:pPr marL="180975" indent="-85725">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防火樹林帯としての機能拡充や、市街地の中のみどりとして、様々な利活用が可能となるよう質の高い樹木管理を実施。</a:t>
                      </a:r>
                    </a:p>
                    <a:p>
                      <a:pPr marL="180975" indent="-85725">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特色あるシャクヤク園について、希少種の保全・育成や新品種等の積極的な導入等を行い、さらなる魅力アップを推進。</a:t>
                      </a:r>
                      <a:endParaRPr kumimoji="1" lang="en-US" altLang="ja-JP" sz="1200" dirty="0">
                        <a:latin typeface="Meiryo UI" panose="020B0604030504040204" pitchFamily="50" charset="-128"/>
                        <a:ea typeface="Meiryo UI" panose="020B0604030504040204" pitchFamily="50" charset="-128"/>
                      </a:endParaRPr>
                    </a:p>
                  </a:txBody>
                  <a:tcPr>
                    <a:solidFill>
                      <a:schemeClr val="accent6">
                        <a:lumMod val="20000"/>
                        <a:lumOff val="80000"/>
                      </a:schemeClr>
                    </a:solidFill>
                  </a:tcPr>
                </a:tc>
                <a:extLst>
                  <a:ext uri="{0D108BD9-81ED-4DB2-BD59-A6C34878D82A}">
                    <a16:rowId xmlns:a16="http://schemas.microsoft.com/office/drawing/2014/main" val="2435987410"/>
                  </a:ext>
                </a:extLst>
              </a:tr>
            </a:tbl>
          </a:graphicData>
        </a:graphic>
      </p:graphicFrame>
      <p:graphicFrame>
        <p:nvGraphicFramePr>
          <p:cNvPr id="62" name="表 61"/>
          <p:cNvGraphicFramePr>
            <a:graphicFrameLocks noGrp="1"/>
          </p:cNvGraphicFramePr>
          <p:nvPr>
            <p:extLst>
              <p:ext uri="{D42A27DB-BD31-4B8C-83A1-F6EECF244321}">
                <p14:modId xmlns:p14="http://schemas.microsoft.com/office/powerpoint/2010/main" val="963875348"/>
              </p:ext>
            </p:extLst>
          </p:nvPr>
        </p:nvGraphicFramePr>
        <p:xfrm>
          <a:off x="10666305" y="5960485"/>
          <a:ext cx="4429356" cy="1341774"/>
        </p:xfrm>
        <a:graphic>
          <a:graphicData uri="http://schemas.openxmlformats.org/drawingml/2006/table">
            <a:tbl>
              <a:tblPr firstRow="1" bandRow="1">
                <a:tableStyleId>{5C22544A-7EE6-4342-B048-85BDC9FD1C3A}</a:tableStyleId>
              </a:tblPr>
              <a:tblGrid>
                <a:gridCol w="4429356">
                  <a:extLst>
                    <a:ext uri="{9D8B030D-6E8A-4147-A177-3AD203B41FA5}">
                      <a16:colId xmlns:a16="http://schemas.microsoft.com/office/drawing/2014/main" val="1520663522"/>
                    </a:ext>
                  </a:extLst>
                </a:gridCol>
              </a:tblGrid>
              <a:tr h="33593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rPr>
                        <a:t>整備改修の方針</a:t>
                      </a:r>
                    </a:p>
                  </a:txBody>
                  <a:tcPr marL="72000" marR="72000">
                    <a:solidFill>
                      <a:schemeClr val="accent6"/>
                    </a:solidFill>
                  </a:tcPr>
                </a:tc>
                <a:extLst>
                  <a:ext uri="{0D108BD9-81ED-4DB2-BD59-A6C34878D82A}">
                    <a16:rowId xmlns:a16="http://schemas.microsoft.com/office/drawing/2014/main" val="3928224763"/>
                  </a:ext>
                </a:extLst>
              </a:tr>
              <a:tr h="898457">
                <a:tc>
                  <a:txBody>
                    <a:bodyPr/>
                    <a:lstStyle/>
                    <a:p>
                      <a:pPr marL="0" indent="0">
                        <a:buFont typeface="Arial" panose="020B0604020202020204" pitchFamily="34" charset="0"/>
                        <a:buNone/>
                      </a:pPr>
                      <a:r>
                        <a:rPr kumimoji="1" lang="ja-JP" altLang="en-US" sz="1200" dirty="0">
                          <a:solidFill>
                            <a:schemeClr val="tx1"/>
                          </a:solidFill>
                          <a:latin typeface="Meiryo UI" panose="020B0604030504040204" pitchFamily="50" charset="-128"/>
                          <a:ea typeface="Meiryo UI" panose="020B0604030504040204" pitchFamily="50" charset="-128"/>
                        </a:rPr>
                        <a:t>○東地区の新規整備</a:t>
                      </a:r>
                      <a:endParaRPr kumimoji="1" lang="en-US" altLang="ja-JP" sz="1200" dirty="0">
                        <a:solidFill>
                          <a:schemeClr val="tx1"/>
                        </a:solidFill>
                        <a:latin typeface="Meiryo UI" panose="020B0604030504040204" pitchFamily="50" charset="-128"/>
                        <a:ea typeface="Meiryo UI" panose="020B0604030504040204" pitchFamily="50" charset="-128"/>
                      </a:endParaRPr>
                    </a:p>
                    <a:p>
                      <a:pPr marL="180975" indent="-85725">
                        <a:buFont typeface="Arial" panose="020B0604020202020204" pitchFamily="34" charset="0"/>
                        <a:buChar char="•"/>
                      </a:pPr>
                      <a:r>
                        <a:rPr kumimoji="1" lang="ja-JP" altLang="en-US" sz="1200" dirty="0">
                          <a:solidFill>
                            <a:schemeClr val="tx1"/>
                          </a:solidFill>
                          <a:latin typeface="Meiryo UI" panose="020B0604030504040204" pitchFamily="50" charset="-128"/>
                          <a:ea typeface="Meiryo UI" panose="020B0604030504040204" pitchFamily="50" charset="-128"/>
                        </a:rPr>
                        <a:t>大は</a:t>
                      </a:r>
                      <a:r>
                        <a:rPr kumimoji="1" lang="ja-JP" altLang="en-US" sz="1200" dirty="0" err="1">
                          <a:solidFill>
                            <a:schemeClr val="tx1"/>
                          </a:solidFill>
                          <a:latin typeface="Meiryo UI" panose="020B0604030504040204" pitchFamily="50" charset="-128"/>
                          <a:ea typeface="Meiryo UI" panose="020B0604030504040204" pitchFamily="50" charset="-128"/>
                        </a:rPr>
                        <a:t>らっぱや</a:t>
                      </a:r>
                      <a:r>
                        <a:rPr kumimoji="1" lang="ja-JP" altLang="en-US" sz="1200" dirty="0">
                          <a:solidFill>
                            <a:schemeClr val="tx1"/>
                          </a:solidFill>
                          <a:latin typeface="Meiryo UI" panose="020B0604030504040204" pitchFamily="50" charset="-128"/>
                          <a:ea typeface="Meiryo UI" panose="020B0604030504040204" pitchFamily="50" charset="-128"/>
                        </a:rPr>
                        <a:t>つむぎの里などを整備予定施設として、地域の原風景や文化、子どもの遊び等についての学びの場を整備</a:t>
                      </a:r>
                      <a:r>
                        <a:rPr kumimoji="1" lang="ja-JP" altLang="en-US" sz="1200" dirty="0" smtClean="0">
                          <a:solidFill>
                            <a:schemeClr val="tx1"/>
                          </a:solidFill>
                          <a:latin typeface="Meiryo UI" panose="020B0604030504040204" pitchFamily="50" charset="-128"/>
                          <a:ea typeface="Meiryo UI" panose="020B0604030504040204" pitchFamily="50" charset="-128"/>
                        </a:rPr>
                        <a:t>。</a:t>
                      </a:r>
                      <a:endParaRPr kumimoji="1" lang="en-US" altLang="ja-JP" sz="1200" dirty="0" smtClean="0">
                        <a:solidFill>
                          <a:schemeClr val="tx1"/>
                        </a:solidFill>
                        <a:latin typeface="Meiryo UI" panose="020B0604030504040204" pitchFamily="50" charset="-128"/>
                        <a:ea typeface="Meiryo UI" panose="020B0604030504040204" pitchFamily="50" charset="-128"/>
                      </a:endParaRPr>
                    </a:p>
                    <a:p>
                      <a:pPr marL="180975" marR="0" lvl="0" indent="-85725" algn="l" defTabSz="143048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dirty="0" smtClean="0">
                          <a:solidFill>
                            <a:schemeClr val="tx1"/>
                          </a:solidFill>
                          <a:latin typeface="Meiryo UI" panose="020B0604030504040204" pitchFamily="50" charset="-128"/>
                          <a:ea typeface="Meiryo UI" panose="020B0604030504040204" pitchFamily="50" charset="-128"/>
                        </a:rPr>
                        <a:t>⽼朽化したプールについて</a:t>
                      </a:r>
                      <a:r>
                        <a:rPr kumimoji="1" lang="en-US" altLang="ja-JP" sz="1200" dirty="0" smtClean="0">
                          <a:solidFill>
                            <a:schemeClr val="tx1"/>
                          </a:solidFill>
                          <a:latin typeface="Meiryo UI" panose="020B0604030504040204" pitchFamily="50" charset="-128"/>
                          <a:ea typeface="Meiryo UI" panose="020B0604030504040204" pitchFamily="50" charset="-128"/>
                        </a:rPr>
                        <a:t>PFI</a:t>
                      </a:r>
                      <a:r>
                        <a:rPr kumimoji="1" lang="ja-JP" altLang="en-US" sz="1200" dirty="0" smtClean="0">
                          <a:solidFill>
                            <a:schemeClr val="tx1"/>
                          </a:solidFill>
                          <a:latin typeface="Meiryo UI" panose="020B0604030504040204" pitchFamily="50" charset="-128"/>
                          <a:ea typeface="Meiryo UI" panose="020B0604030504040204" pitchFamily="50" charset="-128"/>
                        </a:rPr>
                        <a:t>事業をはじめとする民間ノウハウを活用した事業手法や事業内容の導⼊を検討し、プールの再整備</a:t>
                      </a:r>
                      <a:r>
                        <a:rPr kumimoji="1" lang="ja-JP" altLang="en-US" sz="1200" dirty="0" smtClean="0">
                          <a:solidFill>
                            <a:schemeClr val="tx1"/>
                          </a:solidFill>
                          <a:latin typeface="Meiryo UI" panose="020B0604030504040204" pitchFamily="50" charset="-128"/>
                          <a:ea typeface="Meiryo UI" panose="020B0604030504040204" pitchFamily="50" charset="-128"/>
                        </a:rPr>
                        <a:t>を進める。</a:t>
                      </a:r>
                      <a:endParaRPr kumimoji="1" lang="en-US" altLang="ja-JP" sz="1200" dirty="0" smtClean="0">
                        <a:solidFill>
                          <a:schemeClr val="tx1"/>
                        </a:solidFill>
                        <a:latin typeface="Meiryo UI" panose="020B0604030504040204" pitchFamily="50" charset="-128"/>
                        <a:ea typeface="Meiryo UI" panose="020B0604030504040204" pitchFamily="50" charset="-128"/>
                      </a:endParaRPr>
                    </a:p>
                  </a:txBody>
                  <a:tcPr marL="72000" marR="72000">
                    <a:solidFill>
                      <a:schemeClr val="accent6">
                        <a:lumMod val="20000"/>
                        <a:lumOff val="80000"/>
                      </a:schemeClr>
                    </a:solidFill>
                  </a:tcPr>
                </a:tc>
                <a:extLst>
                  <a:ext uri="{0D108BD9-81ED-4DB2-BD59-A6C34878D82A}">
                    <a16:rowId xmlns:a16="http://schemas.microsoft.com/office/drawing/2014/main" val="2435987410"/>
                  </a:ext>
                </a:extLst>
              </a:tr>
            </a:tbl>
          </a:graphicData>
        </a:graphic>
      </p:graphicFrame>
      <p:sp>
        <p:nvSpPr>
          <p:cNvPr id="65" name="テキスト ボックス 3"/>
          <p:cNvSpPr txBox="1">
            <a:spLocks noChangeArrowheads="1"/>
          </p:cNvSpPr>
          <p:nvPr/>
        </p:nvSpPr>
        <p:spPr bwMode="auto">
          <a:xfrm>
            <a:off x="10666304" y="3048621"/>
            <a:ext cx="1939904" cy="369332"/>
          </a:xfrm>
          <a:prstGeom prst="rect">
            <a:avLst/>
          </a:prstGeom>
          <a:ln>
            <a:solidFill>
              <a:schemeClr val="tx1"/>
            </a:solidFill>
          </a:ln>
          <a:extLst/>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dirty="0">
                <a:latin typeface="Meiryo UI" pitchFamily="50" charset="-128"/>
                <a:ea typeface="Meiryo UI" pitchFamily="50" charset="-128"/>
                <a:cs typeface="Meiryo UI" pitchFamily="50" charset="-128"/>
              </a:rPr>
              <a:t>④取組の主な方針</a:t>
            </a:r>
          </a:p>
        </p:txBody>
      </p:sp>
      <p:sp>
        <p:nvSpPr>
          <p:cNvPr id="36" name="テキスト ボックス 3"/>
          <p:cNvSpPr txBox="1">
            <a:spLocks noChangeArrowheads="1"/>
          </p:cNvSpPr>
          <p:nvPr/>
        </p:nvSpPr>
        <p:spPr bwMode="auto">
          <a:xfrm>
            <a:off x="6691194" y="7578009"/>
            <a:ext cx="4262524" cy="938719"/>
          </a:xfrm>
          <a:prstGeom prst="rect">
            <a:avLst/>
          </a:prstGeom>
          <a:noFill/>
          <a:ln>
            <a:noFill/>
          </a:ln>
          <a:extLst/>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100" dirty="0">
                <a:latin typeface="Meiryo UI" pitchFamily="50" charset="-128"/>
                <a:ea typeface="Meiryo UI" pitchFamily="50" charset="-128"/>
                <a:cs typeface="Meiryo UI" pitchFamily="50" charset="-128"/>
              </a:rPr>
              <a:t>本緑地は、昭和</a:t>
            </a:r>
            <a:r>
              <a:rPr lang="en-US" altLang="ja-JP" sz="1100" dirty="0">
                <a:latin typeface="Meiryo UI" pitchFamily="50" charset="-128"/>
                <a:ea typeface="Meiryo UI" pitchFamily="50" charset="-128"/>
                <a:cs typeface="Meiryo UI" pitchFamily="50" charset="-128"/>
              </a:rPr>
              <a:t>16</a:t>
            </a:r>
            <a:r>
              <a:rPr lang="ja-JP" altLang="en-US" sz="1100" dirty="0">
                <a:latin typeface="Meiryo UI" pitchFamily="50" charset="-128"/>
                <a:ea typeface="Meiryo UI" pitchFamily="50" charset="-128"/>
                <a:cs typeface="Meiryo UI" pitchFamily="50" charset="-128"/>
              </a:rPr>
              <a:t>年に服部、大泉、鶴見の各緑地とともに大阪都市計画緑地として計画決定された大阪四大緑地の一つである。大阪府の東部地域に比較的少ないプール、野球場、陸上競技場、テニスコート等の運動施設を中心に、バーベキューの楽しめる「ファミリー広場」、児童遊戯場などのレクリエーション施設を備えた公園として親しまれている。</a:t>
            </a:r>
            <a:endParaRPr lang="en-US" altLang="ja-JP" sz="1100" dirty="0">
              <a:latin typeface="Meiryo UI" pitchFamily="50" charset="-128"/>
              <a:ea typeface="Meiryo UI" pitchFamily="50" charset="-128"/>
              <a:cs typeface="Meiryo UI" pitchFamily="50" charset="-128"/>
            </a:endParaRPr>
          </a:p>
        </p:txBody>
      </p:sp>
      <p:sp>
        <p:nvSpPr>
          <p:cNvPr id="37" name="テキスト ボックス 3"/>
          <p:cNvSpPr txBox="1">
            <a:spLocks noChangeArrowheads="1"/>
          </p:cNvSpPr>
          <p:nvPr/>
        </p:nvSpPr>
        <p:spPr bwMode="auto">
          <a:xfrm>
            <a:off x="6213010" y="8430412"/>
            <a:ext cx="4829504" cy="769441"/>
          </a:xfrm>
          <a:prstGeom prst="rect">
            <a:avLst/>
          </a:prstGeom>
          <a:noFill/>
          <a:ln>
            <a:noFill/>
          </a:ln>
          <a:extLst/>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100" dirty="0">
                <a:latin typeface="Meiryo UI" pitchFamily="50" charset="-128"/>
                <a:ea typeface="Meiryo UI" pitchFamily="50" charset="-128"/>
                <a:cs typeface="Meiryo UI" pitchFamily="50" charset="-128"/>
              </a:rPr>
              <a:t>・開設面積：</a:t>
            </a:r>
            <a:r>
              <a:rPr lang="en-US" altLang="ja-JP" sz="1100" dirty="0">
                <a:latin typeface="Meiryo UI" pitchFamily="50" charset="-128"/>
                <a:ea typeface="Meiryo UI" pitchFamily="50" charset="-128"/>
                <a:cs typeface="Meiryo UI" pitchFamily="50" charset="-128"/>
              </a:rPr>
              <a:t>38.4</a:t>
            </a:r>
            <a:r>
              <a:rPr lang="ja-JP" altLang="en-US" sz="1100" dirty="0">
                <a:latin typeface="Meiryo UI" pitchFamily="50" charset="-128"/>
                <a:ea typeface="Meiryo UI" pitchFamily="50" charset="-128"/>
                <a:cs typeface="Meiryo UI" pitchFamily="50" charset="-128"/>
              </a:rPr>
              <a:t>　</a:t>
            </a:r>
            <a:r>
              <a:rPr lang="en-US" altLang="ja-JP" sz="1100" dirty="0">
                <a:latin typeface="Meiryo UI" pitchFamily="50" charset="-128"/>
                <a:ea typeface="Meiryo UI" pitchFamily="50" charset="-128"/>
                <a:cs typeface="Meiryo UI" pitchFamily="50" charset="-128"/>
              </a:rPr>
              <a:t>ha</a:t>
            </a:r>
          </a:p>
          <a:p>
            <a:pPr eaLnBrk="1" hangingPunct="1"/>
            <a:r>
              <a:rPr lang="ja-JP" altLang="en-US" sz="1100" dirty="0">
                <a:latin typeface="Meiryo UI" pitchFamily="50" charset="-128"/>
                <a:ea typeface="Meiryo UI" pitchFamily="50" charset="-128"/>
                <a:cs typeface="Meiryo UI" pitchFamily="50" charset="-128"/>
              </a:rPr>
              <a:t>・年間利用者数（</a:t>
            </a:r>
            <a:r>
              <a:rPr lang="en-US" altLang="ja-JP" sz="1100" dirty="0">
                <a:latin typeface="Meiryo UI" pitchFamily="50" charset="-128"/>
                <a:ea typeface="Meiryo UI" pitchFamily="50" charset="-128"/>
                <a:cs typeface="Meiryo UI" pitchFamily="50" charset="-128"/>
              </a:rPr>
              <a:t>H30</a:t>
            </a:r>
            <a:r>
              <a:rPr lang="ja-JP" altLang="en-US" sz="1100" dirty="0">
                <a:latin typeface="Meiryo UI" pitchFamily="50" charset="-128"/>
                <a:ea typeface="Meiryo UI" pitchFamily="50" charset="-128"/>
                <a:cs typeface="Meiryo UI" pitchFamily="50" charset="-128"/>
              </a:rPr>
              <a:t>年度）：約</a:t>
            </a:r>
            <a:r>
              <a:rPr lang="en-US" altLang="ja-JP" sz="1100" dirty="0">
                <a:latin typeface="Meiryo UI" pitchFamily="50" charset="-128"/>
                <a:ea typeface="Meiryo UI" pitchFamily="50" charset="-128"/>
                <a:cs typeface="Meiryo UI" pitchFamily="50" charset="-128"/>
              </a:rPr>
              <a:t>170</a:t>
            </a:r>
            <a:r>
              <a:rPr lang="ja-JP" altLang="en-US" sz="1100" dirty="0">
                <a:latin typeface="Meiryo UI" pitchFamily="50" charset="-128"/>
                <a:ea typeface="Meiryo UI" pitchFamily="50" charset="-128"/>
                <a:cs typeface="Meiryo UI" pitchFamily="50" charset="-128"/>
              </a:rPr>
              <a:t>万人</a:t>
            </a:r>
            <a:endParaRPr lang="en-US" altLang="ja-JP" sz="1100" dirty="0">
              <a:latin typeface="Meiryo UI" pitchFamily="50" charset="-128"/>
              <a:ea typeface="Meiryo UI" pitchFamily="50" charset="-128"/>
              <a:cs typeface="Meiryo UI" pitchFamily="50" charset="-128"/>
            </a:endParaRPr>
          </a:p>
          <a:p>
            <a:pPr eaLnBrk="1" hangingPunct="1"/>
            <a:r>
              <a:rPr lang="ja-JP" altLang="en-US" sz="1100" dirty="0">
                <a:latin typeface="Meiryo UI" pitchFamily="50" charset="-128"/>
                <a:ea typeface="Meiryo UI" pitchFamily="50" charset="-128"/>
                <a:cs typeface="Meiryo UI" pitchFamily="50" charset="-128"/>
              </a:rPr>
              <a:t>・開設年度：昭和</a:t>
            </a:r>
            <a:r>
              <a:rPr lang="en-US" altLang="ja-JP" sz="1100" dirty="0">
                <a:latin typeface="Meiryo UI" pitchFamily="50" charset="-128"/>
                <a:ea typeface="Meiryo UI" pitchFamily="50" charset="-128"/>
                <a:cs typeface="Meiryo UI" pitchFamily="50" charset="-128"/>
              </a:rPr>
              <a:t>46</a:t>
            </a:r>
            <a:r>
              <a:rPr lang="ja-JP" altLang="en-US" sz="1100">
                <a:latin typeface="Meiryo UI" pitchFamily="50" charset="-128"/>
                <a:ea typeface="Meiryo UI" pitchFamily="50" charset="-128"/>
                <a:cs typeface="Meiryo UI" pitchFamily="50" charset="-128"/>
              </a:rPr>
              <a:t>年４月１日</a:t>
            </a:r>
            <a:endParaRPr lang="en-US" altLang="ja-JP" sz="1100" dirty="0">
              <a:latin typeface="Meiryo UI" pitchFamily="50" charset="-128"/>
              <a:ea typeface="Meiryo UI" pitchFamily="50" charset="-128"/>
              <a:cs typeface="Meiryo UI" pitchFamily="50" charset="-128"/>
            </a:endParaRPr>
          </a:p>
          <a:p>
            <a:pPr eaLnBrk="1" hangingPunct="1"/>
            <a:r>
              <a:rPr lang="ja-JP" altLang="en-US" sz="1100" dirty="0">
                <a:latin typeface="Meiryo UI" pitchFamily="50" charset="-128"/>
                <a:ea typeface="Meiryo UI" pitchFamily="50" charset="-128"/>
                <a:cs typeface="Meiryo UI" pitchFamily="50" charset="-128"/>
              </a:rPr>
              <a:t>・主要施設：</a:t>
            </a:r>
            <a:endParaRPr lang="en-US" altLang="ja-JP" sz="1100" dirty="0">
              <a:latin typeface="Meiryo UI" pitchFamily="50" charset="-128"/>
              <a:ea typeface="Meiryo UI" pitchFamily="50" charset="-128"/>
              <a:cs typeface="Meiryo UI" pitchFamily="50" charset="-128"/>
            </a:endParaRPr>
          </a:p>
        </p:txBody>
      </p:sp>
      <p:sp>
        <p:nvSpPr>
          <p:cNvPr id="35" name="テキスト ボックス 3"/>
          <p:cNvSpPr txBox="1">
            <a:spLocks noChangeArrowheads="1"/>
          </p:cNvSpPr>
          <p:nvPr/>
        </p:nvSpPr>
        <p:spPr bwMode="auto">
          <a:xfrm>
            <a:off x="6985600" y="8936292"/>
            <a:ext cx="3900597" cy="430887"/>
          </a:xfrm>
          <a:prstGeom prst="rect">
            <a:avLst/>
          </a:prstGeom>
          <a:noFill/>
          <a:ln>
            <a:noFill/>
          </a:ln>
          <a:extLst/>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100" dirty="0">
                <a:latin typeface="Meiryo UI" pitchFamily="50" charset="-128"/>
                <a:ea typeface="Meiryo UI" pitchFamily="50" charset="-128"/>
                <a:cs typeface="Meiryo UI" pitchFamily="50" charset="-128"/>
              </a:rPr>
              <a:t>陸上競技場、テニスコート、野球場、プール、児童遊戯場、風の広場、シャクヤク園</a:t>
            </a:r>
            <a:endParaRPr lang="en-US" altLang="ja-JP" sz="1100" dirty="0">
              <a:latin typeface="Meiryo UI" pitchFamily="50" charset="-128"/>
              <a:ea typeface="Meiryo UI" pitchFamily="50" charset="-128"/>
              <a:cs typeface="Meiryo UI" pitchFamily="50" charset="-128"/>
            </a:endParaRPr>
          </a:p>
        </p:txBody>
      </p:sp>
      <p:sp>
        <p:nvSpPr>
          <p:cNvPr id="39" name="テキスト ボックス 38"/>
          <p:cNvSpPr txBox="1"/>
          <p:nvPr/>
        </p:nvSpPr>
        <p:spPr>
          <a:xfrm>
            <a:off x="133077" y="1623276"/>
            <a:ext cx="3672000" cy="738664"/>
          </a:xfrm>
          <a:prstGeom prst="rect">
            <a:avLst/>
          </a:prstGeom>
          <a:noFill/>
        </p:spPr>
        <p:txBody>
          <a:bodyPr wrap="square" rtlCol="0">
            <a:spAutoFit/>
          </a:bodyPr>
          <a:lstStyle/>
          <a:p>
            <a:pPr marL="180000" indent="-108000" algn="just" fontAlgn="t"/>
            <a:r>
              <a:rPr lang="ja-JP" altLang="en-US" sz="14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・運動施設を始めとする多様な施設の活用とプログラムの充実を図り、府民の「健康・長寿」の実現を支援する公園</a:t>
            </a:r>
          </a:p>
        </p:txBody>
      </p:sp>
      <p:sp>
        <p:nvSpPr>
          <p:cNvPr id="44" name="正方形/長方形 43"/>
          <p:cNvSpPr/>
          <p:nvPr/>
        </p:nvSpPr>
        <p:spPr>
          <a:xfrm>
            <a:off x="3855026" y="1632769"/>
            <a:ext cx="3672000" cy="738664"/>
          </a:xfrm>
          <a:prstGeom prst="rect">
            <a:avLst/>
          </a:prstGeom>
        </p:spPr>
        <p:txBody>
          <a:bodyPr wrap="square">
            <a:spAutoFit/>
          </a:bodyPr>
          <a:lstStyle/>
          <a:p>
            <a:pPr marL="180000" indent="-108000" defTabSz="755934">
              <a:defRPr/>
            </a:pPr>
            <a:r>
              <a:rPr lang="ja-JP" altLang="en-US" sz="1400" dirty="0">
                <a:latin typeface="Meiryo UI" panose="020B0604030504040204" pitchFamily="50" charset="-128"/>
                <a:ea typeface="Meiryo UI" panose="020B0604030504040204" pitchFamily="50" charset="-128"/>
              </a:rPr>
              <a:t>・府民や企業等、多様な主体と連携して公園の利便性や魅力の向上を行うことで、新たなサービスの提供を図る公園</a:t>
            </a:r>
            <a:endParaRPr lang="ja-JP" altLang="ja-JP" sz="1200" dirty="0">
              <a:latin typeface="Meiryo UI" panose="020B0604030504040204" pitchFamily="50" charset="-128"/>
              <a:ea typeface="Meiryo UI" panose="020B0604030504040204" pitchFamily="50" charset="-128"/>
            </a:endParaRPr>
          </a:p>
        </p:txBody>
      </p:sp>
      <p:sp>
        <p:nvSpPr>
          <p:cNvPr id="47" name="テキスト ボックス 46"/>
          <p:cNvSpPr txBox="1"/>
          <p:nvPr/>
        </p:nvSpPr>
        <p:spPr>
          <a:xfrm>
            <a:off x="7576975" y="1662568"/>
            <a:ext cx="3672000" cy="1169551"/>
          </a:xfrm>
          <a:prstGeom prst="rect">
            <a:avLst/>
          </a:prstGeom>
          <a:noFill/>
        </p:spPr>
        <p:txBody>
          <a:bodyPr wrap="square" rtlCol="0">
            <a:spAutoFit/>
          </a:bodyPr>
          <a:lstStyle/>
          <a:p>
            <a:pPr marL="180000" indent="-108000" algn="just" fontAlgn="t"/>
            <a:r>
              <a:rPr lang="ja-JP" altLang="en-US" sz="1400" dirty="0">
                <a:solidFill>
                  <a:srgbClr val="000000"/>
                </a:solidFill>
                <a:latin typeface="Meiryo UI" panose="020B0604030504040204" pitchFamily="50" charset="-128"/>
                <a:ea typeface="Meiryo UI" panose="020B0604030504040204" pitchFamily="50" charset="-128"/>
              </a:rPr>
              <a:t>・広域避難場所として、周辺地域の避難者を地震発生時の市街地火災等から守る公園</a:t>
            </a:r>
            <a:endParaRPr lang="en-US" altLang="ja-JP" sz="1400" dirty="0">
              <a:solidFill>
                <a:srgbClr val="000000"/>
              </a:solidFill>
              <a:latin typeface="Meiryo UI" panose="020B0604030504040204" pitchFamily="50" charset="-128"/>
              <a:ea typeface="Meiryo UI" panose="020B0604030504040204" pitchFamily="50" charset="-128"/>
            </a:endParaRPr>
          </a:p>
          <a:p>
            <a:pPr marL="180000" indent="-108000" algn="just" fontAlgn="t"/>
            <a:r>
              <a:rPr lang="ja-JP" altLang="en-US" sz="1400" dirty="0">
                <a:solidFill>
                  <a:srgbClr val="000000"/>
                </a:solidFill>
                <a:latin typeface="Meiryo UI" panose="020B0604030504040204" pitchFamily="50" charset="-128"/>
                <a:ea typeface="Meiryo UI" panose="020B0604030504040204" pitchFamily="50" charset="-128"/>
              </a:rPr>
              <a:t>・後方支援活動拠点として、自衛隊や消防隊・警察等の支援部隊の救出・救助活動拠点等の役割を果たす公園</a:t>
            </a:r>
            <a:endParaRPr lang="en-US" altLang="ja-JP" sz="1400" dirty="0">
              <a:solidFill>
                <a:srgbClr val="000000"/>
              </a:solidFill>
              <a:latin typeface="Meiryo UI" panose="020B0604030504040204" pitchFamily="50" charset="-128"/>
              <a:ea typeface="Meiryo UI" panose="020B0604030504040204" pitchFamily="50" charset="-128"/>
            </a:endParaRPr>
          </a:p>
        </p:txBody>
      </p:sp>
      <p:sp>
        <p:nvSpPr>
          <p:cNvPr id="48" name="テキスト ボックス 47"/>
          <p:cNvSpPr txBox="1"/>
          <p:nvPr/>
        </p:nvSpPr>
        <p:spPr>
          <a:xfrm>
            <a:off x="11298924" y="1655041"/>
            <a:ext cx="3672000" cy="523220"/>
          </a:xfrm>
          <a:prstGeom prst="rect">
            <a:avLst/>
          </a:prstGeom>
          <a:noFill/>
        </p:spPr>
        <p:txBody>
          <a:bodyPr wrap="square" rtlCol="0">
            <a:spAutoFit/>
          </a:bodyPr>
          <a:lstStyle/>
          <a:p>
            <a:pPr marL="180000" indent="-108000"/>
            <a:r>
              <a:rPr lang="ja-JP" altLang="ja-JP" sz="1400" dirty="0">
                <a:latin typeface="Meiryo UI" panose="020B0604030504040204" pitchFamily="50" charset="-128"/>
                <a:ea typeface="Meiryo UI" panose="020B0604030504040204" pitchFamily="50" charset="-128"/>
              </a:rPr>
              <a:t>・都市に</a:t>
            </a:r>
            <a:r>
              <a:rPr lang="ja-JP" altLang="en-US" sz="1400" dirty="0">
                <a:latin typeface="Meiryo UI" panose="020B0604030504040204" pitchFamily="50" charset="-128"/>
                <a:ea typeface="Meiryo UI" panose="020B0604030504040204" pitchFamily="50" charset="-128"/>
              </a:rPr>
              <a:t>創出された</a:t>
            </a:r>
            <a:r>
              <a:rPr lang="ja-JP" altLang="ja-JP" sz="1400" dirty="0">
                <a:latin typeface="Meiryo UI" panose="020B0604030504040204" pitchFamily="50" charset="-128"/>
                <a:ea typeface="Meiryo UI" panose="020B0604030504040204" pitchFamily="50" charset="-128"/>
              </a:rPr>
              <a:t>貴重な</a:t>
            </a:r>
            <a:r>
              <a:rPr lang="ja-JP" altLang="en-US" sz="1400" dirty="0">
                <a:latin typeface="Meiryo UI" panose="020B0604030504040204" pitchFamily="50" charset="-128"/>
                <a:ea typeface="Meiryo UI" panose="020B0604030504040204" pitchFamily="50" charset="-128"/>
              </a:rPr>
              <a:t>みどり資源</a:t>
            </a:r>
            <a:r>
              <a:rPr lang="ja-JP" altLang="ja-JP" sz="1400" dirty="0">
                <a:latin typeface="Meiryo UI" panose="020B0604030504040204" pitchFamily="50" charset="-128"/>
                <a:ea typeface="Meiryo UI" panose="020B0604030504040204" pitchFamily="50" charset="-128"/>
              </a:rPr>
              <a:t>として</a:t>
            </a:r>
            <a:r>
              <a:rPr lang="ja-JP" altLang="en-US" sz="1400" dirty="0">
                <a:latin typeface="Meiryo UI" panose="020B0604030504040204" pitchFamily="50" charset="-128"/>
                <a:ea typeface="Meiryo UI" panose="020B0604030504040204" pitchFamily="50" charset="-128"/>
              </a:rPr>
              <a:t>、「自然</a:t>
            </a:r>
            <a:r>
              <a:rPr lang="ja-JP" altLang="ja-JP" sz="1400" dirty="0">
                <a:latin typeface="Meiryo UI" panose="020B0604030504040204" pitchFamily="50" charset="-128"/>
                <a:ea typeface="Meiryo UI" panose="020B0604030504040204" pitchFamily="50" charset="-128"/>
              </a:rPr>
              <a:t>環境</a:t>
            </a:r>
            <a:r>
              <a:rPr lang="ja-JP" altLang="en-US" sz="1400" dirty="0">
                <a:latin typeface="Meiryo UI" panose="020B0604030504040204" pitchFamily="50" charset="-128"/>
                <a:ea typeface="Meiryo UI" panose="020B0604030504040204" pitchFamily="50" charset="-128"/>
              </a:rPr>
              <a:t>の</a:t>
            </a:r>
            <a:r>
              <a:rPr lang="ja-JP" altLang="ja-JP" sz="1400" dirty="0">
                <a:latin typeface="Meiryo UI" panose="020B0604030504040204" pitchFamily="50" charset="-128"/>
                <a:ea typeface="Meiryo UI" panose="020B0604030504040204" pitchFamily="50" charset="-128"/>
              </a:rPr>
              <a:t>保全</a:t>
            </a:r>
            <a:r>
              <a:rPr lang="ja-JP" altLang="en-US" sz="1400" dirty="0">
                <a:latin typeface="Meiryo UI" panose="020B0604030504040204" pitchFamily="50" charset="-128"/>
                <a:ea typeface="Meiryo UI" panose="020B0604030504040204" pitchFamily="50" charset="-128"/>
              </a:rPr>
              <a:t>・再生・</a:t>
            </a:r>
            <a:r>
              <a:rPr lang="ja-JP" altLang="ja-JP" sz="1400" dirty="0">
                <a:latin typeface="Meiryo UI" panose="020B0604030504040204" pitchFamily="50" charset="-128"/>
                <a:ea typeface="Meiryo UI" panose="020B0604030504040204" pitchFamily="50" charset="-128"/>
              </a:rPr>
              <a:t>創出</a:t>
            </a:r>
            <a:r>
              <a:rPr lang="ja-JP" altLang="en-US" sz="1400" dirty="0">
                <a:latin typeface="Meiryo UI" panose="020B0604030504040204" pitchFamily="50" charset="-128"/>
                <a:ea typeface="Meiryo UI" panose="020B0604030504040204" pitchFamily="50" charset="-128"/>
              </a:rPr>
              <a:t>」を図る公園</a:t>
            </a:r>
            <a:endParaRPr lang="ja-JP" altLang="ja-JP" sz="1200" dirty="0">
              <a:latin typeface="Meiryo UI" panose="020B0604030504040204" pitchFamily="50" charset="-128"/>
              <a:ea typeface="Meiryo UI" panose="020B0604030504040204" pitchFamily="50" charset="-128"/>
            </a:endParaRPr>
          </a:p>
        </p:txBody>
      </p:sp>
      <p:pic>
        <p:nvPicPr>
          <p:cNvPr id="34" name="図 33"/>
          <p:cNvPicPr>
            <a:picLocks noChangeAspect="1"/>
          </p:cNvPicPr>
          <p:nvPr/>
        </p:nvPicPr>
        <p:blipFill>
          <a:blip r:embed="rId3"/>
          <a:stretch>
            <a:fillRect/>
          </a:stretch>
        </p:blipFill>
        <p:spPr>
          <a:xfrm>
            <a:off x="11004677" y="7452258"/>
            <a:ext cx="3927000" cy="2990400"/>
          </a:xfrm>
          <a:prstGeom prst="rect">
            <a:avLst/>
          </a:prstGeom>
        </p:spPr>
      </p:pic>
      <p:pic>
        <p:nvPicPr>
          <p:cNvPr id="38" name="図 37"/>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4813056" y="7362353"/>
            <a:ext cx="237242" cy="454361"/>
          </a:xfrm>
          <a:prstGeom prst="rect">
            <a:avLst/>
          </a:prstGeom>
        </p:spPr>
      </p:pic>
      <p:sp>
        <p:nvSpPr>
          <p:cNvPr id="41" name="正方形/長方形 40"/>
          <p:cNvSpPr/>
          <p:nvPr/>
        </p:nvSpPr>
        <p:spPr>
          <a:xfrm>
            <a:off x="6194760" y="7362353"/>
            <a:ext cx="8900900" cy="3276565"/>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テキスト ボックス 49"/>
          <p:cNvSpPr txBox="1"/>
          <p:nvPr/>
        </p:nvSpPr>
        <p:spPr>
          <a:xfrm>
            <a:off x="12606208" y="10463844"/>
            <a:ext cx="769441" cy="153888"/>
          </a:xfrm>
          <a:prstGeom prst="rect">
            <a:avLst/>
          </a:prstGeom>
          <a:noFill/>
        </p:spPr>
        <p:txBody>
          <a:bodyPr wrap="none" lIns="0" tIns="0" rIns="0" bIns="0" rtlCol="0">
            <a:spAutoFit/>
          </a:bodyPr>
          <a:lstStyle/>
          <a:p>
            <a:r>
              <a:rPr kumimoji="1" lang="ja-JP" altLang="en-US" sz="1000" dirty="0"/>
              <a:t>周辺見取り図</a:t>
            </a:r>
          </a:p>
        </p:txBody>
      </p:sp>
      <p:sp>
        <p:nvSpPr>
          <p:cNvPr id="51" name="テキスト ボックス 50"/>
          <p:cNvSpPr txBox="1"/>
          <p:nvPr/>
        </p:nvSpPr>
        <p:spPr>
          <a:xfrm>
            <a:off x="13677038" y="10469266"/>
            <a:ext cx="1340110" cy="138499"/>
          </a:xfrm>
          <a:prstGeom prst="rect">
            <a:avLst/>
          </a:prstGeom>
          <a:noFill/>
        </p:spPr>
        <p:txBody>
          <a:bodyPr wrap="none" lIns="0" tIns="0" rIns="0" bIns="0" rtlCol="0">
            <a:spAutoFit/>
          </a:bodyPr>
          <a:lstStyle/>
          <a:p>
            <a:r>
              <a:rPr kumimoji="1" lang="ja-JP" altLang="en-US" sz="900" dirty="0"/>
              <a:t>ベース図：</a:t>
            </a:r>
            <a:r>
              <a:rPr kumimoji="1" lang="en-US" altLang="ja-JP" sz="900" dirty="0"/>
              <a:t>NTT</a:t>
            </a:r>
            <a:r>
              <a:rPr kumimoji="1" lang="ja-JP" altLang="en-US" sz="900" dirty="0"/>
              <a:t>空間情報㈱</a:t>
            </a:r>
          </a:p>
        </p:txBody>
      </p:sp>
      <p:pic>
        <p:nvPicPr>
          <p:cNvPr id="52" name="図 51"/>
          <p:cNvPicPr>
            <a:picLocks noChangeAspect="1"/>
          </p:cNvPicPr>
          <p:nvPr/>
        </p:nvPicPr>
        <p:blipFill>
          <a:blip r:embed="rId5"/>
          <a:stretch>
            <a:fillRect/>
          </a:stretch>
        </p:blipFill>
        <p:spPr>
          <a:xfrm>
            <a:off x="11135844" y="9706530"/>
            <a:ext cx="651525" cy="623000"/>
          </a:xfrm>
          <a:prstGeom prst="rect">
            <a:avLst/>
          </a:prstGeom>
        </p:spPr>
      </p:pic>
      <p:sp>
        <p:nvSpPr>
          <p:cNvPr id="45" name="テキスト ボックス 44"/>
          <p:cNvSpPr txBox="1"/>
          <p:nvPr/>
        </p:nvSpPr>
        <p:spPr>
          <a:xfrm>
            <a:off x="13241913" y="-17817"/>
            <a:ext cx="1877437" cy="461665"/>
          </a:xfrm>
          <a:prstGeom prst="rect">
            <a:avLst/>
          </a:prstGeom>
          <a:noFill/>
        </p:spPr>
        <p:txBody>
          <a:bodyPr wrap="none" rtlCol="0">
            <a:spAutoFit/>
          </a:bodyPr>
          <a:lstStyle/>
          <a:p>
            <a:pPr algn="r"/>
            <a:r>
              <a:rPr kumimoji="1" lang="ja-JP" altLang="en-US" sz="1200" dirty="0">
                <a:solidFill>
                  <a:schemeClr val="bg1"/>
                </a:solidFill>
                <a:latin typeface="Meiryo UI" panose="020B0604030504040204" pitchFamily="50" charset="-128"/>
                <a:ea typeface="Meiryo UI" panose="020B0604030504040204" pitchFamily="50" charset="-128"/>
              </a:rPr>
              <a:t>八尾土木事務所／公園課</a:t>
            </a:r>
            <a:endParaRPr kumimoji="1" lang="en-US" altLang="ja-JP" sz="1200" dirty="0">
              <a:solidFill>
                <a:schemeClr val="bg1"/>
              </a:solidFill>
              <a:latin typeface="Meiryo UI" panose="020B0604030504040204" pitchFamily="50" charset="-128"/>
              <a:ea typeface="Meiryo UI" panose="020B0604030504040204" pitchFamily="50" charset="-128"/>
            </a:endParaRPr>
          </a:p>
          <a:p>
            <a:pPr algn="r"/>
            <a:r>
              <a:rPr kumimoji="1" lang="ja-JP" altLang="en-US" sz="1200" dirty="0" smtClean="0">
                <a:solidFill>
                  <a:schemeClr val="bg1"/>
                </a:solidFill>
                <a:latin typeface="Meiryo UI" panose="020B0604030504040204" pitchFamily="50" charset="-128"/>
                <a:ea typeface="Meiryo UI" panose="020B0604030504040204" pitchFamily="50" charset="-128"/>
              </a:rPr>
              <a:t>令和</a:t>
            </a:r>
            <a:r>
              <a:rPr kumimoji="1" lang="ja-JP" altLang="en-US" sz="1200" smtClean="0">
                <a:solidFill>
                  <a:schemeClr val="bg1"/>
                </a:solidFill>
                <a:latin typeface="Meiryo UI" panose="020B0604030504040204" pitchFamily="50" charset="-128"/>
                <a:ea typeface="Meiryo UI" panose="020B0604030504040204" pitchFamily="50" charset="-128"/>
              </a:rPr>
              <a:t>３年１２月</a:t>
            </a:r>
            <a:endParaRPr kumimoji="1" lang="ja-JP" altLang="en-US" sz="1200" dirty="0">
              <a:solidFill>
                <a:schemeClr val="bg1"/>
              </a:solidFill>
              <a:latin typeface="Meiryo UI" panose="020B0604030504040204" pitchFamily="50" charset="-128"/>
              <a:ea typeface="Meiryo UI" panose="020B0604030504040204" pitchFamily="50" charset="-128"/>
            </a:endParaRPr>
          </a:p>
        </p:txBody>
      </p:sp>
      <p:sp>
        <p:nvSpPr>
          <p:cNvPr id="42" name="テキスト ボックス 3"/>
          <p:cNvSpPr txBox="1">
            <a:spLocks noChangeArrowheads="1"/>
          </p:cNvSpPr>
          <p:nvPr/>
        </p:nvSpPr>
        <p:spPr bwMode="auto">
          <a:xfrm>
            <a:off x="6194760" y="3048621"/>
            <a:ext cx="1857040" cy="369332"/>
          </a:xfrm>
          <a:prstGeom prst="rect">
            <a:avLst/>
          </a:prstGeom>
          <a:ln>
            <a:solidFill>
              <a:schemeClr val="tx1"/>
            </a:solidFill>
          </a:ln>
          <a:extLst/>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dirty="0">
                <a:latin typeface="Meiryo UI" pitchFamily="50" charset="-128"/>
                <a:ea typeface="Meiryo UI" pitchFamily="50" charset="-128"/>
                <a:cs typeface="Meiryo UI" pitchFamily="50" charset="-128"/>
              </a:rPr>
              <a:t>③ゾーン別の方針</a:t>
            </a:r>
          </a:p>
        </p:txBody>
      </p:sp>
      <p:pic>
        <p:nvPicPr>
          <p:cNvPr id="3" name="図 2"/>
          <p:cNvPicPr>
            <a:picLocks noChangeAspect="1"/>
          </p:cNvPicPr>
          <p:nvPr/>
        </p:nvPicPr>
        <p:blipFill>
          <a:blip r:embed="rId6"/>
          <a:stretch>
            <a:fillRect/>
          </a:stretch>
        </p:blipFill>
        <p:spPr>
          <a:xfrm>
            <a:off x="41227" y="3493828"/>
            <a:ext cx="6074702" cy="7113937"/>
          </a:xfrm>
          <a:prstGeom prst="rect">
            <a:avLst/>
          </a:prstGeom>
        </p:spPr>
      </p:pic>
    </p:spTree>
    <p:extLst>
      <p:ext uri="{BB962C8B-B14F-4D97-AF65-F5344CB8AC3E}">
        <p14:creationId xmlns:p14="http://schemas.microsoft.com/office/powerpoint/2010/main" val="3060682471"/>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85D4A840C0B79842806973E30B2A13A0" ma:contentTypeVersion="2" ma:contentTypeDescription="新しいドキュメントを作成します。" ma:contentTypeScope="" ma:versionID="0d2eb14373c5b4000c128cfcdd3fcf60">
  <xsd:schema xmlns:xsd="http://www.w3.org/2001/XMLSchema" xmlns:xs="http://www.w3.org/2001/XMLSchema" xmlns:p="http://schemas.microsoft.com/office/2006/metadata/properties" xmlns:ns1="http://schemas.microsoft.com/sharepoint/v3" xmlns:ns2="4e21aece-359b-4e6f-8f54-c70e1e237c6a" targetNamespace="http://schemas.microsoft.com/office/2006/metadata/properties" ma:root="true" ma:fieldsID="db23b4eb53cfac3bdce39f3dd831b7a7" ns1:_="" ns2:_="">
    <xsd:import namespace="http://schemas.microsoft.com/sharepoint/v3"/>
    <xsd:import namespace="4e21aece-359b-4e6f-8f54-c70e1e237c6a"/>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スケジュールの開始日" ma:description="[スケジュールの開始日] は、発行機能により作成されたサイト列です。このページがサイトの閲覧者に表示される最初の日時を示すために使われます。" ma:hidden="true" ma:internalName="PublishingStartDate">
      <xsd:simpleType>
        <xsd:restriction base="dms:Unknown"/>
      </xsd:simpleType>
    </xsd:element>
    <xsd:element name="PublishingExpirationDate" ma:index="9" nillable="true" ma:displayName="スケジュールの終了日" ma:description="[スケジュールの終了日] は、発行機能により作成されたサイト列です。このページがサイトの閲覧者に表示されなくなる日時を示すために使われます。"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e21aece-359b-4e6f-8f54-c70e1e237c6a" elementFormDefault="qualified">
    <xsd:import namespace="http://schemas.microsoft.com/office/2006/documentManagement/types"/>
    <xsd:import namespace="http://schemas.microsoft.com/office/infopath/2007/PartnerControls"/>
    <xsd:element name="SharedWithUsers" ma:index="10"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46E82FF-79DB-449B-A7A8-76F7D514357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e21aece-359b-4e6f-8f54-c70e1e237c6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82597A9-5421-4FCF-AD73-7B14EF8D1213}">
  <ds:schemaRefs>
    <ds:schemaRef ds:uri="http://schemas.microsoft.com/office/2006/metadata/properties"/>
    <ds:schemaRef ds:uri="http://schemas.microsoft.com/office/infopath/2007/PartnerControls"/>
    <ds:schemaRef ds:uri="http://schemas.microsoft.com/sharepoint/v3"/>
  </ds:schemaRefs>
</ds:datastoreItem>
</file>

<file path=customXml/itemProps3.xml><?xml version="1.0" encoding="utf-8"?>
<ds:datastoreItem xmlns:ds="http://schemas.openxmlformats.org/officeDocument/2006/customXml" ds:itemID="{34331477-7C3F-4D32-B059-CF46FF26050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689</Words>
  <Application>Microsoft Office PowerPoint</Application>
  <PresentationFormat>ユーザー設定</PresentationFormat>
  <Paragraphs>48</Paragraphs>
  <Slides>1</Slides>
  <Notes>1</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vt:i4>
      </vt:variant>
    </vt:vector>
  </HeadingPairs>
  <TitlesOfParts>
    <vt:vector size="10" baseType="lpstr">
      <vt:lpstr>Meiryo UI</vt:lpstr>
      <vt:lpstr>ＭＳ ゴシック</vt:lpstr>
      <vt:lpstr>游ゴシック</vt:lpstr>
      <vt:lpstr>游ゴシック Light</vt:lpstr>
      <vt:lpstr>Arial</vt:lpstr>
      <vt:lpstr>Calibri</vt:lpstr>
      <vt:lpstr>Calibri Light</vt:lpstr>
      <vt:lpstr>Times New Roman</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2020-04-23T05:08:58Z</dcterms:created>
  <dcterms:modified xsi:type="dcterms:W3CDTF">2021-12-22T05:02:06Z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0x01010085D4A840C0B79842806973E30B2A13A0</vt:lpwstr>
  </property>
</Properties>
</file>