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1"/>
  </p:sldMasterIdLst>
  <p:notesMasterIdLst>
    <p:notesMasterId r:id="rId3"/>
  </p:notesMasterIdLst>
  <p:handoutMasterIdLst>
    <p:handoutMasterId r:id="rId4"/>
  </p:handoutMasterIdLst>
  <p:sldIdLst>
    <p:sldId id="296" r:id="rId2"/>
  </p:sldIdLst>
  <p:sldSz cx="15119350" cy="10728325"/>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79" userDrawn="1">
          <p15:clr>
            <a:srgbClr val="A4A3A4"/>
          </p15:clr>
        </p15:guide>
        <p15:guide id="2" pos="4785"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成者" initials="A"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00"/>
    <a:srgbClr val="FFDE9B"/>
    <a:srgbClr val="FFFFFF"/>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779" autoAdjust="0"/>
    <p:restoredTop sz="94434" autoAdjust="0"/>
  </p:normalViewPr>
  <p:slideViewPr>
    <p:cSldViewPr snapToGrid="0" showGuides="1">
      <p:cViewPr varScale="1">
        <p:scale>
          <a:sx n="62" d="100"/>
          <a:sy n="62" d="100"/>
        </p:scale>
        <p:origin x="96" y="240"/>
      </p:cViewPr>
      <p:guideLst>
        <p:guide orient="horz" pos="3379"/>
        <p:guide pos="4785"/>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notesMaster" Target="notesMasters/notesMaster1.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commentAuthors" Target="commentAuthors.xml"/><Relationship Id="rId4" Type="http://schemas.openxmlformats.org/officeDocument/2006/relationships/handoutMaster" Target="handoutMasters/handoutMaster1.xml"/><Relationship Id="rId9"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4" y="2"/>
            <a:ext cx="2950005" cy="498725"/>
          </a:xfrm>
          <a:prstGeom prst="rect">
            <a:avLst/>
          </a:prstGeom>
        </p:spPr>
        <p:txBody>
          <a:bodyPr vert="horz" lIns="62993" tIns="31496" rIns="62993" bIns="31496" rtlCol="0"/>
          <a:lstStyle>
            <a:lvl1pPr algn="l">
              <a:defRPr sz="800"/>
            </a:lvl1pPr>
          </a:lstStyle>
          <a:p>
            <a:endParaRPr kumimoji="1" lang="ja-JP" altLang="en-US"/>
          </a:p>
        </p:txBody>
      </p:sp>
      <p:sp>
        <p:nvSpPr>
          <p:cNvPr id="3" name="日付プレースホルダー 2"/>
          <p:cNvSpPr>
            <a:spLocks noGrp="1"/>
          </p:cNvSpPr>
          <p:nvPr>
            <p:ph type="dt" sz="quarter" idx="1"/>
          </p:nvPr>
        </p:nvSpPr>
        <p:spPr>
          <a:xfrm>
            <a:off x="3856111" y="2"/>
            <a:ext cx="2950005" cy="498725"/>
          </a:xfrm>
          <a:prstGeom prst="rect">
            <a:avLst/>
          </a:prstGeom>
        </p:spPr>
        <p:txBody>
          <a:bodyPr vert="horz" lIns="62993" tIns="31496" rIns="62993" bIns="31496" rtlCol="0"/>
          <a:lstStyle>
            <a:lvl1pPr algn="r">
              <a:defRPr sz="800"/>
            </a:lvl1pPr>
          </a:lstStyle>
          <a:p>
            <a:fld id="{BF1BF329-EDCD-4A0A-8800-771AF39B95FF}" type="datetimeFigureOut">
              <a:rPr kumimoji="1" lang="ja-JP" altLang="en-US" smtClean="0"/>
              <a:t>2025/4/15</a:t>
            </a:fld>
            <a:endParaRPr kumimoji="1" lang="ja-JP" altLang="en-US"/>
          </a:p>
        </p:txBody>
      </p:sp>
      <p:sp>
        <p:nvSpPr>
          <p:cNvPr id="4" name="フッター プレースホルダー 3"/>
          <p:cNvSpPr>
            <a:spLocks noGrp="1"/>
          </p:cNvSpPr>
          <p:nvPr>
            <p:ph type="ftr" sz="quarter" idx="2"/>
          </p:nvPr>
        </p:nvSpPr>
        <p:spPr>
          <a:xfrm>
            <a:off x="4" y="9440614"/>
            <a:ext cx="2950005" cy="498725"/>
          </a:xfrm>
          <a:prstGeom prst="rect">
            <a:avLst/>
          </a:prstGeom>
        </p:spPr>
        <p:txBody>
          <a:bodyPr vert="horz" lIns="62993" tIns="31496" rIns="62993" bIns="31496" rtlCol="0" anchor="b"/>
          <a:lstStyle>
            <a:lvl1pPr algn="l">
              <a:defRPr sz="800"/>
            </a:lvl1pPr>
          </a:lstStyle>
          <a:p>
            <a:endParaRPr kumimoji="1" lang="ja-JP" altLang="en-US"/>
          </a:p>
        </p:txBody>
      </p:sp>
      <p:sp>
        <p:nvSpPr>
          <p:cNvPr id="5" name="スライド番号プレースホルダー 4"/>
          <p:cNvSpPr>
            <a:spLocks noGrp="1"/>
          </p:cNvSpPr>
          <p:nvPr>
            <p:ph type="sldNum" sz="quarter" idx="3"/>
          </p:nvPr>
        </p:nvSpPr>
        <p:spPr>
          <a:xfrm>
            <a:off x="3856111" y="9440614"/>
            <a:ext cx="2950005" cy="498725"/>
          </a:xfrm>
          <a:prstGeom prst="rect">
            <a:avLst/>
          </a:prstGeom>
        </p:spPr>
        <p:txBody>
          <a:bodyPr vert="horz" lIns="62993" tIns="31496" rIns="62993" bIns="31496" rtlCol="0" anchor="b"/>
          <a:lstStyle>
            <a:lvl1pPr algn="r">
              <a:defRPr sz="800"/>
            </a:lvl1pPr>
          </a:lstStyle>
          <a:p>
            <a:fld id="{5330B909-BE97-42EE-AA8C-1A8B3EABE922}" type="slidenum">
              <a:rPr kumimoji="1" lang="ja-JP" altLang="en-US" smtClean="0"/>
              <a:t>‹#›</a:t>
            </a:fld>
            <a:endParaRPr kumimoji="1" lang="ja-JP" altLang="en-US"/>
          </a:p>
        </p:txBody>
      </p:sp>
    </p:spTree>
    <p:extLst>
      <p:ext uri="{BB962C8B-B14F-4D97-AF65-F5344CB8AC3E}">
        <p14:creationId xmlns:p14="http://schemas.microsoft.com/office/powerpoint/2010/main" val="1241991435"/>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4" y="3"/>
            <a:ext cx="2950005" cy="498725"/>
          </a:xfrm>
          <a:prstGeom prst="rect">
            <a:avLst/>
          </a:prstGeom>
        </p:spPr>
        <p:txBody>
          <a:bodyPr vert="horz" lIns="62984" tIns="31494" rIns="62984" bIns="31494" rtlCol="0"/>
          <a:lstStyle>
            <a:lvl1pPr algn="l">
              <a:defRPr sz="800"/>
            </a:lvl1pPr>
          </a:lstStyle>
          <a:p>
            <a:endParaRPr kumimoji="1" lang="ja-JP" altLang="en-US"/>
          </a:p>
        </p:txBody>
      </p:sp>
      <p:sp>
        <p:nvSpPr>
          <p:cNvPr id="3" name="日付プレースホルダー 2"/>
          <p:cNvSpPr>
            <a:spLocks noGrp="1"/>
          </p:cNvSpPr>
          <p:nvPr>
            <p:ph type="dt" idx="1"/>
          </p:nvPr>
        </p:nvSpPr>
        <p:spPr>
          <a:xfrm>
            <a:off x="3856111" y="3"/>
            <a:ext cx="2950005" cy="498725"/>
          </a:xfrm>
          <a:prstGeom prst="rect">
            <a:avLst/>
          </a:prstGeom>
        </p:spPr>
        <p:txBody>
          <a:bodyPr vert="horz" lIns="62984" tIns="31494" rIns="62984" bIns="31494" rtlCol="0"/>
          <a:lstStyle>
            <a:lvl1pPr algn="r">
              <a:defRPr sz="800"/>
            </a:lvl1pPr>
          </a:lstStyle>
          <a:p>
            <a:fld id="{D4B34377-7E25-4106-A67B-EA64E8B2B132}" type="datetimeFigureOut">
              <a:rPr kumimoji="1" lang="ja-JP" altLang="en-US" smtClean="0"/>
              <a:t>2025/4/15</a:t>
            </a:fld>
            <a:endParaRPr kumimoji="1" lang="ja-JP" altLang="en-US"/>
          </a:p>
        </p:txBody>
      </p:sp>
      <p:sp>
        <p:nvSpPr>
          <p:cNvPr id="4" name="スライド イメージ プレースホルダー 3"/>
          <p:cNvSpPr>
            <a:spLocks noGrp="1" noRot="1" noChangeAspect="1"/>
          </p:cNvSpPr>
          <p:nvPr>
            <p:ph type="sldImg" idx="2"/>
          </p:nvPr>
        </p:nvSpPr>
        <p:spPr>
          <a:xfrm>
            <a:off x="1039813" y="1244600"/>
            <a:ext cx="4727575" cy="3354388"/>
          </a:xfrm>
          <a:prstGeom prst="rect">
            <a:avLst/>
          </a:prstGeom>
          <a:noFill/>
          <a:ln w="12700">
            <a:solidFill>
              <a:prstClr val="black"/>
            </a:solidFill>
          </a:ln>
        </p:spPr>
        <p:txBody>
          <a:bodyPr vert="horz" lIns="62984" tIns="31494" rIns="62984" bIns="31494" rtlCol="0" anchor="ctr"/>
          <a:lstStyle/>
          <a:p>
            <a:endParaRPr lang="ja-JP" altLang="en-US"/>
          </a:p>
        </p:txBody>
      </p:sp>
      <p:sp>
        <p:nvSpPr>
          <p:cNvPr id="5" name="ノート プレースホルダー 4"/>
          <p:cNvSpPr>
            <a:spLocks noGrp="1"/>
          </p:cNvSpPr>
          <p:nvPr>
            <p:ph type="body" sz="quarter" idx="3"/>
          </p:nvPr>
        </p:nvSpPr>
        <p:spPr>
          <a:xfrm>
            <a:off x="680939" y="4782926"/>
            <a:ext cx="5445326" cy="3914001"/>
          </a:xfrm>
          <a:prstGeom prst="rect">
            <a:avLst/>
          </a:prstGeom>
        </p:spPr>
        <p:txBody>
          <a:bodyPr vert="horz" lIns="62984" tIns="31494" rIns="62984" bIns="31494"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4" y="9440616"/>
            <a:ext cx="2950005" cy="498725"/>
          </a:xfrm>
          <a:prstGeom prst="rect">
            <a:avLst/>
          </a:prstGeom>
        </p:spPr>
        <p:txBody>
          <a:bodyPr vert="horz" lIns="62984" tIns="31494" rIns="62984" bIns="31494" rtlCol="0" anchor="b"/>
          <a:lstStyle>
            <a:lvl1pPr algn="l">
              <a:defRPr sz="800"/>
            </a:lvl1pPr>
          </a:lstStyle>
          <a:p>
            <a:endParaRPr kumimoji="1" lang="ja-JP" altLang="en-US"/>
          </a:p>
        </p:txBody>
      </p:sp>
      <p:sp>
        <p:nvSpPr>
          <p:cNvPr id="7" name="スライド番号プレースホルダー 6"/>
          <p:cNvSpPr>
            <a:spLocks noGrp="1"/>
          </p:cNvSpPr>
          <p:nvPr>
            <p:ph type="sldNum" sz="quarter" idx="5"/>
          </p:nvPr>
        </p:nvSpPr>
        <p:spPr>
          <a:xfrm>
            <a:off x="3856111" y="9440616"/>
            <a:ext cx="2950005" cy="498725"/>
          </a:xfrm>
          <a:prstGeom prst="rect">
            <a:avLst/>
          </a:prstGeom>
        </p:spPr>
        <p:txBody>
          <a:bodyPr vert="horz" lIns="62984" tIns="31494" rIns="62984" bIns="31494" rtlCol="0" anchor="b"/>
          <a:lstStyle>
            <a:lvl1pPr algn="r">
              <a:defRPr sz="800"/>
            </a:lvl1pPr>
          </a:lstStyle>
          <a:p>
            <a:fld id="{8BAD086E-579A-4EC0-9AEC-9B55B3824FD6}" type="slidenum">
              <a:rPr kumimoji="1" lang="ja-JP" altLang="en-US" smtClean="0"/>
              <a:t>‹#›</a:t>
            </a:fld>
            <a:endParaRPr kumimoji="1" lang="ja-JP" altLang="en-US"/>
          </a:p>
        </p:txBody>
      </p:sp>
    </p:spTree>
    <p:extLst>
      <p:ext uri="{BB962C8B-B14F-4D97-AF65-F5344CB8AC3E}">
        <p14:creationId xmlns:p14="http://schemas.microsoft.com/office/powerpoint/2010/main" val="4045730530"/>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96913" y="862013"/>
            <a:ext cx="3267075" cy="2319337"/>
          </a:xfrm>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40086001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1133951" y="1755771"/>
            <a:ext cx="12851448" cy="3735046"/>
          </a:xfrm>
        </p:spPr>
        <p:txBody>
          <a:bodyPr anchor="b"/>
          <a:lstStyle>
            <a:lvl1pPr algn="ctr">
              <a:defRPr sz="9386"/>
            </a:lvl1pPr>
          </a:lstStyle>
          <a:p>
            <a:r>
              <a:rPr lang="ja-JP" altLang="en-US"/>
              <a:t>マスター タイトルの書式設定</a:t>
            </a:r>
            <a:endParaRPr lang="en-US" dirty="0"/>
          </a:p>
        </p:txBody>
      </p:sp>
      <p:sp>
        <p:nvSpPr>
          <p:cNvPr id="3" name="Subtitle 2"/>
          <p:cNvSpPr>
            <a:spLocks noGrp="1"/>
          </p:cNvSpPr>
          <p:nvPr>
            <p:ph type="subTitle" idx="1"/>
          </p:nvPr>
        </p:nvSpPr>
        <p:spPr>
          <a:xfrm>
            <a:off x="1889919" y="5634855"/>
            <a:ext cx="11339513" cy="2590194"/>
          </a:xfrm>
        </p:spPr>
        <p:txBody>
          <a:bodyPr/>
          <a:lstStyle>
            <a:lvl1pPr marL="0" indent="0" algn="ctr">
              <a:buNone/>
              <a:defRPr sz="3755"/>
            </a:lvl1pPr>
            <a:lvl2pPr marL="715244" indent="0" algn="ctr">
              <a:buNone/>
              <a:defRPr sz="3129"/>
            </a:lvl2pPr>
            <a:lvl3pPr marL="1430487" indent="0" algn="ctr">
              <a:buNone/>
              <a:defRPr sz="2816"/>
            </a:lvl3pPr>
            <a:lvl4pPr marL="2145731" indent="0" algn="ctr">
              <a:buNone/>
              <a:defRPr sz="2503"/>
            </a:lvl4pPr>
            <a:lvl5pPr marL="2860975" indent="0" algn="ctr">
              <a:buNone/>
              <a:defRPr sz="2503"/>
            </a:lvl5pPr>
            <a:lvl6pPr marL="3576218" indent="0" algn="ctr">
              <a:buNone/>
              <a:defRPr sz="2503"/>
            </a:lvl6pPr>
            <a:lvl7pPr marL="4291462" indent="0" algn="ctr">
              <a:buNone/>
              <a:defRPr sz="2503"/>
            </a:lvl7pPr>
            <a:lvl8pPr marL="5006706" indent="0" algn="ctr">
              <a:buNone/>
              <a:defRPr sz="2503"/>
            </a:lvl8pPr>
            <a:lvl9pPr marL="5721949" indent="0" algn="ctr">
              <a:buNone/>
              <a:defRPr sz="2503"/>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DF48FAA-6B69-451B-94F9-B9AFB2A58CFB}" type="datetime1">
              <a:rPr kumimoji="1" lang="ja-JP" altLang="en-US" smtClean="0"/>
              <a:t>2025/4/15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86692DB-985C-4DA8-BB41-78A5C80BFB57}" type="slidenum">
              <a:rPr kumimoji="1" lang="ja-JP" altLang="en-US" smtClean="0"/>
              <a:t>‹#›</a:t>
            </a:fld>
            <a:endParaRPr kumimoji="1" lang="ja-JP" altLang="en-US"/>
          </a:p>
        </p:txBody>
      </p:sp>
    </p:spTree>
    <p:extLst>
      <p:ext uri="{BB962C8B-B14F-4D97-AF65-F5344CB8AC3E}">
        <p14:creationId xmlns:p14="http://schemas.microsoft.com/office/powerpoint/2010/main" val="21507185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99A580FB-9490-40CE-9F0C-17E534955E0A}" type="datetime1">
              <a:rPr kumimoji="1" lang="ja-JP" altLang="en-US" smtClean="0"/>
              <a:t>2025/4/15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86692DB-985C-4DA8-BB41-78A5C80BFB57}" type="slidenum">
              <a:rPr kumimoji="1" lang="ja-JP" altLang="en-US" smtClean="0"/>
              <a:t>‹#›</a:t>
            </a:fld>
            <a:endParaRPr kumimoji="1" lang="ja-JP" altLang="en-US"/>
          </a:p>
        </p:txBody>
      </p:sp>
    </p:spTree>
    <p:extLst>
      <p:ext uri="{BB962C8B-B14F-4D97-AF65-F5344CB8AC3E}">
        <p14:creationId xmlns:p14="http://schemas.microsoft.com/office/powerpoint/2010/main" val="19076988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819786" y="571184"/>
            <a:ext cx="3260110" cy="9091760"/>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1039456" y="571184"/>
            <a:ext cx="9591338" cy="9091760"/>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2BB1CCB6-67FA-4CEA-9A3D-58801920BFE4}" type="datetime1">
              <a:rPr kumimoji="1" lang="ja-JP" altLang="en-US" smtClean="0"/>
              <a:t>2025/4/15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86692DB-985C-4DA8-BB41-78A5C80BFB57}" type="slidenum">
              <a:rPr kumimoji="1" lang="ja-JP" altLang="en-US" smtClean="0"/>
              <a:t>‹#›</a:t>
            </a:fld>
            <a:endParaRPr kumimoji="1" lang="ja-JP" altLang="en-US"/>
          </a:p>
        </p:txBody>
      </p:sp>
    </p:spTree>
    <p:extLst>
      <p:ext uri="{BB962C8B-B14F-4D97-AF65-F5344CB8AC3E}">
        <p14:creationId xmlns:p14="http://schemas.microsoft.com/office/powerpoint/2010/main" val="18987812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03C2DB8C-9621-4DB7-9A36-6FED80837DC5}" type="datetime1">
              <a:rPr kumimoji="1" lang="ja-JP" altLang="en-US" smtClean="0"/>
              <a:t>2025/4/15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86692DB-985C-4DA8-BB41-78A5C80BFB57}" type="slidenum">
              <a:rPr kumimoji="1" lang="ja-JP" altLang="en-US" smtClean="0"/>
              <a:t>‹#›</a:t>
            </a:fld>
            <a:endParaRPr kumimoji="1" lang="ja-JP" altLang="en-US"/>
          </a:p>
        </p:txBody>
      </p:sp>
    </p:spTree>
    <p:extLst>
      <p:ext uri="{BB962C8B-B14F-4D97-AF65-F5344CB8AC3E}">
        <p14:creationId xmlns:p14="http://schemas.microsoft.com/office/powerpoint/2010/main" val="2737164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1031582" y="2674634"/>
            <a:ext cx="13040439" cy="4462684"/>
          </a:xfrm>
        </p:spPr>
        <p:txBody>
          <a:bodyPr anchor="b"/>
          <a:lstStyle>
            <a:lvl1pPr>
              <a:defRPr sz="9386"/>
            </a:lvl1pPr>
          </a:lstStyle>
          <a:p>
            <a:r>
              <a:rPr lang="ja-JP" altLang="en-US"/>
              <a:t>マスター タイトルの書式設定</a:t>
            </a:r>
            <a:endParaRPr lang="en-US" dirty="0"/>
          </a:p>
        </p:txBody>
      </p:sp>
      <p:sp>
        <p:nvSpPr>
          <p:cNvPr id="3" name="Text Placeholder 2"/>
          <p:cNvSpPr>
            <a:spLocks noGrp="1"/>
          </p:cNvSpPr>
          <p:nvPr>
            <p:ph type="body" idx="1"/>
          </p:nvPr>
        </p:nvSpPr>
        <p:spPr>
          <a:xfrm>
            <a:off x="1031582" y="7179537"/>
            <a:ext cx="13040439" cy="2346820"/>
          </a:xfrm>
        </p:spPr>
        <p:txBody>
          <a:bodyPr/>
          <a:lstStyle>
            <a:lvl1pPr marL="0" indent="0">
              <a:buNone/>
              <a:defRPr sz="3755">
                <a:solidFill>
                  <a:schemeClr val="tx1"/>
                </a:solidFill>
              </a:defRPr>
            </a:lvl1pPr>
            <a:lvl2pPr marL="715244" indent="0">
              <a:buNone/>
              <a:defRPr sz="3129">
                <a:solidFill>
                  <a:schemeClr val="tx1">
                    <a:tint val="75000"/>
                  </a:schemeClr>
                </a:solidFill>
              </a:defRPr>
            </a:lvl2pPr>
            <a:lvl3pPr marL="1430487" indent="0">
              <a:buNone/>
              <a:defRPr sz="2816">
                <a:solidFill>
                  <a:schemeClr val="tx1">
                    <a:tint val="75000"/>
                  </a:schemeClr>
                </a:solidFill>
              </a:defRPr>
            </a:lvl3pPr>
            <a:lvl4pPr marL="2145731" indent="0">
              <a:buNone/>
              <a:defRPr sz="2503">
                <a:solidFill>
                  <a:schemeClr val="tx1">
                    <a:tint val="75000"/>
                  </a:schemeClr>
                </a:solidFill>
              </a:defRPr>
            </a:lvl4pPr>
            <a:lvl5pPr marL="2860975" indent="0">
              <a:buNone/>
              <a:defRPr sz="2503">
                <a:solidFill>
                  <a:schemeClr val="tx1">
                    <a:tint val="75000"/>
                  </a:schemeClr>
                </a:solidFill>
              </a:defRPr>
            </a:lvl5pPr>
            <a:lvl6pPr marL="3576218" indent="0">
              <a:buNone/>
              <a:defRPr sz="2503">
                <a:solidFill>
                  <a:schemeClr val="tx1">
                    <a:tint val="75000"/>
                  </a:schemeClr>
                </a:solidFill>
              </a:defRPr>
            </a:lvl6pPr>
            <a:lvl7pPr marL="4291462" indent="0">
              <a:buNone/>
              <a:defRPr sz="2503">
                <a:solidFill>
                  <a:schemeClr val="tx1">
                    <a:tint val="75000"/>
                  </a:schemeClr>
                </a:solidFill>
              </a:defRPr>
            </a:lvl7pPr>
            <a:lvl8pPr marL="5006706" indent="0">
              <a:buNone/>
              <a:defRPr sz="2503">
                <a:solidFill>
                  <a:schemeClr val="tx1">
                    <a:tint val="75000"/>
                  </a:schemeClr>
                </a:solidFill>
              </a:defRPr>
            </a:lvl8pPr>
            <a:lvl9pPr marL="5721949" indent="0">
              <a:buNone/>
              <a:defRPr sz="2503">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193A5F26-33AA-480F-82E8-D38AE240C591}" type="datetime1">
              <a:rPr kumimoji="1" lang="ja-JP" altLang="en-US" smtClean="0"/>
              <a:t>2025/4/15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86692DB-985C-4DA8-BB41-78A5C80BFB57}" type="slidenum">
              <a:rPr kumimoji="1" lang="ja-JP" altLang="en-US" smtClean="0"/>
              <a:t>‹#›</a:t>
            </a:fld>
            <a:endParaRPr kumimoji="1" lang="ja-JP" altLang="en-US"/>
          </a:p>
        </p:txBody>
      </p:sp>
    </p:spTree>
    <p:extLst>
      <p:ext uri="{BB962C8B-B14F-4D97-AF65-F5344CB8AC3E}">
        <p14:creationId xmlns:p14="http://schemas.microsoft.com/office/powerpoint/2010/main" val="41028054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1039455" y="2855920"/>
            <a:ext cx="6425724" cy="6807024"/>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7654171" y="2855920"/>
            <a:ext cx="6425724" cy="6807024"/>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2D7A0A2F-A8FD-45A7-AD79-A997F88B51D2}" type="datetime1">
              <a:rPr kumimoji="1" lang="ja-JP" altLang="en-US" smtClean="0"/>
              <a:t>2025/4/15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986692DB-985C-4DA8-BB41-78A5C80BFB57}" type="slidenum">
              <a:rPr kumimoji="1" lang="ja-JP" altLang="en-US" smtClean="0"/>
              <a:t>‹#›</a:t>
            </a:fld>
            <a:endParaRPr kumimoji="1" lang="ja-JP" altLang="en-US"/>
          </a:p>
        </p:txBody>
      </p:sp>
    </p:spTree>
    <p:extLst>
      <p:ext uri="{BB962C8B-B14F-4D97-AF65-F5344CB8AC3E}">
        <p14:creationId xmlns:p14="http://schemas.microsoft.com/office/powerpoint/2010/main" val="33698713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1041425" y="571186"/>
            <a:ext cx="13040439" cy="2073647"/>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1041426" y="2629931"/>
            <a:ext cx="6396193" cy="1288888"/>
          </a:xfrm>
        </p:spPr>
        <p:txBody>
          <a:bodyPr anchor="b"/>
          <a:lstStyle>
            <a:lvl1pPr marL="0" indent="0">
              <a:buNone/>
              <a:defRPr sz="3755" b="1"/>
            </a:lvl1pPr>
            <a:lvl2pPr marL="715244" indent="0">
              <a:buNone/>
              <a:defRPr sz="3129" b="1"/>
            </a:lvl2pPr>
            <a:lvl3pPr marL="1430487" indent="0">
              <a:buNone/>
              <a:defRPr sz="2816" b="1"/>
            </a:lvl3pPr>
            <a:lvl4pPr marL="2145731" indent="0">
              <a:buNone/>
              <a:defRPr sz="2503" b="1"/>
            </a:lvl4pPr>
            <a:lvl5pPr marL="2860975" indent="0">
              <a:buNone/>
              <a:defRPr sz="2503" b="1"/>
            </a:lvl5pPr>
            <a:lvl6pPr marL="3576218" indent="0">
              <a:buNone/>
              <a:defRPr sz="2503" b="1"/>
            </a:lvl6pPr>
            <a:lvl7pPr marL="4291462" indent="0">
              <a:buNone/>
              <a:defRPr sz="2503" b="1"/>
            </a:lvl7pPr>
            <a:lvl8pPr marL="5006706" indent="0">
              <a:buNone/>
              <a:defRPr sz="2503" b="1"/>
            </a:lvl8pPr>
            <a:lvl9pPr marL="5721949" indent="0">
              <a:buNone/>
              <a:defRPr sz="2503" b="1"/>
            </a:lvl9pPr>
          </a:lstStyle>
          <a:p>
            <a:pPr lvl="0"/>
            <a:r>
              <a:rPr lang="ja-JP" altLang="en-US"/>
              <a:t>マスター テキストの書式設定</a:t>
            </a:r>
          </a:p>
        </p:txBody>
      </p:sp>
      <p:sp>
        <p:nvSpPr>
          <p:cNvPr id="4" name="Content Placeholder 3"/>
          <p:cNvSpPr>
            <a:spLocks noGrp="1"/>
          </p:cNvSpPr>
          <p:nvPr>
            <p:ph sz="half" idx="2"/>
          </p:nvPr>
        </p:nvSpPr>
        <p:spPr>
          <a:xfrm>
            <a:off x="1041426" y="3918819"/>
            <a:ext cx="6396193" cy="5763992"/>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7654172" y="2629931"/>
            <a:ext cx="6427693" cy="1288888"/>
          </a:xfrm>
        </p:spPr>
        <p:txBody>
          <a:bodyPr anchor="b"/>
          <a:lstStyle>
            <a:lvl1pPr marL="0" indent="0">
              <a:buNone/>
              <a:defRPr sz="3755" b="1"/>
            </a:lvl1pPr>
            <a:lvl2pPr marL="715244" indent="0">
              <a:buNone/>
              <a:defRPr sz="3129" b="1"/>
            </a:lvl2pPr>
            <a:lvl3pPr marL="1430487" indent="0">
              <a:buNone/>
              <a:defRPr sz="2816" b="1"/>
            </a:lvl3pPr>
            <a:lvl4pPr marL="2145731" indent="0">
              <a:buNone/>
              <a:defRPr sz="2503" b="1"/>
            </a:lvl4pPr>
            <a:lvl5pPr marL="2860975" indent="0">
              <a:buNone/>
              <a:defRPr sz="2503" b="1"/>
            </a:lvl5pPr>
            <a:lvl6pPr marL="3576218" indent="0">
              <a:buNone/>
              <a:defRPr sz="2503" b="1"/>
            </a:lvl6pPr>
            <a:lvl7pPr marL="4291462" indent="0">
              <a:buNone/>
              <a:defRPr sz="2503" b="1"/>
            </a:lvl7pPr>
            <a:lvl8pPr marL="5006706" indent="0">
              <a:buNone/>
              <a:defRPr sz="2503" b="1"/>
            </a:lvl8pPr>
            <a:lvl9pPr marL="5721949" indent="0">
              <a:buNone/>
              <a:defRPr sz="2503" b="1"/>
            </a:lvl9pPr>
          </a:lstStyle>
          <a:p>
            <a:pPr lvl="0"/>
            <a:r>
              <a:rPr lang="ja-JP" altLang="en-US"/>
              <a:t>マスター テキストの書式設定</a:t>
            </a:r>
          </a:p>
        </p:txBody>
      </p:sp>
      <p:sp>
        <p:nvSpPr>
          <p:cNvPr id="6" name="Content Placeholder 5"/>
          <p:cNvSpPr>
            <a:spLocks noGrp="1"/>
          </p:cNvSpPr>
          <p:nvPr>
            <p:ph sz="quarter" idx="4"/>
          </p:nvPr>
        </p:nvSpPr>
        <p:spPr>
          <a:xfrm>
            <a:off x="7654172" y="3918819"/>
            <a:ext cx="6427693" cy="5763992"/>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9E73AAC5-A097-40BE-A9A6-13C7C8236289}" type="datetime1">
              <a:rPr kumimoji="1" lang="ja-JP" altLang="en-US" smtClean="0"/>
              <a:t>2025/4/15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986692DB-985C-4DA8-BB41-78A5C80BFB57}" type="slidenum">
              <a:rPr kumimoji="1" lang="ja-JP" altLang="en-US" smtClean="0"/>
              <a:t>‹#›</a:t>
            </a:fld>
            <a:endParaRPr kumimoji="1" lang="ja-JP" altLang="en-US"/>
          </a:p>
        </p:txBody>
      </p:sp>
    </p:spTree>
    <p:extLst>
      <p:ext uri="{BB962C8B-B14F-4D97-AF65-F5344CB8AC3E}">
        <p14:creationId xmlns:p14="http://schemas.microsoft.com/office/powerpoint/2010/main" val="8545406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F6F454D4-9F4A-4335-9CB1-E24241DA743E}" type="datetime1">
              <a:rPr kumimoji="1" lang="ja-JP" altLang="en-US" smtClean="0"/>
              <a:t>2025/4/15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986692DB-985C-4DA8-BB41-78A5C80BFB57}" type="slidenum">
              <a:rPr kumimoji="1" lang="ja-JP" altLang="en-US" smtClean="0"/>
              <a:t>‹#›</a:t>
            </a:fld>
            <a:endParaRPr kumimoji="1" lang="ja-JP" altLang="en-US"/>
          </a:p>
        </p:txBody>
      </p:sp>
    </p:spTree>
    <p:extLst>
      <p:ext uri="{BB962C8B-B14F-4D97-AF65-F5344CB8AC3E}">
        <p14:creationId xmlns:p14="http://schemas.microsoft.com/office/powerpoint/2010/main" val="16425479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6FF4D80-7E3A-4A60-AECC-00965EF9E4AE}" type="datetime1">
              <a:rPr kumimoji="1" lang="ja-JP" altLang="en-US" smtClean="0"/>
              <a:t>2025/4/15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986692DB-985C-4DA8-BB41-78A5C80BFB57}" type="slidenum">
              <a:rPr kumimoji="1" lang="ja-JP" altLang="en-US" smtClean="0"/>
              <a:t>‹#›</a:t>
            </a:fld>
            <a:endParaRPr kumimoji="1" lang="ja-JP" altLang="en-US"/>
          </a:p>
        </p:txBody>
      </p:sp>
    </p:spTree>
    <p:extLst>
      <p:ext uri="{BB962C8B-B14F-4D97-AF65-F5344CB8AC3E}">
        <p14:creationId xmlns:p14="http://schemas.microsoft.com/office/powerpoint/2010/main" val="7642863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1041425" y="715222"/>
            <a:ext cx="4876384" cy="2503276"/>
          </a:xfrm>
        </p:spPr>
        <p:txBody>
          <a:bodyPr anchor="b"/>
          <a:lstStyle>
            <a:lvl1pPr>
              <a:defRPr sz="5006"/>
            </a:lvl1pPr>
          </a:lstStyle>
          <a:p>
            <a:r>
              <a:rPr lang="ja-JP" altLang="en-US"/>
              <a:t>マスター タイトルの書式設定</a:t>
            </a:r>
            <a:endParaRPr lang="en-US" dirty="0"/>
          </a:p>
        </p:txBody>
      </p:sp>
      <p:sp>
        <p:nvSpPr>
          <p:cNvPr id="3" name="Content Placeholder 2"/>
          <p:cNvSpPr>
            <a:spLocks noGrp="1"/>
          </p:cNvSpPr>
          <p:nvPr>
            <p:ph idx="1"/>
          </p:nvPr>
        </p:nvSpPr>
        <p:spPr>
          <a:xfrm>
            <a:off x="6427693" y="1544683"/>
            <a:ext cx="7654171" cy="7624064"/>
          </a:xfrm>
        </p:spPr>
        <p:txBody>
          <a:bodyPr/>
          <a:lstStyle>
            <a:lvl1pPr>
              <a:defRPr sz="5006"/>
            </a:lvl1pPr>
            <a:lvl2pPr>
              <a:defRPr sz="4380"/>
            </a:lvl2pPr>
            <a:lvl3pPr>
              <a:defRPr sz="3755"/>
            </a:lvl3pPr>
            <a:lvl4pPr>
              <a:defRPr sz="3129"/>
            </a:lvl4pPr>
            <a:lvl5pPr>
              <a:defRPr sz="3129"/>
            </a:lvl5pPr>
            <a:lvl6pPr>
              <a:defRPr sz="3129"/>
            </a:lvl6pPr>
            <a:lvl7pPr>
              <a:defRPr sz="3129"/>
            </a:lvl7pPr>
            <a:lvl8pPr>
              <a:defRPr sz="3129"/>
            </a:lvl8pPr>
            <a:lvl9pPr>
              <a:defRPr sz="3129"/>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1041425" y="3218497"/>
            <a:ext cx="4876384" cy="5962665"/>
          </a:xfrm>
        </p:spPr>
        <p:txBody>
          <a:bodyPr/>
          <a:lstStyle>
            <a:lvl1pPr marL="0" indent="0">
              <a:buNone/>
              <a:defRPr sz="2503"/>
            </a:lvl1pPr>
            <a:lvl2pPr marL="715244" indent="0">
              <a:buNone/>
              <a:defRPr sz="2190"/>
            </a:lvl2pPr>
            <a:lvl3pPr marL="1430487" indent="0">
              <a:buNone/>
              <a:defRPr sz="1877"/>
            </a:lvl3pPr>
            <a:lvl4pPr marL="2145731" indent="0">
              <a:buNone/>
              <a:defRPr sz="1564"/>
            </a:lvl4pPr>
            <a:lvl5pPr marL="2860975" indent="0">
              <a:buNone/>
              <a:defRPr sz="1564"/>
            </a:lvl5pPr>
            <a:lvl6pPr marL="3576218" indent="0">
              <a:buNone/>
              <a:defRPr sz="1564"/>
            </a:lvl6pPr>
            <a:lvl7pPr marL="4291462" indent="0">
              <a:buNone/>
              <a:defRPr sz="1564"/>
            </a:lvl7pPr>
            <a:lvl8pPr marL="5006706" indent="0">
              <a:buNone/>
              <a:defRPr sz="1564"/>
            </a:lvl8pPr>
            <a:lvl9pPr marL="5721949" indent="0">
              <a:buNone/>
              <a:defRPr sz="1564"/>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67B27714-E29E-4426-84A7-44F8576CD563}" type="datetime1">
              <a:rPr kumimoji="1" lang="ja-JP" altLang="en-US" smtClean="0"/>
              <a:t>2025/4/15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986692DB-985C-4DA8-BB41-78A5C80BFB57}" type="slidenum">
              <a:rPr kumimoji="1" lang="ja-JP" altLang="en-US" smtClean="0"/>
              <a:t>‹#›</a:t>
            </a:fld>
            <a:endParaRPr kumimoji="1" lang="ja-JP" altLang="en-US"/>
          </a:p>
        </p:txBody>
      </p:sp>
    </p:spTree>
    <p:extLst>
      <p:ext uri="{BB962C8B-B14F-4D97-AF65-F5344CB8AC3E}">
        <p14:creationId xmlns:p14="http://schemas.microsoft.com/office/powerpoint/2010/main" val="5945345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1041425" y="715222"/>
            <a:ext cx="4876384" cy="2503276"/>
          </a:xfrm>
        </p:spPr>
        <p:txBody>
          <a:bodyPr anchor="b"/>
          <a:lstStyle>
            <a:lvl1pPr>
              <a:defRPr sz="5006"/>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6427693" y="1544683"/>
            <a:ext cx="7654171" cy="7624064"/>
          </a:xfrm>
        </p:spPr>
        <p:txBody>
          <a:bodyPr anchor="t"/>
          <a:lstStyle>
            <a:lvl1pPr marL="0" indent="0">
              <a:buNone/>
              <a:defRPr sz="5006"/>
            </a:lvl1pPr>
            <a:lvl2pPr marL="715244" indent="0">
              <a:buNone/>
              <a:defRPr sz="4380"/>
            </a:lvl2pPr>
            <a:lvl3pPr marL="1430487" indent="0">
              <a:buNone/>
              <a:defRPr sz="3755"/>
            </a:lvl3pPr>
            <a:lvl4pPr marL="2145731" indent="0">
              <a:buNone/>
              <a:defRPr sz="3129"/>
            </a:lvl4pPr>
            <a:lvl5pPr marL="2860975" indent="0">
              <a:buNone/>
              <a:defRPr sz="3129"/>
            </a:lvl5pPr>
            <a:lvl6pPr marL="3576218" indent="0">
              <a:buNone/>
              <a:defRPr sz="3129"/>
            </a:lvl6pPr>
            <a:lvl7pPr marL="4291462" indent="0">
              <a:buNone/>
              <a:defRPr sz="3129"/>
            </a:lvl7pPr>
            <a:lvl8pPr marL="5006706" indent="0">
              <a:buNone/>
              <a:defRPr sz="3129"/>
            </a:lvl8pPr>
            <a:lvl9pPr marL="5721949" indent="0">
              <a:buNone/>
              <a:defRPr sz="3129"/>
            </a:lvl9pPr>
          </a:lstStyle>
          <a:p>
            <a:r>
              <a:rPr lang="ja-JP" altLang="en-US"/>
              <a:t>図を追加</a:t>
            </a:r>
            <a:endParaRPr lang="en-US" dirty="0"/>
          </a:p>
        </p:txBody>
      </p:sp>
      <p:sp>
        <p:nvSpPr>
          <p:cNvPr id="4" name="Text Placeholder 3"/>
          <p:cNvSpPr>
            <a:spLocks noGrp="1"/>
          </p:cNvSpPr>
          <p:nvPr>
            <p:ph type="body" sz="half" idx="2"/>
          </p:nvPr>
        </p:nvSpPr>
        <p:spPr>
          <a:xfrm>
            <a:off x="1041425" y="3218497"/>
            <a:ext cx="4876384" cy="5962665"/>
          </a:xfrm>
        </p:spPr>
        <p:txBody>
          <a:bodyPr/>
          <a:lstStyle>
            <a:lvl1pPr marL="0" indent="0">
              <a:buNone/>
              <a:defRPr sz="2503"/>
            </a:lvl1pPr>
            <a:lvl2pPr marL="715244" indent="0">
              <a:buNone/>
              <a:defRPr sz="2190"/>
            </a:lvl2pPr>
            <a:lvl3pPr marL="1430487" indent="0">
              <a:buNone/>
              <a:defRPr sz="1877"/>
            </a:lvl3pPr>
            <a:lvl4pPr marL="2145731" indent="0">
              <a:buNone/>
              <a:defRPr sz="1564"/>
            </a:lvl4pPr>
            <a:lvl5pPr marL="2860975" indent="0">
              <a:buNone/>
              <a:defRPr sz="1564"/>
            </a:lvl5pPr>
            <a:lvl6pPr marL="3576218" indent="0">
              <a:buNone/>
              <a:defRPr sz="1564"/>
            </a:lvl6pPr>
            <a:lvl7pPr marL="4291462" indent="0">
              <a:buNone/>
              <a:defRPr sz="1564"/>
            </a:lvl7pPr>
            <a:lvl8pPr marL="5006706" indent="0">
              <a:buNone/>
              <a:defRPr sz="1564"/>
            </a:lvl8pPr>
            <a:lvl9pPr marL="5721949" indent="0">
              <a:buNone/>
              <a:defRPr sz="1564"/>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9DB5614D-11E5-4C16-AB2F-6059BE701DB3}" type="datetime1">
              <a:rPr kumimoji="1" lang="ja-JP" altLang="en-US" smtClean="0"/>
              <a:t>2025/4/15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986692DB-985C-4DA8-BB41-78A5C80BFB57}" type="slidenum">
              <a:rPr kumimoji="1" lang="ja-JP" altLang="en-US" smtClean="0"/>
              <a:t>‹#›</a:t>
            </a:fld>
            <a:endParaRPr kumimoji="1" lang="ja-JP" altLang="en-US"/>
          </a:p>
        </p:txBody>
      </p:sp>
    </p:spTree>
    <p:extLst>
      <p:ext uri="{BB962C8B-B14F-4D97-AF65-F5344CB8AC3E}">
        <p14:creationId xmlns:p14="http://schemas.microsoft.com/office/powerpoint/2010/main" val="40696293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39456" y="571186"/>
            <a:ext cx="13040439" cy="2073647"/>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1039456" y="2855920"/>
            <a:ext cx="13040439" cy="6807024"/>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1039455" y="9943570"/>
            <a:ext cx="3401854" cy="571184"/>
          </a:xfrm>
          <a:prstGeom prst="rect">
            <a:avLst/>
          </a:prstGeom>
        </p:spPr>
        <p:txBody>
          <a:bodyPr vert="horz" lIns="91440" tIns="45720" rIns="91440" bIns="45720" rtlCol="0" anchor="ctr"/>
          <a:lstStyle>
            <a:lvl1pPr algn="l">
              <a:defRPr sz="1877">
                <a:solidFill>
                  <a:schemeClr val="tx1">
                    <a:tint val="75000"/>
                  </a:schemeClr>
                </a:solidFill>
              </a:defRPr>
            </a:lvl1pPr>
          </a:lstStyle>
          <a:p>
            <a:fld id="{A219B1AC-1CB7-4527-95E1-D72C3D096162}" type="datetime1">
              <a:rPr kumimoji="1" lang="ja-JP" altLang="en-US" smtClean="0"/>
              <a:t>2025/4/15</a:t>
            </a:fld>
            <a:endParaRPr kumimoji="1" lang="ja-JP" altLang="en-US"/>
          </a:p>
        </p:txBody>
      </p:sp>
      <p:sp>
        <p:nvSpPr>
          <p:cNvPr id="5" name="Footer Placeholder 4"/>
          <p:cNvSpPr>
            <a:spLocks noGrp="1"/>
          </p:cNvSpPr>
          <p:nvPr>
            <p:ph type="ftr" sz="quarter" idx="3"/>
          </p:nvPr>
        </p:nvSpPr>
        <p:spPr>
          <a:xfrm>
            <a:off x="5008285" y="9943570"/>
            <a:ext cx="5102781" cy="571184"/>
          </a:xfrm>
          <a:prstGeom prst="rect">
            <a:avLst/>
          </a:prstGeom>
        </p:spPr>
        <p:txBody>
          <a:bodyPr vert="horz" lIns="91440" tIns="45720" rIns="91440" bIns="45720" rtlCol="0" anchor="ctr"/>
          <a:lstStyle>
            <a:lvl1pPr algn="ctr">
              <a:defRPr sz="1877">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10678041" y="9943570"/>
            <a:ext cx="3401854" cy="571184"/>
          </a:xfrm>
          <a:prstGeom prst="rect">
            <a:avLst/>
          </a:prstGeom>
        </p:spPr>
        <p:txBody>
          <a:bodyPr vert="horz" lIns="91440" tIns="45720" rIns="91440" bIns="45720" rtlCol="0" anchor="ctr"/>
          <a:lstStyle>
            <a:lvl1pPr algn="r">
              <a:defRPr sz="1877">
                <a:solidFill>
                  <a:schemeClr val="tx1">
                    <a:tint val="75000"/>
                  </a:schemeClr>
                </a:solidFill>
              </a:defRPr>
            </a:lvl1pPr>
          </a:lstStyle>
          <a:p>
            <a:fld id="{986692DB-985C-4DA8-BB41-78A5C80BFB57}" type="slidenum">
              <a:rPr kumimoji="1" lang="ja-JP" altLang="en-US" smtClean="0"/>
              <a:t>‹#›</a:t>
            </a:fld>
            <a:endParaRPr kumimoji="1" lang="ja-JP" altLang="en-US"/>
          </a:p>
        </p:txBody>
      </p:sp>
    </p:spTree>
    <p:extLst>
      <p:ext uri="{BB962C8B-B14F-4D97-AF65-F5344CB8AC3E}">
        <p14:creationId xmlns:p14="http://schemas.microsoft.com/office/powerpoint/2010/main" val="266293372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defTabSz="1430487" rtl="0" eaLnBrk="1" latinLnBrk="0" hangingPunct="1">
        <a:lnSpc>
          <a:spcPct val="90000"/>
        </a:lnSpc>
        <a:spcBef>
          <a:spcPct val="0"/>
        </a:spcBef>
        <a:buNone/>
        <a:defRPr kumimoji="1" sz="6883" kern="1200">
          <a:solidFill>
            <a:schemeClr val="tx1"/>
          </a:solidFill>
          <a:latin typeface="+mj-lt"/>
          <a:ea typeface="+mj-ea"/>
          <a:cs typeface="+mj-cs"/>
        </a:defRPr>
      </a:lvl1pPr>
    </p:titleStyle>
    <p:bodyStyle>
      <a:lvl1pPr marL="357622" indent="-357622" algn="l" defTabSz="1430487" rtl="0" eaLnBrk="1" latinLnBrk="0" hangingPunct="1">
        <a:lnSpc>
          <a:spcPct val="90000"/>
        </a:lnSpc>
        <a:spcBef>
          <a:spcPts val="1564"/>
        </a:spcBef>
        <a:buFont typeface="Arial" panose="020B0604020202020204" pitchFamily="34" charset="0"/>
        <a:buChar char="•"/>
        <a:defRPr kumimoji="1" sz="4380" kern="1200">
          <a:solidFill>
            <a:schemeClr val="tx1"/>
          </a:solidFill>
          <a:latin typeface="+mn-lt"/>
          <a:ea typeface="+mn-ea"/>
          <a:cs typeface="+mn-cs"/>
        </a:defRPr>
      </a:lvl1pPr>
      <a:lvl2pPr marL="1072866" indent="-357622" algn="l" defTabSz="1430487" rtl="0" eaLnBrk="1" latinLnBrk="0" hangingPunct="1">
        <a:lnSpc>
          <a:spcPct val="90000"/>
        </a:lnSpc>
        <a:spcBef>
          <a:spcPts val="782"/>
        </a:spcBef>
        <a:buFont typeface="Arial" panose="020B0604020202020204" pitchFamily="34" charset="0"/>
        <a:buChar char="•"/>
        <a:defRPr kumimoji="1" sz="3755" kern="1200">
          <a:solidFill>
            <a:schemeClr val="tx1"/>
          </a:solidFill>
          <a:latin typeface="+mn-lt"/>
          <a:ea typeface="+mn-ea"/>
          <a:cs typeface="+mn-cs"/>
        </a:defRPr>
      </a:lvl2pPr>
      <a:lvl3pPr marL="1788109" indent="-357622" algn="l" defTabSz="1430487" rtl="0" eaLnBrk="1" latinLnBrk="0" hangingPunct="1">
        <a:lnSpc>
          <a:spcPct val="90000"/>
        </a:lnSpc>
        <a:spcBef>
          <a:spcPts val="782"/>
        </a:spcBef>
        <a:buFont typeface="Arial" panose="020B0604020202020204" pitchFamily="34" charset="0"/>
        <a:buChar char="•"/>
        <a:defRPr kumimoji="1" sz="3129" kern="1200">
          <a:solidFill>
            <a:schemeClr val="tx1"/>
          </a:solidFill>
          <a:latin typeface="+mn-lt"/>
          <a:ea typeface="+mn-ea"/>
          <a:cs typeface="+mn-cs"/>
        </a:defRPr>
      </a:lvl3pPr>
      <a:lvl4pPr marL="2503353" indent="-357622" algn="l" defTabSz="1430487" rtl="0" eaLnBrk="1" latinLnBrk="0" hangingPunct="1">
        <a:lnSpc>
          <a:spcPct val="90000"/>
        </a:lnSpc>
        <a:spcBef>
          <a:spcPts val="782"/>
        </a:spcBef>
        <a:buFont typeface="Arial" panose="020B0604020202020204" pitchFamily="34" charset="0"/>
        <a:buChar char="•"/>
        <a:defRPr kumimoji="1" sz="2816" kern="1200">
          <a:solidFill>
            <a:schemeClr val="tx1"/>
          </a:solidFill>
          <a:latin typeface="+mn-lt"/>
          <a:ea typeface="+mn-ea"/>
          <a:cs typeface="+mn-cs"/>
        </a:defRPr>
      </a:lvl4pPr>
      <a:lvl5pPr marL="3218597" indent="-357622" algn="l" defTabSz="1430487" rtl="0" eaLnBrk="1" latinLnBrk="0" hangingPunct="1">
        <a:lnSpc>
          <a:spcPct val="90000"/>
        </a:lnSpc>
        <a:spcBef>
          <a:spcPts val="782"/>
        </a:spcBef>
        <a:buFont typeface="Arial" panose="020B0604020202020204" pitchFamily="34" charset="0"/>
        <a:buChar char="•"/>
        <a:defRPr kumimoji="1" sz="2816" kern="1200">
          <a:solidFill>
            <a:schemeClr val="tx1"/>
          </a:solidFill>
          <a:latin typeface="+mn-lt"/>
          <a:ea typeface="+mn-ea"/>
          <a:cs typeface="+mn-cs"/>
        </a:defRPr>
      </a:lvl5pPr>
      <a:lvl6pPr marL="3933840" indent="-357622" algn="l" defTabSz="1430487" rtl="0" eaLnBrk="1" latinLnBrk="0" hangingPunct="1">
        <a:lnSpc>
          <a:spcPct val="90000"/>
        </a:lnSpc>
        <a:spcBef>
          <a:spcPts val="782"/>
        </a:spcBef>
        <a:buFont typeface="Arial" panose="020B0604020202020204" pitchFamily="34" charset="0"/>
        <a:buChar char="•"/>
        <a:defRPr kumimoji="1" sz="2816" kern="1200">
          <a:solidFill>
            <a:schemeClr val="tx1"/>
          </a:solidFill>
          <a:latin typeface="+mn-lt"/>
          <a:ea typeface="+mn-ea"/>
          <a:cs typeface="+mn-cs"/>
        </a:defRPr>
      </a:lvl6pPr>
      <a:lvl7pPr marL="4649084" indent="-357622" algn="l" defTabSz="1430487" rtl="0" eaLnBrk="1" latinLnBrk="0" hangingPunct="1">
        <a:lnSpc>
          <a:spcPct val="90000"/>
        </a:lnSpc>
        <a:spcBef>
          <a:spcPts val="782"/>
        </a:spcBef>
        <a:buFont typeface="Arial" panose="020B0604020202020204" pitchFamily="34" charset="0"/>
        <a:buChar char="•"/>
        <a:defRPr kumimoji="1" sz="2816" kern="1200">
          <a:solidFill>
            <a:schemeClr val="tx1"/>
          </a:solidFill>
          <a:latin typeface="+mn-lt"/>
          <a:ea typeface="+mn-ea"/>
          <a:cs typeface="+mn-cs"/>
        </a:defRPr>
      </a:lvl7pPr>
      <a:lvl8pPr marL="5364328" indent="-357622" algn="l" defTabSz="1430487" rtl="0" eaLnBrk="1" latinLnBrk="0" hangingPunct="1">
        <a:lnSpc>
          <a:spcPct val="90000"/>
        </a:lnSpc>
        <a:spcBef>
          <a:spcPts val="782"/>
        </a:spcBef>
        <a:buFont typeface="Arial" panose="020B0604020202020204" pitchFamily="34" charset="0"/>
        <a:buChar char="•"/>
        <a:defRPr kumimoji="1" sz="2816" kern="1200">
          <a:solidFill>
            <a:schemeClr val="tx1"/>
          </a:solidFill>
          <a:latin typeface="+mn-lt"/>
          <a:ea typeface="+mn-ea"/>
          <a:cs typeface="+mn-cs"/>
        </a:defRPr>
      </a:lvl8pPr>
      <a:lvl9pPr marL="6079571" indent="-357622" algn="l" defTabSz="1430487" rtl="0" eaLnBrk="1" latinLnBrk="0" hangingPunct="1">
        <a:lnSpc>
          <a:spcPct val="90000"/>
        </a:lnSpc>
        <a:spcBef>
          <a:spcPts val="782"/>
        </a:spcBef>
        <a:buFont typeface="Arial" panose="020B0604020202020204" pitchFamily="34" charset="0"/>
        <a:buChar char="•"/>
        <a:defRPr kumimoji="1" sz="2816" kern="1200">
          <a:solidFill>
            <a:schemeClr val="tx1"/>
          </a:solidFill>
          <a:latin typeface="+mn-lt"/>
          <a:ea typeface="+mn-ea"/>
          <a:cs typeface="+mn-cs"/>
        </a:defRPr>
      </a:lvl9pPr>
    </p:bodyStyle>
    <p:otherStyle>
      <a:defPPr>
        <a:defRPr lang="en-US"/>
      </a:defPPr>
      <a:lvl1pPr marL="0" algn="l" defTabSz="1430487" rtl="0" eaLnBrk="1" latinLnBrk="0" hangingPunct="1">
        <a:defRPr kumimoji="1" sz="2816" kern="1200">
          <a:solidFill>
            <a:schemeClr val="tx1"/>
          </a:solidFill>
          <a:latin typeface="+mn-lt"/>
          <a:ea typeface="+mn-ea"/>
          <a:cs typeface="+mn-cs"/>
        </a:defRPr>
      </a:lvl1pPr>
      <a:lvl2pPr marL="715244" algn="l" defTabSz="1430487" rtl="0" eaLnBrk="1" latinLnBrk="0" hangingPunct="1">
        <a:defRPr kumimoji="1" sz="2816" kern="1200">
          <a:solidFill>
            <a:schemeClr val="tx1"/>
          </a:solidFill>
          <a:latin typeface="+mn-lt"/>
          <a:ea typeface="+mn-ea"/>
          <a:cs typeface="+mn-cs"/>
        </a:defRPr>
      </a:lvl2pPr>
      <a:lvl3pPr marL="1430487" algn="l" defTabSz="1430487" rtl="0" eaLnBrk="1" latinLnBrk="0" hangingPunct="1">
        <a:defRPr kumimoji="1" sz="2816" kern="1200">
          <a:solidFill>
            <a:schemeClr val="tx1"/>
          </a:solidFill>
          <a:latin typeface="+mn-lt"/>
          <a:ea typeface="+mn-ea"/>
          <a:cs typeface="+mn-cs"/>
        </a:defRPr>
      </a:lvl3pPr>
      <a:lvl4pPr marL="2145731" algn="l" defTabSz="1430487" rtl="0" eaLnBrk="1" latinLnBrk="0" hangingPunct="1">
        <a:defRPr kumimoji="1" sz="2816" kern="1200">
          <a:solidFill>
            <a:schemeClr val="tx1"/>
          </a:solidFill>
          <a:latin typeface="+mn-lt"/>
          <a:ea typeface="+mn-ea"/>
          <a:cs typeface="+mn-cs"/>
        </a:defRPr>
      </a:lvl4pPr>
      <a:lvl5pPr marL="2860975" algn="l" defTabSz="1430487" rtl="0" eaLnBrk="1" latinLnBrk="0" hangingPunct="1">
        <a:defRPr kumimoji="1" sz="2816" kern="1200">
          <a:solidFill>
            <a:schemeClr val="tx1"/>
          </a:solidFill>
          <a:latin typeface="+mn-lt"/>
          <a:ea typeface="+mn-ea"/>
          <a:cs typeface="+mn-cs"/>
        </a:defRPr>
      </a:lvl5pPr>
      <a:lvl6pPr marL="3576218" algn="l" defTabSz="1430487" rtl="0" eaLnBrk="1" latinLnBrk="0" hangingPunct="1">
        <a:defRPr kumimoji="1" sz="2816" kern="1200">
          <a:solidFill>
            <a:schemeClr val="tx1"/>
          </a:solidFill>
          <a:latin typeface="+mn-lt"/>
          <a:ea typeface="+mn-ea"/>
          <a:cs typeface="+mn-cs"/>
        </a:defRPr>
      </a:lvl6pPr>
      <a:lvl7pPr marL="4291462" algn="l" defTabSz="1430487" rtl="0" eaLnBrk="1" latinLnBrk="0" hangingPunct="1">
        <a:defRPr kumimoji="1" sz="2816" kern="1200">
          <a:solidFill>
            <a:schemeClr val="tx1"/>
          </a:solidFill>
          <a:latin typeface="+mn-lt"/>
          <a:ea typeface="+mn-ea"/>
          <a:cs typeface="+mn-cs"/>
        </a:defRPr>
      </a:lvl7pPr>
      <a:lvl8pPr marL="5006706" algn="l" defTabSz="1430487" rtl="0" eaLnBrk="1" latinLnBrk="0" hangingPunct="1">
        <a:defRPr kumimoji="1" sz="2816" kern="1200">
          <a:solidFill>
            <a:schemeClr val="tx1"/>
          </a:solidFill>
          <a:latin typeface="+mn-lt"/>
          <a:ea typeface="+mn-ea"/>
          <a:cs typeface="+mn-cs"/>
        </a:defRPr>
      </a:lvl8pPr>
      <a:lvl9pPr marL="5721949" algn="l" defTabSz="1430487" rtl="0" eaLnBrk="1" latinLnBrk="0" hangingPunct="1">
        <a:defRPr kumimoji="1" sz="281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図 38"/>
          <p:cNvPicPr/>
          <p:nvPr/>
        </p:nvPicPr>
        <p:blipFill>
          <a:blip r:embed="rId3">
            <a:extLst>
              <a:ext uri="{28A0092B-C50C-407E-A947-70E740481C1C}">
                <a14:useLocalDpi xmlns:a14="http://schemas.microsoft.com/office/drawing/2010/main" val="0"/>
              </a:ext>
            </a:extLst>
          </a:blip>
          <a:srcRect/>
          <a:stretch>
            <a:fillRect/>
          </a:stretch>
        </p:blipFill>
        <p:spPr bwMode="auto">
          <a:xfrm>
            <a:off x="59634" y="3675759"/>
            <a:ext cx="6105964" cy="6931568"/>
          </a:xfrm>
          <a:prstGeom prst="rect">
            <a:avLst/>
          </a:prstGeom>
          <a:noFill/>
          <a:ln>
            <a:noFill/>
          </a:ln>
        </p:spPr>
      </p:pic>
      <p:sp>
        <p:nvSpPr>
          <p:cNvPr id="3" name="正方形/長方形 2"/>
          <p:cNvSpPr/>
          <p:nvPr/>
        </p:nvSpPr>
        <p:spPr>
          <a:xfrm>
            <a:off x="6194760" y="7314512"/>
            <a:ext cx="8900900" cy="3368858"/>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角丸四角形 1"/>
          <p:cNvSpPr/>
          <p:nvPr/>
        </p:nvSpPr>
        <p:spPr>
          <a:xfrm>
            <a:off x="79326" y="505424"/>
            <a:ext cx="14965638" cy="2570283"/>
          </a:xfrm>
          <a:prstGeom prst="roundRect">
            <a:avLst/>
          </a:prstGeom>
          <a:solidFill>
            <a:srgbClr val="FFDE9B"/>
          </a:solidFill>
          <a:ln w="44450" cmpd="dbl"/>
        </p:spPr>
        <p:style>
          <a:lnRef idx="2">
            <a:schemeClr val="accent1">
              <a:shade val="50000"/>
            </a:schemeClr>
          </a:lnRef>
          <a:fillRef idx="1">
            <a:schemeClr val="accent1"/>
          </a:fillRef>
          <a:effectRef idx="0">
            <a:schemeClr val="accent1"/>
          </a:effectRef>
          <a:fontRef idx="minor">
            <a:schemeClr val="lt1"/>
          </a:fontRef>
        </p:style>
        <p:txBody>
          <a:bodyPr vert="eaVert" lIns="104306" tIns="52153" rIns="104306" bIns="52153" rtlCol="0" anchor="ctr"/>
          <a:lstStyle/>
          <a:p>
            <a:pPr algn="ctr"/>
            <a:endParaRPr kumimoji="1"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2" name="テキスト ボックス 3"/>
          <p:cNvSpPr txBox="1">
            <a:spLocks noChangeArrowheads="1"/>
          </p:cNvSpPr>
          <p:nvPr/>
        </p:nvSpPr>
        <p:spPr bwMode="auto">
          <a:xfrm>
            <a:off x="0" y="0"/>
            <a:ext cx="15119350" cy="461665"/>
          </a:xfrm>
          <a:prstGeom prst="rect">
            <a:avLst/>
          </a:prstGeom>
          <a:solidFill>
            <a:srgbClr val="006600"/>
          </a:solidFill>
          <a:ln>
            <a:noFill/>
          </a:ln>
        </p:spPr>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en-US" altLang="ja-JP" sz="2400" dirty="0">
                <a:solidFill>
                  <a:schemeClr val="bg1"/>
                </a:solidFill>
                <a:latin typeface="Meiryo UI" pitchFamily="50" charset="-128"/>
                <a:ea typeface="Meiryo UI" pitchFamily="50" charset="-128"/>
                <a:cs typeface="Meiryo UI" pitchFamily="50" charset="-128"/>
              </a:rPr>
              <a:t>【</a:t>
            </a:r>
            <a:r>
              <a:rPr lang="ja-JP" altLang="en-US" sz="2400" dirty="0">
                <a:solidFill>
                  <a:schemeClr val="bg1"/>
                </a:solidFill>
                <a:latin typeface="Meiryo UI" pitchFamily="50" charset="-128"/>
                <a:ea typeface="Meiryo UI" pitchFamily="50" charset="-128"/>
                <a:cs typeface="Meiryo UI" pitchFamily="50" charset="-128"/>
              </a:rPr>
              <a:t>概要版</a:t>
            </a:r>
            <a:r>
              <a:rPr lang="en-US" altLang="ja-JP" sz="2400" dirty="0">
                <a:solidFill>
                  <a:schemeClr val="bg1"/>
                </a:solidFill>
                <a:latin typeface="Meiryo UI" pitchFamily="50" charset="-128"/>
                <a:ea typeface="Meiryo UI" pitchFamily="50" charset="-128"/>
                <a:cs typeface="Meiryo UI" pitchFamily="50" charset="-128"/>
              </a:rPr>
              <a:t>】</a:t>
            </a:r>
            <a:r>
              <a:rPr lang="ja-JP" altLang="en-US" sz="2400" dirty="0">
                <a:solidFill>
                  <a:schemeClr val="bg1"/>
                </a:solidFill>
                <a:latin typeface="Meiryo UI" pitchFamily="50" charset="-128"/>
                <a:ea typeface="Meiryo UI" pitchFamily="50" charset="-128"/>
                <a:cs typeface="Meiryo UI" pitchFamily="50" charset="-128"/>
              </a:rPr>
              <a:t>服部</a:t>
            </a:r>
            <a:r>
              <a:rPr lang="ja-JP" altLang="en-US" sz="2400">
                <a:solidFill>
                  <a:schemeClr val="bg1"/>
                </a:solidFill>
                <a:latin typeface="Meiryo UI" pitchFamily="50" charset="-128"/>
                <a:ea typeface="Meiryo UI" pitchFamily="50" charset="-128"/>
                <a:cs typeface="Meiryo UI" pitchFamily="50" charset="-128"/>
              </a:rPr>
              <a:t>緑地マネジメントプラン（案）</a:t>
            </a:r>
            <a:r>
              <a:rPr lang="en-US" altLang="ja-JP" sz="2400" dirty="0">
                <a:solidFill>
                  <a:schemeClr val="bg1"/>
                </a:solidFill>
                <a:latin typeface="Meiryo UI" pitchFamily="50" charset="-128"/>
                <a:ea typeface="Meiryo UI" pitchFamily="50" charset="-128"/>
                <a:cs typeface="Meiryo UI" pitchFamily="50" charset="-128"/>
              </a:rPr>
              <a:t>		</a:t>
            </a:r>
            <a:r>
              <a:rPr lang="en-US" altLang="ja-JP" sz="2000" dirty="0">
                <a:solidFill>
                  <a:schemeClr val="bg1"/>
                </a:solidFill>
                <a:latin typeface="Meiryo UI" pitchFamily="50" charset="-128"/>
                <a:ea typeface="Meiryo UI" pitchFamily="50" charset="-128"/>
                <a:cs typeface="Meiryo UI" pitchFamily="50" charset="-128"/>
              </a:rPr>
              <a:t>『</a:t>
            </a:r>
            <a:r>
              <a:rPr lang="ja-JP" altLang="en-US" sz="2000" dirty="0">
                <a:solidFill>
                  <a:schemeClr val="bg1"/>
                </a:solidFill>
                <a:latin typeface="Meiryo UI" pitchFamily="50" charset="-128"/>
                <a:ea typeface="Meiryo UI" pitchFamily="50" charset="-128"/>
                <a:cs typeface="Meiryo UI" pitchFamily="50" charset="-128"/>
              </a:rPr>
              <a:t>豊かな緑と一体で大阪の賑わいを創出する拠点となる公園</a:t>
            </a:r>
            <a:r>
              <a:rPr lang="en-US" altLang="ja-JP" sz="2000" dirty="0">
                <a:solidFill>
                  <a:schemeClr val="bg1"/>
                </a:solidFill>
                <a:latin typeface="Meiryo UI" pitchFamily="50" charset="-128"/>
                <a:ea typeface="Meiryo UI" pitchFamily="50" charset="-128"/>
                <a:cs typeface="Meiryo UI" pitchFamily="50" charset="-128"/>
              </a:rPr>
              <a:t>』</a:t>
            </a:r>
          </a:p>
        </p:txBody>
      </p:sp>
      <p:sp>
        <p:nvSpPr>
          <p:cNvPr id="96" name="正方形/長方形 95"/>
          <p:cNvSpPr/>
          <p:nvPr/>
        </p:nvSpPr>
        <p:spPr>
          <a:xfrm>
            <a:off x="133078" y="946451"/>
            <a:ext cx="3671999" cy="288000"/>
          </a:xfrm>
          <a:prstGeom prst="rect">
            <a:avLst/>
          </a:prstGeom>
          <a:solidFill>
            <a:srgbClr val="66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公園の特色を活かす</a:t>
            </a:r>
            <a:endPar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7" name="テキスト ボックス 96"/>
          <p:cNvSpPr txBox="1"/>
          <p:nvPr/>
        </p:nvSpPr>
        <p:spPr>
          <a:xfrm>
            <a:off x="7576975" y="1265008"/>
            <a:ext cx="3672000" cy="1815882"/>
          </a:xfrm>
          <a:prstGeom prst="rect">
            <a:avLst/>
          </a:prstGeom>
          <a:noFill/>
        </p:spPr>
        <p:txBody>
          <a:bodyPr wrap="square" rtlCol="0">
            <a:spAutoFit/>
          </a:bodyPr>
          <a:lstStyle/>
          <a:p>
            <a:pPr marL="180000" indent="-108000" algn="just" fontAlgn="t"/>
            <a:r>
              <a:rPr lang="ja-JP" altLang="en-US" sz="1400" dirty="0">
                <a:latin typeface="Meiryo UI" panose="020B0604030504040204" pitchFamily="50" charset="-128"/>
                <a:ea typeface="Meiryo UI" panose="020B0604030504040204" pitchFamily="50" charset="-128"/>
              </a:rPr>
              <a:t>・広域避難場所として、周辺地域の避難者を地震発生時の市街地火災等から守る公園</a:t>
            </a:r>
          </a:p>
          <a:p>
            <a:pPr marL="180000" indent="-108000" algn="just" fontAlgn="t"/>
            <a:r>
              <a:rPr lang="ja-JP" altLang="en-US" sz="1400" dirty="0">
                <a:latin typeface="Meiryo UI" panose="020B0604030504040204" pitchFamily="50" charset="-128"/>
                <a:ea typeface="Meiryo UI" panose="020B0604030504040204" pitchFamily="50" charset="-128"/>
              </a:rPr>
              <a:t>・後方支援活動拠点として、自衛隊や消防隊・警察等の支援部隊の救出・救助活動拠点等の役割を果たす公園</a:t>
            </a:r>
          </a:p>
          <a:p>
            <a:pPr marL="180000" indent="-108000" algn="just" fontAlgn="t"/>
            <a:r>
              <a:rPr lang="ja-JP" altLang="en-US" sz="1400" dirty="0">
                <a:latin typeface="Meiryo UI" panose="020B0604030504040204" pitchFamily="50" charset="-128"/>
                <a:ea typeface="Meiryo UI" panose="020B0604030504040204" pitchFamily="50" charset="-128"/>
              </a:rPr>
              <a:t>・誰もが安全・安心・快適に利用できるように、施設や樹木を適切に管理するとともに、</a:t>
            </a:r>
            <a:r>
              <a:rPr lang="ja-JP" altLang="en-US" sz="1400" dirty="0" err="1">
                <a:latin typeface="Meiryo UI" panose="020B0604030504040204" pitchFamily="50" charset="-128"/>
                <a:ea typeface="Meiryo UI" panose="020B0604030504040204" pitchFamily="50" charset="-128"/>
              </a:rPr>
              <a:t>障がい</a:t>
            </a:r>
            <a:r>
              <a:rPr lang="ja-JP" altLang="en-US" sz="1400" dirty="0">
                <a:latin typeface="Meiryo UI" panose="020B0604030504040204" pitchFamily="50" charset="-128"/>
                <a:ea typeface="Meiryo UI" panose="020B0604030504040204" pitchFamily="50" charset="-128"/>
              </a:rPr>
              <a:t>者や外国人等、あらゆる世代に配慮した公園</a:t>
            </a:r>
          </a:p>
        </p:txBody>
      </p:sp>
      <p:sp>
        <p:nvSpPr>
          <p:cNvPr id="98" name="正方形/長方形 97"/>
          <p:cNvSpPr/>
          <p:nvPr/>
        </p:nvSpPr>
        <p:spPr>
          <a:xfrm>
            <a:off x="3855026" y="946451"/>
            <a:ext cx="3672000" cy="288000"/>
          </a:xfrm>
          <a:prstGeom prst="rect">
            <a:avLst/>
          </a:prstGeom>
          <a:solidFill>
            <a:srgbClr val="66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民間</a:t>
            </a:r>
            <a:r>
              <a:rPr lang="ja-JP" altLang="en-US" sz="1600">
                <a:solidFill>
                  <a:schemeClr val="tx1"/>
                </a:solidFill>
                <a:latin typeface="Meiryo UI" panose="020B0604030504040204" pitchFamily="50" charset="-128"/>
                <a:ea typeface="Meiryo UI" panose="020B0604030504040204" pitchFamily="50" charset="-128"/>
                <a:cs typeface="Meiryo UI" panose="020B0604030504040204" pitchFamily="50" charset="-128"/>
              </a:rPr>
              <a:t>活力の導入</a:t>
            </a:r>
            <a:endPar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9" name="正方形/長方形 98"/>
          <p:cNvSpPr/>
          <p:nvPr/>
        </p:nvSpPr>
        <p:spPr>
          <a:xfrm>
            <a:off x="3855026" y="1235209"/>
            <a:ext cx="3672000" cy="1169551"/>
          </a:xfrm>
          <a:prstGeom prst="rect">
            <a:avLst/>
          </a:prstGeom>
        </p:spPr>
        <p:txBody>
          <a:bodyPr wrap="square">
            <a:spAutoFit/>
          </a:bodyPr>
          <a:lstStyle/>
          <a:p>
            <a:pPr marL="179388" indent="-107950" algn="just" fontAlgn="t"/>
            <a:r>
              <a:rPr lang="ja-JP" altLang="en-US" sz="1400" kern="100" dirty="0">
                <a:latin typeface="Meiryo UI" panose="020B0604030504040204" pitchFamily="50" charset="-128"/>
                <a:ea typeface="Meiryo UI" panose="020B0604030504040204" pitchFamily="50" charset="-128"/>
                <a:cs typeface="Times New Roman" panose="02020603050405020304" pitchFamily="18" charset="0"/>
              </a:rPr>
              <a:t>・公園の豊かなみどりの中で、賑わいや新たな来園者サービスを楽しめる公園</a:t>
            </a:r>
          </a:p>
          <a:p>
            <a:pPr marL="179388" indent="-107950" algn="just" fontAlgn="t"/>
            <a:r>
              <a:rPr lang="ja-JP" altLang="en-US" sz="1400" kern="100" dirty="0">
                <a:latin typeface="Meiryo UI" panose="020B0604030504040204" pitchFamily="50" charset="-128"/>
                <a:ea typeface="Meiryo UI" panose="020B0604030504040204" pitchFamily="50" charset="-128"/>
                <a:cs typeface="Times New Roman" panose="02020603050405020304" pitchFamily="18" charset="0"/>
              </a:rPr>
              <a:t>・	運動施設や遊戯施設などをさらに充実させ、多様なアクティビティによる健康寿命の延伸を図る公園</a:t>
            </a:r>
          </a:p>
        </p:txBody>
      </p:sp>
      <p:sp>
        <p:nvSpPr>
          <p:cNvPr id="100" name="テキスト ボックス 99"/>
          <p:cNvSpPr txBox="1"/>
          <p:nvPr/>
        </p:nvSpPr>
        <p:spPr>
          <a:xfrm>
            <a:off x="133077" y="1225716"/>
            <a:ext cx="3672000" cy="1169551"/>
          </a:xfrm>
          <a:prstGeom prst="rect">
            <a:avLst/>
          </a:prstGeom>
          <a:noFill/>
        </p:spPr>
        <p:txBody>
          <a:bodyPr wrap="square" rtlCol="0">
            <a:spAutoFit/>
          </a:bodyPr>
          <a:lstStyle/>
          <a:p>
            <a:pPr marL="180000" indent="-108000" algn="just" fontAlgn="t"/>
            <a:r>
              <a:rPr lang="ja-JP" altLang="en-US" sz="1400"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・多種多様な施設と、都市内の大規模なみどりを活かした相乗効果により賑わいを生む公園</a:t>
            </a:r>
          </a:p>
          <a:p>
            <a:pPr marL="180000" indent="-108000" algn="just" fontAlgn="t"/>
            <a:r>
              <a:rPr lang="ja-JP" altLang="en-US" sz="1400"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・竹林や池などの自然風景や文化施設を通じて日本の歴史、文化を発信するなど、大阪を代表する国内外からの集客・観光を図る公園</a:t>
            </a:r>
          </a:p>
        </p:txBody>
      </p:sp>
      <p:sp>
        <p:nvSpPr>
          <p:cNvPr id="101" name="テキスト ボックス 100"/>
          <p:cNvSpPr txBox="1"/>
          <p:nvPr/>
        </p:nvSpPr>
        <p:spPr>
          <a:xfrm>
            <a:off x="11298924" y="1257481"/>
            <a:ext cx="3672000" cy="954107"/>
          </a:xfrm>
          <a:prstGeom prst="rect">
            <a:avLst/>
          </a:prstGeom>
          <a:noFill/>
        </p:spPr>
        <p:txBody>
          <a:bodyPr wrap="square" rtlCol="0">
            <a:spAutoFit/>
          </a:bodyPr>
          <a:lstStyle/>
          <a:p>
            <a:pPr marL="180000" indent="-108000" algn="just" fontAlgn="t"/>
            <a:r>
              <a:rPr lang="ja-JP" altLang="en-US" sz="1400" dirty="0">
                <a:solidFill>
                  <a:srgbClr val="000000"/>
                </a:solidFill>
                <a:latin typeface="Meiryo UI" panose="020B0604030504040204" pitchFamily="50" charset="-128"/>
                <a:ea typeface="Meiryo UI" panose="020B0604030504040204" pitchFamily="50" charset="-128"/>
              </a:rPr>
              <a:t>・北摂の代表景観を構成する「千里丘陵の竹林」として、守り育まれる公園</a:t>
            </a:r>
          </a:p>
          <a:p>
            <a:pPr marL="180000" indent="-108000" algn="just" fontAlgn="t"/>
            <a:r>
              <a:rPr lang="ja-JP" altLang="en-US" sz="1400" dirty="0">
                <a:solidFill>
                  <a:srgbClr val="000000"/>
                </a:solidFill>
                <a:latin typeface="Meiryo UI" panose="020B0604030504040204" pitchFamily="50" charset="-128"/>
                <a:ea typeface="Meiryo UI" panose="020B0604030504040204" pitchFamily="50" charset="-128"/>
              </a:rPr>
              <a:t>・	松林やため池、竹林など、豊かな自然を題材に、自然を学び楽しむことができる公園</a:t>
            </a:r>
          </a:p>
        </p:txBody>
      </p:sp>
      <p:sp>
        <p:nvSpPr>
          <p:cNvPr id="102" name="正方形/長方形 101"/>
          <p:cNvSpPr/>
          <p:nvPr/>
        </p:nvSpPr>
        <p:spPr>
          <a:xfrm>
            <a:off x="11298924" y="946451"/>
            <a:ext cx="3672000" cy="288000"/>
          </a:xfrm>
          <a:prstGeom prst="rect">
            <a:avLst/>
          </a:prstGeom>
          <a:solidFill>
            <a:srgbClr val="66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都市の環境を保全</a:t>
            </a:r>
          </a:p>
        </p:txBody>
      </p:sp>
      <p:sp>
        <p:nvSpPr>
          <p:cNvPr id="103" name="正方形/長方形 102"/>
          <p:cNvSpPr/>
          <p:nvPr/>
        </p:nvSpPr>
        <p:spPr>
          <a:xfrm>
            <a:off x="7576975" y="946451"/>
            <a:ext cx="3672000" cy="288000"/>
          </a:xfrm>
          <a:prstGeom prst="rect">
            <a:avLst/>
          </a:prstGeom>
          <a:solidFill>
            <a:srgbClr val="66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安全・安心・快適</a:t>
            </a:r>
          </a:p>
        </p:txBody>
      </p:sp>
      <p:sp>
        <p:nvSpPr>
          <p:cNvPr id="107" name="テキスト ボックス 106"/>
          <p:cNvSpPr txBox="1"/>
          <p:nvPr/>
        </p:nvSpPr>
        <p:spPr>
          <a:xfrm>
            <a:off x="133076" y="558931"/>
            <a:ext cx="14986273" cy="369332"/>
          </a:xfrm>
          <a:prstGeom prst="rect">
            <a:avLst/>
          </a:prstGeom>
          <a:noFill/>
        </p:spPr>
        <p:txBody>
          <a:bodyPr wrap="square" rtlCol="0">
            <a:spAutoFit/>
          </a:bodyPr>
          <a:lstStyle/>
          <a:p>
            <a:r>
              <a:rPr lang="ja-JP" altLang="en-US" dirty="0">
                <a:latin typeface="Meiryo UI" panose="020B0604030504040204" pitchFamily="50" charset="-128"/>
                <a:ea typeface="Meiryo UI" panose="020B0604030504040204" pitchFamily="50" charset="-128"/>
              </a:rPr>
              <a:t>①取組基本方針</a:t>
            </a:r>
            <a:endParaRPr kumimoji="1" lang="ja-JP" altLang="en-US" dirty="0">
              <a:latin typeface="Meiryo UI" panose="020B0604030504040204" pitchFamily="50" charset="-128"/>
              <a:ea typeface="Meiryo UI" panose="020B0604030504040204" pitchFamily="50" charset="-128"/>
            </a:endParaRPr>
          </a:p>
        </p:txBody>
      </p:sp>
      <p:sp>
        <p:nvSpPr>
          <p:cNvPr id="30" name="テキスト ボックス 3"/>
          <p:cNvSpPr txBox="1">
            <a:spLocks noChangeArrowheads="1"/>
          </p:cNvSpPr>
          <p:nvPr/>
        </p:nvSpPr>
        <p:spPr bwMode="auto">
          <a:xfrm>
            <a:off x="6194761" y="3129250"/>
            <a:ext cx="1857040" cy="369332"/>
          </a:xfrm>
          <a:prstGeom prst="rect">
            <a:avLst/>
          </a:prstGeom>
          <a:ln>
            <a:solidFill>
              <a:schemeClr val="tx1"/>
            </a:solidFill>
          </a:ln>
        </p:spPr>
        <p:style>
          <a:lnRef idx="2">
            <a:schemeClr val="accent1"/>
          </a:lnRef>
          <a:fillRef idx="1">
            <a:schemeClr val="lt1"/>
          </a:fillRef>
          <a:effectRef idx="0">
            <a:schemeClr val="accent1"/>
          </a:effectRef>
          <a:fontRef idx="minor">
            <a:schemeClr val="dk1"/>
          </a:fontRef>
        </p:style>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hangingPunct="1"/>
            <a:r>
              <a:rPr lang="ja-JP" altLang="en-US" dirty="0">
                <a:latin typeface="Meiryo UI" pitchFamily="50" charset="-128"/>
                <a:ea typeface="Meiryo UI" pitchFamily="50" charset="-128"/>
                <a:cs typeface="Meiryo UI" pitchFamily="50" charset="-128"/>
              </a:rPr>
              <a:t>③ゾーン別の方針</a:t>
            </a:r>
          </a:p>
        </p:txBody>
      </p:sp>
      <p:graphicFrame>
        <p:nvGraphicFramePr>
          <p:cNvPr id="31" name="表 30"/>
          <p:cNvGraphicFramePr>
            <a:graphicFrameLocks noGrp="1"/>
          </p:cNvGraphicFramePr>
          <p:nvPr>
            <p:extLst>
              <p:ext uri="{D42A27DB-BD31-4B8C-83A1-F6EECF244321}">
                <p14:modId xmlns:p14="http://schemas.microsoft.com/office/powerpoint/2010/main" val="2618021090"/>
              </p:ext>
            </p:extLst>
          </p:nvPr>
        </p:nvGraphicFramePr>
        <p:xfrm>
          <a:off x="6194760" y="3539710"/>
          <a:ext cx="4438547" cy="779793"/>
        </p:xfrm>
        <a:graphic>
          <a:graphicData uri="http://schemas.openxmlformats.org/drawingml/2006/table">
            <a:tbl>
              <a:tblPr firstRow="1" bandRow="1">
                <a:tableStyleId>{5C22544A-7EE6-4342-B048-85BDC9FD1C3A}</a:tableStyleId>
              </a:tblPr>
              <a:tblGrid>
                <a:gridCol w="4438547">
                  <a:extLst>
                    <a:ext uri="{9D8B030D-6E8A-4147-A177-3AD203B41FA5}">
                      <a16:colId xmlns:a16="http://schemas.microsoft.com/office/drawing/2014/main" val="1520663522"/>
                    </a:ext>
                  </a:extLst>
                </a:gridCol>
              </a:tblGrid>
              <a:tr h="28857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srgbClr val="002060"/>
                          </a:solidFill>
                          <a:effectLst/>
                          <a:uLnTx/>
                          <a:uFillTx/>
                          <a:latin typeface="ＭＳ ゴシック" panose="020B0609070205080204" pitchFamily="49" charset="-128"/>
                          <a:ea typeface="ＭＳ ゴシック" panose="020B0609070205080204" pitchFamily="49" charset="-128"/>
                          <a:cs typeface="+mn-cs"/>
                        </a:rPr>
                        <a:t>賑わい創出ゾーン</a:t>
                      </a:r>
                    </a:p>
                  </a:txBody>
                  <a:tcPr/>
                </a:tc>
                <a:extLst>
                  <a:ext uri="{0D108BD9-81ED-4DB2-BD59-A6C34878D82A}">
                    <a16:rowId xmlns:a16="http://schemas.microsoft.com/office/drawing/2014/main" val="3928224763"/>
                  </a:ext>
                </a:extLst>
              </a:tr>
              <a:tr h="474993">
                <a:tc>
                  <a:txBody>
                    <a:bodyPr/>
                    <a:lstStyle/>
                    <a:p>
                      <a:pPr marL="180000" indent="-144000">
                        <a:buFont typeface="Arial" panose="020B0604020202020204" pitchFamily="34" charset="0"/>
                        <a:buNone/>
                      </a:pPr>
                      <a:r>
                        <a:rPr kumimoji="1" lang="ja-JP" altLang="en-US" sz="1200" dirty="0">
                          <a:latin typeface="Meiryo UI" panose="020B0604030504040204" pitchFamily="50" charset="-128"/>
                          <a:ea typeface="Meiryo UI" panose="020B0604030504040204" pitchFamily="50" charset="-128"/>
                        </a:rPr>
                        <a:t>○「賑わいの東西軸」の活性化により、公園から地域全体の賑わいを　創出するゾーン</a:t>
                      </a:r>
                      <a:endParaRPr kumimoji="1" lang="en-US" altLang="ja-JP" sz="120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2435987410"/>
                  </a:ext>
                </a:extLst>
              </a:tr>
            </a:tbl>
          </a:graphicData>
        </a:graphic>
      </p:graphicFrame>
      <p:graphicFrame>
        <p:nvGraphicFramePr>
          <p:cNvPr id="40" name="表 39"/>
          <p:cNvGraphicFramePr>
            <a:graphicFrameLocks noGrp="1"/>
          </p:cNvGraphicFramePr>
          <p:nvPr>
            <p:extLst>
              <p:ext uri="{D42A27DB-BD31-4B8C-83A1-F6EECF244321}">
                <p14:modId xmlns:p14="http://schemas.microsoft.com/office/powerpoint/2010/main" val="1911452368"/>
              </p:ext>
            </p:extLst>
          </p:nvPr>
        </p:nvGraphicFramePr>
        <p:xfrm>
          <a:off x="6194760" y="4356607"/>
          <a:ext cx="4438547" cy="952999"/>
        </p:xfrm>
        <a:graphic>
          <a:graphicData uri="http://schemas.openxmlformats.org/drawingml/2006/table">
            <a:tbl>
              <a:tblPr firstRow="1" bandRow="1">
                <a:tableStyleId>{5C22544A-7EE6-4342-B048-85BDC9FD1C3A}</a:tableStyleId>
              </a:tblPr>
              <a:tblGrid>
                <a:gridCol w="4438547">
                  <a:extLst>
                    <a:ext uri="{9D8B030D-6E8A-4147-A177-3AD203B41FA5}">
                      <a16:colId xmlns:a16="http://schemas.microsoft.com/office/drawing/2014/main" val="1520663522"/>
                    </a:ext>
                  </a:extLst>
                </a:gridCol>
              </a:tblGrid>
              <a:tr h="285949">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srgbClr val="002060"/>
                          </a:solidFill>
                          <a:effectLst/>
                          <a:uLnTx/>
                          <a:uFillTx/>
                          <a:latin typeface="ＭＳ ゴシック" panose="020B0609070205080204" pitchFamily="49" charset="-128"/>
                          <a:ea typeface="ＭＳ ゴシック" panose="020B0609070205080204" pitchFamily="49" charset="-128"/>
                          <a:cs typeface="+mn-cs"/>
                        </a:rPr>
                        <a:t>スポーツゾーン①②</a:t>
                      </a:r>
                    </a:p>
                  </a:txBody>
                  <a:tcPr/>
                </a:tc>
                <a:extLst>
                  <a:ext uri="{0D108BD9-81ED-4DB2-BD59-A6C34878D82A}">
                    <a16:rowId xmlns:a16="http://schemas.microsoft.com/office/drawing/2014/main" val="3928224763"/>
                  </a:ext>
                </a:extLst>
              </a:tr>
              <a:tr h="648199">
                <a:tc>
                  <a:txBody>
                    <a:bodyPr/>
                    <a:lstStyle/>
                    <a:p>
                      <a:pPr marL="180000" indent="-108000">
                        <a:buFont typeface="Arial" panose="020B0604020202020204" pitchFamily="34" charset="0"/>
                        <a:buNone/>
                      </a:pPr>
                      <a:r>
                        <a:rPr kumimoji="1" lang="ja-JP" altLang="en-US" sz="1200" dirty="0">
                          <a:latin typeface="Meiryo UI" panose="020B0604030504040204" pitchFamily="50" charset="-128"/>
                          <a:ea typeface="Meiryo UI" panose="020B0604030504040204" pitchFamily="50" charset="-128"/>
                        </a:rPr>
                        <a:t>○府内有数の運動施設を活用し、多くのプログラムの充実や更なる運動施設の充実など、府民のスポーツ文化の発展や、府民の健康づくり習慣の促進を図るゾーン</a:t>
                      </a:r>
                      <a:endParaRPr kumimoji="1" lang="en-US" altLang="ja-JP" sz="120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2435987410"/>
                  </a:ext>
                </a:extLst>
              </a:tr>
            </a:tbl>
          </a:graphicData>
        </a:graphic>
      </p:graphicFrame>
      <p:graphicFrame>
        <p:nvGraphicFramePr>
          <p:cNvPr id="43" name="表 42"/>
          <p:cNvGraphicFramePr>
            <a:graphicFrameLocks noGrp="1"/>
          </p:cNvGraphicFramePr>
          <p:nvPr>
            <p:extLst>
              <p:ext uri="{D42A27DB-BD31-4B8C-83A1-F6EECF244321}">
                <p14:modId xmlns:p14="http://schemas.microsoft.com/office/powerpoint/2010/main" val="2759924945"/>
              </p:ext>
            </p:extLst>
          </p:nvPr>
        </p:nvGraphicFramePr>
        <p:xfrm>
          <a:off x="6194760" y="5346710"/>
          <a:ext cx="4438547" cy="1127760"/>
        </p:xfrm>
        <a:graphic>
          <a:graphicData uri="http://schemas.openxmlformats.org/drawingml/2006/table">
            <a:tbl>
              <a:tblPr firstRow="1" bandRow="1">
                <a:tableStyleId>{5C22544A-7EE6-4342-B048-85BDC9FD1C3A}</a:tableStyleId>
              </a:tblPr>
              <a:tblGrid>
                <a:gridCol w="4438547">
                  <a:extLst>
                    <a:ext uri="{9D8B030D-6E8A-4147-A177-3AD203B41FA5}">
                      <a16:colId xmlns:a16="http://schemas.microsoft.com/office/drawing/2014/main" val="1520663522"/>
                    </a:ext>
                  </a:extLst>
                </a:gridCol>
              </a:tblGrid>
              <a:tr h="303846">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srgbClr val="002060"/>
                          </a:solidFill>
                          <a:effectLst/>
                          <a:uLnTx/>
                          <a:uFillTx/>
                          <a:latin typeface="ＭＳ ゴシック" panose="020B0609070205080204" pitchFamily="49" charset="-128"/>
                          <a:ea typeface="ＭＳ ゴシック" panose="020B0609070205080204" pitchFamily="49" charset="-128"/>
                          <a:cs typeface="+mn-cs"/>
                        </a:rPr>
                        <a:t>自然ゾーン（いなり山・高川・天竺川）</a:t>
                      </a:r>
                    </a:p>
                  </a:txBody>
                  <a:tcPr/>
                </a:tc>
                <a:extLst>
                  <a:ext uri="{0D108BD9-81ED-4DB2-BD59-A6C34878D82A}">
                    <a16:rowId xmlns:a16="http://schemas.microsoft.com/office/drawing/2014/main" val="3928224763"/>
                  </a:ext>
                </a:extLst>
              </a:tr>
              <a:tr h="733274">
                <a:tc>
                  <a:txBody>
                    <a:bodyPr/>
                    <a:lstStyle/>
                    <a:p>
                      <a:pPr marL="180000" indent="-144000">
                        <a:buFont typeface="Arial" panose="020B0604020202020204" pitchFamily="34" charset="0"/>
                        <a:buNone/>
                      </a:pPr>
                      <a:r>
                        <a:rPr kumimoji="1" lang="ja-JP" altLang="en-US" sz="1200" dirty="0">
                          <a:latin typeface="Meiryo UI" panose="020B0604030504040204" pitchFamily="50" charset="-128"/>
                          <a:ea typeface="Meiryo UI" panose="020B0604030504040204" pitchFamily="50" charset="-128"/>
                        </a:rPr>
                        <a:t>○都会の中で、自然を学び、自然を楽しむアクティビティが活発に創出されるゾーン</a:t>
                      </a:r>
                    </a:p>
                    <a:p>
                      <a:pPr marL="180000" indent="-144000">
                        <a:buFont typeface="Arial" panose="020B0604020202020204" pitchFamily="34" charset="0"/>
                        <a:buNone/>
                      </a:pPr>
                      <a:r>
                        <a:rPr kumimoji="1" lang="ja-JP" altLang="en-US" sz="1200" dirty="0">
                          <a:latin typeface="Meiryo UI" panose="020B0604030504040204" pitchFamily="50" charset="-128"/>
                          <a:ea typeface="Meiryo UI" panose="020B0604030504040204" pitchFamily="50" charset="-128"/>
                        </a:rPr>
                        <a:t>○「千里丘陵の竹林」の美しい景観を次世代に引き継ぐゾーン</a:t>
                      </a:r>
                    </a:p>
                    <a:p>
                      <a:pPr marL="180000" indent="-144000">
                        <a:buFont typeface="Arial" panose="020B0604020202020204" pitchFamily="34" charset="0"/>
                        <a:buNone/>
                      </a:pPr>
                      <a:r>
                        <a:rPr kumimoji="1" lang="ja-JP" altLang="en-US" sz="1200" dirty="0">
                          <a:latin typeface="Meiryo UI" panose="020B0604030504040204" pitchFamily="50" charset="-128"/>
                          <a:ea typeface="Meiryo UI" panose="020B0604030504040204" pitchFamily="50" charset="-128"/>
                        </a:rPr>
                        <a:t>○高川・天竺川の豊かな松林の景観を地域と共に守り育てるゾーン</a:t>
                      </a:r>
                    </a:p>
                  </a:txBody>
                  <a:tcPr/>
                </a:tc>
                <a:extLst>
                  <a:ext uri="{0D108BD9-81ED-4DB2-BD59-A6C34878D82A}">
                    <a16:rowId xmlns:a16="http://schemas.microsoft.com/office/drawing/2014/main" val="2435987410"/>
                  </a:ext>
                </a:extLst>
              </a:tr>
            </a:tbl>
          </a:graphicData>
        </a:graphic>
      </p:graphicFrame>
      <p:graphicFrame>
        <p:nvGraphicFramePr>
          <p:cNvPr id="41" name="表 40"/>
          <p:cNvGraphicFramePr>
            <a:graphicFrameLocks noGrp="1"/>
          </p:cNvGraphicFramePr>
          <p:nvPr>
            <p:extLst>
              <p:ext uri="{D42A27DB-BD31-4B8C-83A1-F6EECF244321}">
                <p14:modId xmlns:p14="http://schemas.microsoft.com/office/powerpoint/2010/main" val="4120992927"/>
              </p:ext>
            </p:extLst>
          </p:nvPr>
        </p:nvGraphicFramePr>
        <p:xfrm>
          <a:off x="6194760" y="6511574"/>
          <a:ext cx="4438547" cy="765834"/>
        </p:xfrm>
        <a:graphic>
          <a:graphicData uri="http://schemas.openxmlformats.org/drawingml/2006/table">
            <a:tbl>
              <a:tblPr firstRow="1" bandRow="1">
                <a:tableStyleId>{5C22544A-7EE6-4342-B048-85BDC9FD1C3A}</a:tableStyleId>
              </a:tblPr>
              <a:tblGrid>
                <a:gridCol w="4438547">
                  <a:extLst>
                    <a:ext uri="{9D8B030D-6E8A-4147-A177-3AD203B41FA5}">
                      <a16:colId xmlns:a16="http://schemas.microsoft.com/office/drawing/2014/main" val="1520663522"/>
                    </a:ext>
                  </a:extLst>
                </a:gridCol>
              </a:tblGrid>
              <a:tr h="308634">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srgbClr val="002060"/>
                          </a:solidFill>
                          <a:effectLst/>
                          <a:uLnTx/>
                          <a:uFillTx/>
                          <a:latin typeface="ＭＳ ゴシック" panose="020B0609070205080204" pitchFamily="49" charset="-128"/>
                          <a:ea typeface="ＭＳ ゴシック" panose="020B0609070205080204" pitchFamily="49" charset="-128"/>
                          <a:cs typeface="+mn-cs"/>
                        </a:rPr>
                        <a:t>自然ゾーン（都市緑化植物園）</a:t>
                      </a:r>
                    </a:p>
                  </a:txBody>
                  <a:tcPr/>
                </a:tc>
                <a:extLst>
                  <a:ext uri="{0D108BD9-81ED-4DB2-BD59-A6C34878D82A}">
                    <a16:rowId xmlns:a16="http://schemas.microsoft.com/office/drawing/2014/main" val="3928224763"/>
                  </a:ext>
                </a:extLst>
              </a:tr>
              <a:tr h="375654">
                <a:tc>
                  <a:txBody>
                    <a:bodyPr/>
                    <a:lstStyle/>
                    <a:p>
                      <a:pPr marL="180000" indent="-144000">
                        <a:buFont typeface="Arial" panose="020B0604020202020204" pitchFamily="34" charset="0"/>
                        <a:buNone/>
                      </a:pPr>
                      <a:r>
                        <a:rPr kumimoji="1" lang="ja-JP" altLang="en-US" sz="1200" dirty="0">
                          <a:latin typeface="Meiryo UI" panose="020B0604030504040204" pitchFamily="50" charset="-128"/>
                          <a:ea typeface="Meiryo UI" panose="020B0604030504040204" pitchFamily="50" charset="-128"/>
                        </a:rPr>
                        <a:t>○都市緑化植物園の上質なみどりの空間で、豊かなライフスタイルを提案・実現するゾーン</a:t>
                      </a:r>
                      <a:endParaRPr kumimoji="1" lang="en-US" altLang="ja-JP" sz="120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2435987410"/>
                  </a:ext>
                </a:extLst>
              </a:tr>
            </a:tbl>
          </a:graphicData>
        </a:graphic>
      </p:graphicFrame>
      <p:sp>
        <p:nvSpPr>
          <p:cNvPr id="13" name="テキスト ボックス 12"/>
          <p:cNvSpPr txBox="1"/>
          <p:nvPr/>
        </p:nvSpPr>
        <p:spPr>
          <a:xfrm>
            <a:off x="12238482" y="10257635"/>
            <a:ext cx="769441" cy="153888"/>
          </a:xfrm>
          <a:prstGeom prst="rect">
            <a:avLst/>
          </a:prstGeom>
          <a:noFill/>
        </p:spPr>
        <p:txBody>
          <a:bodyPr wrap="none" lIns="0" tIns="0" rIns="0" bIns="0" rtlCol="0">
            <a:spAutoFit/>
          </a:bodyPr>
          <a:lstStyle/>
          <a:p>
            <a:pPr algn="ctr"/>
            <a:r>
              <a:rPr kumimoji="1" lang="ja-JP" altLang="en-US" sz="1000" dirty="0"/>
              <a:t>周辺見取り図</a:t>
            </a:r>
          </a:p>
        </p:txBody>
      </p:sp>
      <p:sp>
        <p:nvSpPr>
          <p:cNvPr id="55" name="テキスト ボックス 3"/>
          <p:cNvSpPr txBox="1">
            <a:spLocks noChangeArrowheads="1"/>
          </p:cNvSpPr>
          <p:nvPr/>
        </p:nvSpPr>
        <p:spPr bwMode="auto">
          <a:xfrm>
            <a:off x="41227" y="3129250"/>
            <a:ext cx="1597074" cy="369332"/>
          </a:xfrm>
          <a:prstGeom prst="rect">
            <a:avLst/>
          </a:prstGeom>
          <a:ln>
            <a:solidFill>
              <a:schemeClr val="tx1"/>
            </a:solidFill>
          </a:ln>
        </p:spPr>
        <p:style>
          <a:lnRef idx="2">
            <a:schemeClr val="accent1"/>
          </a:lnRef>
          <a:fillRef idx="1">
            <a:schemeClr val="lt1"/>
          </a:fillRef>
          <a:effectRef idx="0">
            <a:schemeClr val="accent1"/>
          </a:effectRef>
          <a:fontRef idx="minor">
            <a:schemeClr val="dk1"/>
          </a:fontRef>
        </p:style>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hangingPunct="1"/>
            <a:r>
              <a:rPr lang="ja-JP" altLang="en-US" dirty="0">
                <a:latin typeface="Meiryo UI" panose="020B0604030504040204" pitchFamily="50" charset="-128"/>
                <a:ea typeface="Meiryo UI" panose="020B0604030504040204" pitchFamily="50" charset="-128"/>
                <a:cs typeface="Meiryo UI" panose="020B0604030504040204" pitchFamily="50" charset="-128"/>
              </a:rPr>
              <a:t>②ゾーンの設定</a:t>
            </a:r>
          </a:p>
        </p:txBody>
      </p:sp>
      <p:sp>
        <p:nvSpPr>
          <p:cNvPr id="56" name="テキスト ボックス 3"/>
          <p:cNvSpPr txBox="1">
            <a:spLocks noChangeArrowheads="1"/>
          </p:cNvSpPr>
          <p:nvPr/>
        </p:nvSpPr>
        <p:spPr bwMode="auto">
          <a:xfrm>
            <a:off x="6213010" y="7356220"/>
            <a:ext cx="3980684" cy="1123384"/>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en-US" altLang="ja-JP" sz="1200" dirty="0">
                <a:latin typeface="Meiryo UI" pitchFamily="50" charset="-128"/>
                <a:ea typeface="Meiryo UI" pitchFamily="50" charset="-128"/>
                <a:cs typeface="Meiryo UI" pitchFamily="50" charset="-128"/>
              </a:rPr>
              <a:t>&lt;</a:t>
            </a:r>
            <a:r>
              <a:rPr lang="ja-JP" altLang="en-US" sz="1200" dirty="0">
                <a:latin typeface="Meiryo UI" pitchFamily="50" charset="-128"/>
                <a:ea typeface="Meiryo UI" pitchFamily="50" charset="-128"/>
                <a:cs typeface="Meiryo UI" pitchFamily="50" charset="-128"/>
              </a:rPr>
              <a:t>参考</a:t>
            </a:r>
            <a:r>
              <a:rPr lang="en-US" altLang="ja-JP" sz="1200" dirty="0">
                <a:latin typeface="Meiryo UI" pitchFamily="50" charset="-128"/>
                <a:ea typeface="Meiryo UI" pitchFamily="50" charset="-128"/>
                <a:cs typeface="Meiryo UI" pitchFamily="50" charset="-128"/>
              </a:rPr>
              <a:t>&gt;</a:t>
            </a:r>
            <a:r>
              <a:rPr lang="ja-JP" altLang="en-US" sz="1200" dirty="0">
                <a:latin typeface="Meiryo UI" pitchFamily="50" charset="-128"/>
                <a:ea typeface="Meiryo UI" pitchFamily="50" charset="-128"/>
                <a:cs typeface="Meiryo UI" pitchFamily="50" charset="-128"/>
              </a:rPr>
              <a:t>公園の概要</a:t>
            </a:r>
            <a:endParaRPr lang="en-US" altLang="ja-JP" sz="1100" dirty="0">
              <a:latin typeface="Meiryo UI" pitchFamily="50" charset="-128"/>
              <a:ea typeface="Meiryo UI" pitchFamily="50" charset="-128"/>
              <a:cs typeface="Meiryo UI" pitchFamily="50" charset="-128"/>
            </a:endParaRPr>
          </a:p>
          <a:p>
            <a:pPr eaLnBrk="1" hangingPunct="1"/>
            <a:r>
              <a:rPr lang="ja-JP" altLang="en-US" sz="1100" dirty="0">
                <a:latin typeface="Meiryo UI" pitchFamily="50" charset="-128"/>
                <a:ea typeface="Meiryo UI" pitchFamily="50" charset="-128"/>
                <a:cs typeface="Meiryo UI" pitchFamily="50" charset="-128"/>
              </a:rPr>
              <a:t>・概要：</a:t>
            </a:r>
            <a:endParaRPr lang="en-US" altLang="ja-JP" sz="1100" dirty="0">
              <a:latin typeface="Meiryo UI" pitchFamily="50" charset="-128"/>
              <a:ea typeface="Meiryo UI" pitchFamily="50" charset="-128"/>
              <a:cs typeface="Meiryo UI" pitchFamily="50" charset="-128"/>
            </a:endParaRPr>
          </a:p>
          <a:p>
            <a:pPr eaLnBrk="1" hangingPunct="1"/>
            <a:endParaRPr lang="en-US" altLang="ja-JP" sz="1100" dirty="0">
              <a:latin typeface="Meiryo UI" pitchFamily="50" charset="-128"/>
              <a:ea typeface="Meiryo UI" pitchFamily="50" charset="-128"/>
              <a:cs typeface="Meiryo UI" pitchFamily="50" charset="-128"/>
            </a:endParaRPr>
          </a:p>
          <a:p>
            <a:pPr eaLnBrk="1" hangingPunct="1"/>
            <a:endParaRPr lang="en-US" altLang="ja-JP" sz="1100" dirty="0">
              <a:latin typeface="Meiryo UI" pitchFamily="50" charset="-128"/>
              <a:ea typeface="Meiryo UI" pitchFamily="50" charset="-128"/>
              <a:cs typeface="Meiryo UI" pitchFamily="50" charset="-128"/>
            </a:endParaRPr>
          </a:p>
          <a:p>
            <a:pPr eaLnBrk="1" hangingPunct="1"/>
            <a:endParaRPr lang="en-US" altLang="ja-JP" sz="1100" dirty="0">
              <a:latin typeface="Meiryo UI" pitchFamily="50" charset="-128"/>
              <a:ea typeface="Meiryo UI" pitchFamily="50" charset="-128"/>
              <a:cs typeface="Meiryo UI" pitchFamily="50" charset="-128"/>
            </a:endParaRPr>
          </a:p>
          <a:p>
            <a:pPr eaLnBrk="1" hangingPunct="1"/>
            <a:endParaRPr lang="en-US" altLang="ja-JP" sz="1100" dirty="0">
              <a:latin typeface="Meiryo UI" pitchFamily="50" charset="-128"/>
              <a:ea typeface="Meiryo UI" pitchFamily="50" charset="-128"/>
              <a:cs typeface="Meiryo UI" pitchFamily="50" charset="-128"/>
            </a:endParaRPr>
          </a:p>
        </p:txBody>
      </p:sp>
      <p:graphicFrame>
        <p:nvGraphicFramePr>
          <p:cNvPr id="57" name="表 56"/>
          <p:cNvGraphicFramePr>
            <a:graphicFrameLocks noGrp="1"/>
          </p:cNvGraphicFramePr>
          <p:nvPr>
            <p:extLst>
              <p:ext uri="{D42A27DB-BD31-4B8C-83A1-F6EECF244321}">
                <p14:modId xmlns:p14="http://schemas.microsoft.com/office/powerpoint/2010/main" val="3236215141"/>
              </p:ext>
            </p:extLst>
          </p:nvPr>
        </p:nvGraphicFramePr>
        <p:xfrm>
          <a:off x="10666304" y="3535532"/>
          <a:ext cx="4438547" cy="1326095"/>
        </p:xfrm>
        <a:graphic>
          <a:graphicData uri="http://schemas.openxmlformats.org/drawingml/2006/table">
            <a:tbl>
              <a:tblPr firstRow="1" bandRow="1">
                <a:tableStyleId>{5C22544A-7EE6-4342-B048-85BDC9FD1C3A}</a:tableStyleId>
              </a:tblPr>
              <a:tblGrid>
                <a:gridCol w="4438547">
                  <a:extLst>
                    <a:ext uri="{9D8B030D-6E8A-4147-A177-3AD203B41FA5}">
                      <a16:colId xmlns:a16="http://schemas.microsoft.com/office/drawing/2014/main" val="1520663522"/>
                    </a:ext>
                  </a:extLst>
                </a:gridCol>
              </a:tblGrid>
              <a:tr h="320255">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schemeClr val="tx1"/>
                          </a:solidFill>
                          <a:effectLst/>
                          <a:uLnTx/>
                          <a:uFillTx/>
                          <a:latin typeface="ＭＳ ゴシック" panose="020B0609070205080204" pitchFamily="49" charset="-128"/>
                          <a:ea typeface="ＭＳ ゴシック" panose="020B0609070205080204" pitchFamily="49" charset="-128"/>
                          <a:cs typeface="+mn-cs"/>
                        </a:rPr>
                        <a:t>運営管理の方針</a:t>
                      </a:r>
                    </a:p>
                  </a:txBody>
                  <a:tcPr>
                    <a:solidFill>
                      <a:schemeClr val="accent6"/>
                    </a:solidFill>
                  </a:tcPr>
                </a:tc>
                <a:extLst>
                  <a:ext uri="{0D108BD9-81ED-4DB2-BD59-A6C34878D82A}">
                    <a16:rowId xmlns:a16="http://schemas.microsoft.com/office/drawing/2014/main" val="3928224763"/>
                  </a:ext>
                </a:extLst>
              </a:tr>
              <a:tr h="613600">
                <a:tc>
                  <a:txBody>
                    <a:bodyPr/>
                    <a:lstStyle/>
                    <a:p>
                      <a:pPr marL="180975" indent="-85725">
                        <a:buFont typeface="Arial" panose="020B0604020202020204" pitchFamily="34" charset="0"/>
                        <a:buChar char="•"/>
                      </a:pPr>
                      <a:r>
                        <a:rPr kumimoji="1" lang="ja-JP" altLang="en-US" sz="1200" dirty="0">
                          <a:solidFill>
                            <a:schemeClr val="tx1"/>
                          </a:solidFill>
                          <a:latin typeface="Meiryo UI" panose="020B0604030504040204" pitchFamily="50" charset="-128"/>
                          <a:ea typeface="Meiryo UI" panose="020B0604030504040204" pitchFamily="50" charset="-128"/>
                        </a:rPr>
                        <a:t>豊かなみどりを活かし育み、都市の顔となる公園づくりを推進。</a:t>
                      </a:r>
                      <a:endParaRPr kumimoji="1" lang="en-US" altLang="ja-JP" sz="1200" dirty="0">
                        <a:solidFill>
                          <a:schemeClr val="tx1"/>
                        </a:solidFill>
                        <a:latin typeface="Meiryo UI" panose="020B0604030504040204" pitchFamily="50" charset="-128"/>
                        <a:ea typeface="Meiryo UI" panose="020B0604030504040204" pitchFamily="50" charset="-128"/>
                      </a:endParaRPr>
                    </a:p>
                    <a:p>
                      <a:pPr marL="180975" indent="-85725">
                        <a:buFont typeface="Arial" panose="020B0604020202020204" pitchFamily="34" charset="0"/>
                        <a:buChar char="•"/>
                      </a:pPr>
                      <a:r>
                        <a:rPr kumimoji="1" lang="ja-JP" altLang="en-US" sz="1200" dirty="0">
                          <a:solidFill>
                            <a:schemeClr val="tx1"/>
                          </a:solidFill>
                          <a:latin typeface="Meiryo UI" panose="020B0604030504040204" pitchFamily="50" charset="-128"/>
                          <a:ea typeface="Meiryo UI" panose="020B0604030504040204" pitchFamily="50" charset="-128"/>
                        </a:rPr>
                        <a:t>野外音楽堂等の文化施設を活用し、音楽やアートイベントを通じた公園の賑わいづくりを推進。</a:t>
                      </a:r>
                      <a:endParaRPr kumimoji="1" lang="en-US" altLang="ja-JP" sz="1200" dirty="0">
                        <a:solidFill>
                          <a:schemeClr val="tx1"/>
                        </a:solidFill>
                        <a:latin typeface="Meiryo UI" panose="020B0604030504040204" pitchFamily="50" charset="-128"/>
                        <a:ea typeface="Meiryo UI" panose="020B0604030504040204" pitchFamily="50" charset="-128"/>
                      </a:endParaRPr>
                    </a:p>
                    <a:p>
                      <a:pPr marL="180975" indent="-85725">
                        <a:buFont typeface="Arial" panose="020B0604020202020204" pitchFamily="34" charset="0"/>
                        <a:buChar char="•"/>
                      </a:pPr>
                      <a:r>
                        <a:rPr kumimoji="1" lang="ja-JP" altLang="en-US" sz="1200" dirty="0">
                          <a:solidFill>
                            <a:schemeClr val="tx1"/>
                          </a:solidFill>
                          <a:latin typeface="Meiryo UI" panose="020B0604030504040204" pitchFamily="50" charset="-128"/>
                          <a:ea typeface="Meiryo UI" panose="020B0604030504040204" pitchFamily="50" charset="-128"/>
                        </a:rPr>
                        <a:t>幅広い世代の心身の健康づくりや、イベントプログラムを通じたコミュニティ形成などを支援。</a:t>
                      </a:r>
                      <a:endParaRPr kumimoji="1" lang="en-US" altLang="ja-JP" sz="1200" dirty="0">
                        <a:solidFill>
                          <a:schemeClr val="tx1"/>
                        </a:solidFill>
                        <a:latin typeface="Meiryo UI" panose="020B0604030504040204" pitchFamily="50" charset="-128"/>
                        <a:ea typeface="Meiryo UI" panose="020B0604030504040204" pitchFamily="50" charset="-128"/>
                      </a:endParaRPr>
                    </a:p>
                  </a:txBody>
                  <a:tcPr>
                    <a:solidFill>
                      <a:schemeClr val="accent6">
                        <a:lumMod val="20000"/>
                        <a:lumOff val="80000"/>
                      </a:schemeClr>
                    </a:solidFill>
                  </a:tcPr>
                </a:tc>
                <a:extLst>
                  <a:ext uri="{0D108BD9-81ED-4DB2-BD59-A6C34878D82A}">
                    <a16:rowId xmlns:a16="http://schemas.microsoft.com/office/drawing/2014/main" val="2435987410"/>
                  </a:ext>
                </a:extLst>
              </a:tr>
            </a:tbl>
          </a:graphicData>
        </a:graphic>
      </p:graphicFrame>
      <p:graphicFrame>
        <p:nvGraphicFramePr>
          <p:cNvPr id="58" name="表 57"/>
          <p:cNvGraphicFramePr>
            <a:graphicFrameLocks noGrp="1"/>
          </p:cNvGraphicFramePr>
          <p:nvPr>
            <p:extLst>
              <p:ext uri="{D42A27DB-BD31-4B8C-83A1-F6EECF244321}">
                <p14:modId xmlns:p14="http://schemas.microsoft.com/office/powerpoint/2010/main" val="724064155"/>
              </p:ext>
            </p:extLst>
          </p:nvPr>
        </p:nvGraphicFramePr>
        <p:xfrm>
          <a:off x="10666304" y="5017742"/>
          <a:ext cx="4438547" cy="1143215"/>
        </p:xfrm>
        <a:graphic>
          <a:graphicData uri="http://schemas.openxmlformats.org/drawingml/2006/table">
            <a:tbl>
              <a:tblPr firstRow="1" bandRow="1">
                <a:tableStyleId>{5C22544A-7EE6-4342-B048-85BDC9FD1C3A}</a:tableStyleId>
              </a:tblPr>
              <a:tblGrid>
                <a:gridCol w="4438547">
                  <a:extLst>
                    <a:ext uri="{9D8B030D-6E8A-4147-A177-3AD203B41FA5}">
                      <a16:colId xmlns:a16="http://schemas.microsoft.com/office/drawing/2014/main" val="1520663522"/>
                    </a:ext>
                  </a:extLst>
                </a:gridCol>
              </a:tblGrid>
              <a:tr h="320255">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srgbClr val="003300"/>
                          </a:solidFill>
                          <a:effectLst/>
                          <a:uLnTx/>
                          <a:uFillTx/>
                          <a:latin typeface="ＭＳ ゴシック" panose="020B0609070205080204" pitchFamily="49" charset="-128"/>
                          <a:ea typeface="ＭＳ ゴシック" panose="020B0609070205080204" pitchFamily="49" charset="-128"/>
                          <a:cs typeface="+mn-cs"/>
                        </a:rPr>
                        <a:t>維持管理の方針</a:t>
                      </a:r>
                    </a:p>
                  </a:txBody>
                  <a:tcPr>
                    <a:solidFill>
                      <a:schemeClr val="accent6"/>
                    </a:solidFill>
                  </a:tcPr>
                </a:tc>
                <a:extLst>
                  <a:ext uri="{0D108BD9-81ED-4DB2-BD59-A6C34878D82A}">
                    <a16:rowId xmlns:a16="http://schemas.microsoft.com/office/drawing/2014/main" val="3928224763"/>
                  </a:ext>
                </a:extLst>
              </a:tr>
              <a:tr h="613600">
                <a:tc>
                  <a:txBody>
                    <a:bodyPr/>
                    <a:lstStyle/>
                    <a:p>
                      <a:pPr marL="180975" indent="-85725">
                        <a:buFont typeface="Arial" panose="020B0604020202020204" pitchFamily="34" charset="0"/>
                        <a:buChar char="•"/>
                      </a:pPr>
                      <a:r>
                        <a:rPr kumimoji="1" lang="ja-JP" altLang="en-US" sz="1200" dirty="0">
                          <a:latin typeface="Meiryo UI" panose="020B0604030504040204" pitchFamily="50" charset="-128"/>
                          <a:ea typeface="Meiryo UI" panose="020B0604030504040204" pitchFamily="50" charset="-128"/>
                        </a:rPr>
                        <a:t>賑わいの東西軸を中心に質の高い植栽管理を実施し、服部緑地の景観向上につなげる。</a:t>
                      </a:r>
                      <a:endParaRPr kumimoji="1" lang="en-US" altLang="ja-JP" sz="1200" dirty="0">
                        <a:latin typeface="Meiryo UI" panose="020B0604030504040204" pitchFamily="50" charset="-128"/>
                        <a:ea typeface="Meiryo UI" panose="020B0604030504040204" pitchFamily="50" charset="-128"/>
                      </a:endParaRPr>
                    </a:p>
                    <a:p>
                      <a:pPr marL="180975" indent="-85725">
                        <a:buFont typeface="Arial" panose="020B0604020202020204" pitchFamily="34" charset="0"/>
                        <a:buChar char="•"/>
                      </a:pPr>
                      <a:r>
                        <a:rPr kumimoji="1" lang="ja-JP" altLang="en-US" sz="1200" dirty="0">
                          <a:latin typeface="Meiryo UI" panose="020B0604030504040204" pitchFamily="50" charset="-128"/>
                          <a:ea typeface="Meiryo UI" panose="020B0604030504040204" pitchFamily="50" charset="-128"/>
                        </a:rPr>
                        <a:t>天竺川・高川沿いの松並木や「千里丘陵の竹林」を、美しい景観として次世代に引き継げるよう適切な管理を実施。</a:t>
                      </a:r>
                      <a:endParaRPr kumimoji="1" lang="en-US" altLang="ja-JP" sz="1200" dirty="0">
                        <a:latin typeface="Meiryo UI" panose="020B0604030504040204" pitchFamily="50" charset="-128"/>
                        <a:ea typeface="Meiryo UI" panose="020B0604030504040204" pitchFamily="50" charset="-128"/>
                      </a:endParaRPr>
                    </a:p>
                  </a:txBody>
                  <a:tcPr>
                    <a:solidFill>
                      <a:schemeClr val="accent6">
                        <a:lumMod val="20000"/>
                        <a:lumOff val="80000"/>
                      </a:schemeClr>
                    </a:solidFill>
                  </a:tcPr>
                </a:tc>
                <a:extLst>
                  <a:ext uri="{0D108BD9-81ED-4DB2-BD59-A6C34878D82A}">
                    <a16:rowId xmlns:a16="http://schemas.microsoft.com/office/drawing/2014/main" val="2435987410"/>
                  </a:ext>
                </a:extLst>
              </a:tr>
            </a:tbl>
          </a:graphicData>
        </a:graphic>
      </p:graphicFrame>
      <p:graphicFrame>
        <p:nvGraphicFramePr>
          <p:cNvPr id="62" name="表 61"/>
          <p:cNvGraphicFramePr>
            <a:graphicFrameLocks noGrp="1"/>
          </p:cNvGraphicFramePr>
          <p:nvPr>
            <p:extLst>
              <p:ext uri="{D42A27DB-BD31-4B8C-83A1-F6EECF244321}">
                <p14:modId xmlns:p14="http://schemas.microsoft.com/office/powerpoint/2010/main" val="1217327104"/>
              </p:ext>
            </p:extLst>
          </p:nvPr>
        </p:nvGraphicFramePr>
        <p:xfrm>
          <a:off x="10666304" y="6317073"/>
          <a:ext cx="4438547" cy="960335"/>
        </p:xfrm>
        <a:graphic>
          <a:graphicData uri="http://schemas.openxmlformats.org/drawingml/2006/table">
            <a:tbl>
              <a:tblPr firstRow="1" bandRow="1">
                <a:tableStyleId>{5C22544A-7EE6-4342-B048-85BDC9FD1C3A}</a:tableStyleId>
              </a:tblPr>
              <a:tblGrid>
                <a:gridCol w="4438547">
                  <a:extLst>
                    <a:ext uri="{9D8B030D-6E8A-4147-A177-3AD203B41FA5}">
                      <a16:colId xmlns:a16="http://schemas.microsoft.com/office/drawing/2014/main" val="1520663522"/>
                    </a:ext>
                  </a:extLst>
                </a:gridCol>
              </a:tblGrid>
              <a:tr h="320255">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srgbClr val="003300"/>
                          </a:solidFill>
                          <a:effectLst/>
                          <a:uLnTx/>
                          <a:uFillTx/>
                          <a:latin typeface="ＭＳ ゴシック" panose="020B0609070205080204" pitchFamily="49" charset="-128"/>
                          <a:ea typeface="ＭＳ ゴシック" panose="020B0609070205080204" pitchFamily="49" charset="-128"/>
                          <a:cs typeface="+mn-cs"/>
                        </a:rPr>
                        <a:t>整備改修の方針</a:t>
                      </a:r>
                    </a:p>
                  </a:txBody>
                  <a:tcPr>
                    <a:solidFill>
                      <a:schemeClr val="accent6"/>
                    </a:solidFill>
                  </a:tcPr>
                </a:tc>
                <a:extLst>
                  <a:ext uri="{0D108BD9-81ED-4DB2-BD59-A6C34878D82A}">
                    <a16:rowId xmlns:a16="http://schemas.microsoft.com/office/drawing/2014/main" val="3928224763"/>
                  </a:ext>
                </a:extLst>
              </a:tr>
              <a:tr h="613600">
                <a:tc>
                  <a:txBody>
                    <a:bodyPr/>
                    <a:lstStyle/>
                    <a:p>
                      <a:pPr marL="0" indent="0">
                        <a:buFont typeface="Arial" panose="020B0604020202020204" pitchFamily="34" charset="0"/>
                        <a:buNone/>
                      </a:pPr>
                      <a:r>
                        <a:rPr kumimoji="1" lang="ja-JP" altLang="en-US" sz="1200" dirty="0">
                          <a:latin typeface="Meiryo UI" panose="020B0604030504040204" pitchFamily="50" charset="-128"/>
                          <a:ea typeface="Meiryo UI" panose="020B0604030504040204" pitchFamily="50" charset="-128"/>
                        </a:rPr>
                        <a:t>○北地区の新規整備</a:t>
                      </a:r>
                      <a:endParaRPr kumimoji="1" lang="en-US" altLang="ja-JP" sz="1200" dirty="0">
                        <a:latin typeface="Meiryo UI" panose="020B0604030504040204" pitchFamily="50" charset="-128"/>
                        <a:ea typeface="Meiryo UI" panose="020B0604030504040204" pitchFamily="50" charset="-128"/>
                      </a:endParaRPr>
                    </a:p>
                    <a:p>
                      <a:pPr marL="180975" indent="-85725">
                        <a:buFont typeface="Arial" panose="020B0604020202020204" pitchFamily="34" charset="0"/>
                        <a:buChar char="•"/>
                      </a:pPr>
                      <a:r>
                        <a:rPr kumimoji="1" lang="ja-JP" altLang="en-US" sz="1200" dirty="0">
                          <a:latin typeface="Meiryo UI" panose="020B0604030504040204" pitchFamily="50" charset="-128"/>
                          <a:ea typeface="Meiryo UI" panose="020B0604030504040204" pitchFamily="50" charset="-128"/>
                        </a:rPr>
                        <a:t>いなり山から千里ニュータウンに続く竹林を、緑道及び災害発生時の避難路として整備。</a:t>
                      </a:r>
                      <a:endParaRPr kumimoji="1" lang="en-US" altLang="ja-JP" sz="1200" dirty="0">
                        <a:latin typeface="Meiryo UI" panose="020B0604030504040204" pitchFamily="50" charset="-128"/>
                        <a:ea typeface="Meiryo UI" panose="020B0604030504040204" pitchFamily="50" charset="-128"/>
                      </a:endParaRPr>
                    </a:p>
                  </a:txBody>
                  <a:tcPr>
                    <a:solidFill>
                      <a:schemeClr val="accent6">
                        <a:lumMod val="20000"/>
                        <a:lumOff val="80000"/>
                      </a:schemeClr>
                    </a:solidFill>
                  </a:tcPr>
                </a:tc>
                <a:extLst>
                  <a:ext uri="{0D108BD9-81ED-4DB2-BD59-A6C34878D82A}">
                    <a16:rowId xmlns:a16="http://schemas.microsoft.com/office/drawing/2014/main" val="2435987410"/>
                  </a:ext>
                </a:extLst>
              </a:tr>
            </a:tbl>
          </a:graphicData>
        </a:graphic>
      </p:graphicFrame>
      <p:sp>
        <p:nvSpPr>
          <p:cNvPr id="65" name="テキスト ボックス 3"/>
          <p:cNvSpPr txBox="1">
            <a:spLocks noChangeArrowheads="1"/>
          </p:cNvSpPr>
          <p:nvPr/>
        </p:nvSpPr>
        <p:spPr bwMode="auto">
          <a:xfrm>
            <a:off x="10666304" y="3129250"/>
            <a:ext cx="1939904" cy="369332"/>
          </a:xfrm>
          <a:prstGeom prst="rect">
            <a:avLst/>
          </a:prstGeom>
          <a:ln>
            <a:solidFill>
              <a:schemeClr val="tx1"/>
            </a:solidFill>
          </a:ln>
        </p:spPr>
        <p:style>
          <a:lnRef idx="2">
            <a:schemeClr val="accent1"/>
          </a:lnRef>
          <a:fillRef idx="1">
            <a:schemeClr val="lt1"/>
          </a:fillRef>
          <a:effectRef idx="0">
            <a:schemeClr val="accent1"/>
          </a:effectRef>
          <a:fontRef idx="minor">
            <a:schemeClr val="dk1"/>
          </a:fontRef>
        </p:style>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hangingPunct="1"/>
            <a:r>
              <a:rPr lang="ja-JP" altLang="en-US" dirty="0">
                <a:latin typeface="Meiryo UI" pitchFamily="50" charset="-128"/>
                <a:ea typeface="Meiryo UI" pitchFamily="50" charset="-128"/>
                <a:cs typeface="Meiryo UI" pitchFamily="50" charset="-128"/>
              </a:rPr>
              <a:t>④取組の主な方針</a:t>
            </a:r>
          </a:p>
        </p:txBody>
      </p:sp>
      <p:sp>
        <p:nvSpPr>
          <p:cNvPr id="36" name="テキスト ボックス 3"/>
          <p:cNvSpPr txBox="1">
            <a:spLocks noChangeArrowheads="1"/>
          </p:cNvSpPr>
          <p:nvPr/>
        </p:nvSpPr>
        <p:spPr bwMode="auto">
          <a:xfrm>
            <a:off x="6691193" y="7552608"/>
            <a:ext cx="3502501" cy="1107996"/>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1100" dirty="0">
                <a:latin typeface="Meiryo UI" pitchFamily="50" charset="-128"/>
                <a:ea typeface="Meiryo UI" pitchFamily="50" charset="-128"/>
                <a:cs typeface="Meiryo UI" pitchFamily="50" charset="-128"/>
              </a:rPr>
              <a:t>豊中、吹田両市にまたがり、天竺川、高川に囲まれ、松林や竹林、池を抱いた丘陵地に広がる大規模な緑地で、各種スポーツおよび文化施設を整えている。天竺川・高川沿いの松並木が「とよなか百景」に、北部の竹林が「千里丘陵の竹林」として「</a:t>
            </a:r>
            <a:r>
              <a:rPr lang="en-US" altLang="ja-JP" sz="1100" dirty="0">
                <a:latin typeface="Meiryo UI" pitchFamily="50" charset="-128"/>
                <a:ea typeface="Meiryo UI" pitchFamily="50" charset="-128"/>
                <a:cs typeface="Meiryo UI" pitchFamily="50" charset="-128"/>
              </a:rPr>
              <a:t>21</a:t>
            </a:r>
            <a:r>
              <a:rPr lang="ja-JP" altLang="en-US" sz="1100" dirty="0">
                <a:latin typeface="Meiryo UI" pitchFamily="50" charset="-128"/>
                <a:ea typeface="Meiryo UI" pitchFamily="50" charset="-128"/>
                <a:cs typeface="Meiryo UI" pitchFamily="50" charset="-128"/>
              </a:rPr>
              <a:t>世紀に残したい日本の自然</a:t>
            </a:r>
            <a:r>
              <a:rPr lang="en-US" altLang="ja-JP" sz="1100" dirty="0">
                <a:latin typeface="Meiryo UI" pitchFamily="50" charset="-128"/>
                <a:ea typeface="Meiryo UI" pitchFamily="50" charset="-128"/>
                <a:cs typeface="Meiryo UI" pitchFamily="50" charset="-128"/>
              </a:rPr>
              <a:t>100</a:t>
            </a:r>
            <a:r>
              <a:rPr lang="ja-JP" altLang="en-US" sz="1100" dirty="0">
                <a:latin typeface="Meiryo UI" pitchFamily="50" charset="-128"/>
                <a:ea typeface="Meiryo UI" pitchFamily="50" charset="-128"/>
                <a:cs typeface="Meiryo UI" pitchFamily="50" charset="-128"/>
              </a:rPr>
              <a:t>選」に選ばれている。</a:t>
            </a:r>
            <a:endParaRPr lang="en-US" altLang="ja-JP" sz="1100" dirty="0">
              <a:latin typeface="Meiryo UI" pitchFamily="50" charset="-128"/>
              <a:ea typeface="Meiryo UI" pitchFamily="50" charset="-128"/>
              <a:cs typeface="Meiryo UI" pitchFamily="50" charset="-128"/>
            </a:endParaRPr>
          </a:p>
        </p:txBody>
      </p:sp>
      <p:sp>
        <p:nvSpPr>
          <p:cNvPr id="37" name="テキスト ボックス 3"/>
          <p:cNvSpPr txBox="1">
            <a:spLocks noChangeArrowheads="1"/>
          </p:cNvSpPr>
          <p:nvPr/>
        </p:nvSpPr>
        <p:spPr bwMode="auto">
          <a:xfrm>
            <a:off x="6213010" y="8580375"/>
            <a:ext cx="3980684" cy="769441"/>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1100" dirty="0">
                <a:latin typeface="Meiryo UI" pitchFamily="50" charset="-128"/>
                <a:ea typeface="Meiryo UI" pitchFamily="50" charset="-128"/>
                <a:cs typeface="Meiryo UI" pitchFamily="50" charset="-128"/>
              </a:rPr>
              <a:t>・開設面積：</a:t>
            </a:r>
            <a:r>
              <a:rPr lang="en-US" altLang="ja-JP" sz="1100" dirty="0">
                <a:latin typeface="Meiryo UI" pitchFamily="50" charset="-128"/>
                <a:ea typeface="Meiryo UI" pitchFamily="50" charset="-128"/>
                <a:cs typeface="Meiryo UI" pitchFamily="50" charset="-128"/>
              </a:rPr>
              <a:t>126.3</a:t>
            </a:r>
            <a:r>
              <a:rPr lang="ja-JP" altLang="en-US" sz="1100" dirty="0">
                <a:latin typeface="Meiryo UI" pitchFamily="50" charset="-128"/>
                <a:ea typeface="Meiryo UI" pitchFamily="50" charset="-128"/>
                <a:cs typeface="Meiryo UI" pitchFamily="50" charset="-128"/>
              </a:rPr>
              <a:t>　</a:t>
            </a:r>
            <a:r>
              <a:rPr lang="en-US" altLang="ja-JP" sz="1100" dirty="0">
                <a:latin typeface="Meiryo UI" pitchFamily="50" charset="-128"/>
                <a:ea typeface="Meiryo UI" pitchFamily="50" charset="-128"/>
                <a:cs typeface="Meiryo UI" pitchFamily="50" charset="-128"/>
              </a:rPr>
              <a:t>ha</a:t>
            </a:r>
          </a:p>
          <a:p>
            <a:pPr eaLnBrk="1" hangingPunct="1"/>
            <a:r>
              <a:rPr lang="ja-JP" altLang="en-US" sz="1100" dirty="0">
                <a:latin typeface="Meiryo UI" pitchFamily="50" charset="-128"/>
                <a:ea typeface="Meiryo UI" pitchFamily="50" charset="-128"/>
                <a:cs typeface="Meiryo UI" pitchFamily="50" charset="-128"/>
              </a:rPr>
              <a:t>・年間利用者数（令和</a:t>
            </a:r>
            <a:r>
              <a:rPr lang="en-US" altLang="ja-JP" sz="1100" dirty="0">
                <a:latin typeface="Meiryo UI" pitchFamily="50" charset="-128"/>
                <a:ea typeface="Meiryo UI" pitchFamily="50" charset="-128"/>
                <a:cs typeface="Meiryo UI" pitchFamily="50" charset="-128"/>
              </a:rPr>
              <a:t>5</a:t>
            </a:r>
            <a:r>
              <a:rPr lang="ja-JP" altLang="en-US" sz="1100" dirty="0">
                <a:latin typeface="Meiryo UI" pitchFamily="50" charset="-128"/>
                <a:ea typeface="Meiryo UI" pitchFamily="50" charset="-128"/>
                <a:cs typeface="Meiryo UI" pitchFamily="50" charset="-128"/>
              </a:rPr>
              <a:t>年度）：約</a:t>
            </a:r>
            <a:r>
              <a:rPr lang="en-US" altLang="ja-JP" sz="1100" dirty="0">
                <a:latin typeface="Meiryo UI" pitchFamily="50" charset="-128"/>
                <a:ea typeface="Meiryo UI" pitchFamily="50" charset="-128"/>
                <a:cs typeface="Meiryo UI" pitchFamily="50" charset="-128"/>
              </a:rPr>
              <a:t>704</a:t>
            </a:r>
            <a:r>
              <a:rPr lang="ja-JP" altLang="en-US" sz="1100" dirty="0">
                <a:latin typeface="Meiryo UI" pitchFamily="50" charset="-128"/>
                <a:ea typeface="Meiryo UI" pitchFamily="50" charset="-128"/>
                <a:cs typeface="Meiryo UI" pitchFamily="50" charset="-128"/>
              </a:rPr>
              <a:t>万人</a:t>
            </a:r>
            <a:endParaRPr lang="en-US" altLang="ja-JP" sz="1100" dirty="0">
              <a:latin typeface="Meiryo UI" pitchFamily="50" charset="-128"/>
              <a:ea typeface="Meiryo UI" pitchFamily="50" charset="-128"/>
              <a:cs typeface="Meiryo UI" pitchFamily="50" charset="-128"/>
            </a:endParaRPr>
          </a:p>
          <a:p>
            <a:pPr eaLnBrk="1" hangingPunct="1"/>
            <a:r>
              <a:rPr lang="ja-JP" altLang="en-US" sz="1100" dirty="0">
                <a:latin typeface="Meiryo UI" pitchFamily="50" charset="-128"/>
                <a:ea typeface="Meiryo UI" pitchFamily="50" charset="-128"/>
                <a:cs typeface="Meiryo UI" pitchFamily="50" charset="-128"/>
              </a:rPr>
              <a:t>・開設年度：昭和</a:t>
            </a:r>
            <a:r>
              <a:rPr lang="en-US" altLang="ja-JP" sz="1100" dirty="0">
                <a:latin typeface="Meiryo UI" pitchFamily="50" charset="-128"/>
                <a:ea typeface="Meiryo UI" pitchFamily="50" charset="-128"/>
                <a:cs typeface="Meiryo UI" pitchFamily="50" charset="-128"/>
              </a:rPr>
              <a:t>25</a:t>
            </a:r>
            <a:r>
              <a:rPr lang="ja-JP" altLang="en-US" sz="1100" dirty="0">
                <a:latin typeface="Meiryo UI" pitchFamily="50" charset="-128"/>
                <a:ea typeface="Meiryo UI" pitchFamily="50" charset="-128"/>
                <a:cs typeface="Meiryo UI" pitchFamily="50" charset="-128"/>
              </a:rPr>
              <a:t>年８月１日</a:t>
            </a:r>
            <a:endParaRPr lang="en-US" altLang="ja-JP" sz="1100" dirty="0">
              <a:latin typeface="Meiryo UI" pitchFamily="50" charset="-128"/>
              <a:ea typeface="Meiryo UI" pitchFamily="50" charset="-128"/>
              <a:cs typeface="Meiryo UI" pitchFamily="50" charset="-128"/>
            </a:endParaRPr>
          </a:p>
          <a:p>
            <a:pPr eaLnBrk="1" hangingPunct="1"/>
            <a:r>
              <a:rPr lang="ja-JP" altLang="en-US" sz="1100" dirty="0">
                <a:latin typeface="Meiryo UI" pitchFamily="50" charset="-128"/>
                <a:ea typeface="Meiryo UI" pitchFamily="50" charset="-128"/>
                <a:cs typeface="Meiryo UI" pitchFamily="50" charset="-128"/>
              </a:rPr>
              <a:t>・主要施設：</a:t>
            </a:r>
            <a:endParaRPr lang="en-US" altLang="ja-JP" sz="1100" dirty="0">
              <a:latin typeface="Meiryo UI" pitchFamily="50" charset="-128"/>
              <a:ea typeface="Meiryo UI" pitchFamily="50" charset="-128"/>
              <a:cs typeface="Meiryo UI" pitchFamily="50" charset="-128"/>
            </a:endParaRPr>
          </a:p>
        </p:txBody>
      </p:sp>
      <p:sp>
        <p:nvSpPr>
          <p:cNvPr id="35" name="テキスト ボックス 3"/>
          <p:cNvSpPr txBox="1">
            <a:spLocks noChangeArrowheads="1"/>
          </p:cNvSpPr>
          <p:nvPr/>
        </p:nvSpPr>
        <p:spPr bwMode="auto">
          <a:xfrm>
            <a:off x="6985601" y="9094722"/>
            <a:ext cx="3208093" cy="938719"/>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1100" dirty="0">
                <a:latin typeface="Meiryo UI" pitchFamily="50" charset="-128"/>
                <a:ea typeface="Meiryo UI" pitchFamily="50" charset="-128"/>
                <a:cs typeface="Meiryo UI" pitchFamily="50" charset="-128"/>
              </a:rPr>
              <a:t>陸上競技場、テニスコート、野球場、スポーツ広場、乗馬場、プール（ウォーターランド ）、円形花壇、バーベキュー広場、児童遊戯場、都市緑化植物園、花と緑の相談所、日本民家集落博物館、野外音楽堂、レストラン</a:t>
            </a:r>
            <a:endParaRPr lang="en-US" altLang="ja-JP" sz="1100" dirty="0">
              <a:latin typeface="Meiryo UI" pitchFamily="50" charset="-128"/>
              <a:ea typeface="Meiryo UI" pitchFamily="50" charset="-128"/>
              <a:cs typeface="Meiryo UI" pitchFamily="50" charset="-128"/>
            </a:endParaRPr>
          </a:p>
        </p:txBody>
      </p:sp>
      <p:sp>
        <p:nvSpPr>
          <p:cNvPr id="38" name="テキスト ボックス 37"/>
          <p:cNvSpPr txBox="1"/>
          <p:nvPr/>
        </p:nvSpPr>
        <p:spPr>
          <a:xfrm>
            <a:off x="13241913" y="-17817"/>
            <a:ext cx="1877437" cy="461665"/>
          </a:xfrm>
          <a:prstGeom prst="rect">
            <a:avLst/>
          </a:prstGeom>
          <a:noFill/>
        </p:spPr>
        <p:txBody>
          <a:bodyPr wrap="none" rtlCol="0">
            <a:spAutoFit/>
          </a:bodyPr>
          <a:lstStyle/>
          <a:p>
            <a:pPr algn="r"/>
            <a:r>
              <a:rPr kumimoji="1" lang="ja-JP" altLang="en-US" sz="1200" dirty="0">
                <a:solidFill>
                  <a:schemeClr val="bg1"/>
                </a:solidFill>
                <a:latin typeface="Meiryo UI" panose="020B0604030504040204" pitchFamily="50" charset="-128"/>
                <a:ea typeface="Meiryo UI" panose="020B0604030504040204" pitchFamily="50" charset="-128"/>
              </a:rPr>
              <a:t>池田土木事務所／公園課</a:t>
            </a:r>
            <a:endParaRPr kumimoji="1" lang="en-US" altLang="ja-JP" sz="1200" dirty="0">
              <a:solidFill>
                <a:schemeClr val="bg1"/>
              </a:solidFill>
              <a:latin typeface="Meiryo UI" panose="020B0604030504040204" pitchFamily="50" charset="-128"/>
              <a:ea typeface="Meiryo UI" panose="020B0604030504040204" pitchFamily="50" charset="-128"/>
            </a:endParaRPr>
          </a:p>
          <a:p>
            <a:pPr algn="r"/>
            <a:r>
              <a:rPr kumimoji="1" lang="ja-JP" altLang="en-US" sz="1200" dirty="0">
                <a:solidFill>
                  <a:schemeClr val="bg1"/>
                </a:solidFill>
                <a:latin typeface="Meiryo UI" panose="020B0604030504040204" pitchFamily="50" charset="-128"/>
                <a:ea typeface="Meiryo UI" panose="020B0604030504040204" pitchFamily="50" charset="-128"/>
              </a:rPr>
              <a:t>令和７年４月</a:t>
            </a:r>
          </a:p>
        </p:txBody>
      </p:sp>
      <p:sp>
        <p:nvSpPr>
          <p:cNvPr id="6" name="テキスト ボックス 76">
            <a:extLst>
              <a:ext uri="{FF2B5EF4-FFF2-40B4-BE49-F238E27FC236}">
                <a16:creationId xmlns:a16="http://schemas.microsoft.com/office/drawing/2014/main" id="{19583F8D-ECDE-3E1B-2BE7-024DF1FF2EBC}"/>
              </a:ext>
            </a:extLst>
          </p:cNvPr>
          <p:cNvSpPr txBox="1"/>
          <p:nvPr/>
        </p:nvSpPr>
        <p:spPr>
          <a:xfrm>
            <a:off x="11422347" y="10389268"/>
            <a:ext cx="3696335" cy="33718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355600" indent="-355600" algn="l">
              <a:lnSpc>
                <a:spcPts val="900"/>
              </a:lnSpc>
            </a:pPr>
            <a:r>
              <a:rPr lang="ja-JP" sz="800" kern="100" dirty="0">
                <a:effectLst/>
                <a:latin typeface="游ゴシック" panose="020B0400000000000000" pitchFamily="50" charset="-128"/>
                <a:ea typeface="游ゴシック" panose="020B0400000000000000" pitchFamily="50" charset="-128"/>
                <a:cs typeface="Times New Roman" panose="02020603050405020304" pitchFamily="18" charset="0"/>
              </a:rPr>
              <a:t>出典：国土地理院基盤地図情報</a:t>
            </a:r>
            <a:r>
              <a:rPr lang="en-US" sz="800" kern="100" dirty="0">
                <a:effectLst/>
                <a:latin typeface="游ゴシック" panose="020B0400000000000000" pitchFamily="50" charset="-128"/>
                <a:ea typeface="游ゴシック" panose="020B0400000000000000" pitchFamily="50" charset="-128"/>
                <a:cs typeface="Times New Roman" panose="02020603050405020304" pitchFamily="18" charset="0"/>
              </a:rPr>
              <a:t>25000</a:t>
            </a:r>
            <a:r>
              <a:rPr lang="ja-JP" sz="800" kern="100" dirty="0">
                <a:effectLst/>
                <a:latin typeface="游ゴシック" panose="020B0400000000000000" pitchFamily="50" charset="-128"/>
                <a:ea typeface="游ゴシック" panose="020B0400000000000000" pitchFamily="50" charset="-128"/>
                <a:cs typeface="Times New Roman" panose="02020603050405020304" pitchFamily="18" charset="0"/>
              </a:rPr>
              <a:t>「大阪府」、地理院タイル・淡色地図、</a:t>
            </a:r>
          </a:p>
          <a:p>
            <a:pPr indent="254000" algn="l">
              <a:lnSpc>
                <a:spcPts val="900"/>
              </a:lnSpc>
            </a:pPr>
            <a:r>
              <a:rPr lang="en-US" altLang="ja-JP" sz="800" kern="100" dirty="0">
                <a:effectLst/>
                <a:latin typeface="游ゴシック" panose="020B0400000000000000" pitchFamily="50" charset="-128"/>
                <a:ea typeface="游ゴシック" panose="020B0400000000000000" pitchFamily="50" charset="-128"/>
                <a:cs typeface="Times New Roman" panose="02020603050405020304" pitchFamily="18" charset="0"/>
              </a:rPr>
              <a:t>  </a:t>
            </a:r>
            <a:r>
              <a:rPr lang="ja-JP" sz="800" kern="100" dirty="0">
                <a:effectLst/>
                <a:latin typeface="游ゴシック" panose="020B0400000000000000" pitchFamily="50" charset="-128"/>
                <a:ea typeface="游ゴシック" panose="020B0400000000000000" pitchFamily="50" charset="-128"/>
                <a:cs typeface="Times New Roman" panose="02020603050405020304" pitchFamily="18" charset="0"/>
              </a:rPr>
              <a:t>国土交通省国土数値情報 を加工して作成</a:t>
            </a:r>
            <a:r>
              <a:rPr lang="en-US" sz="800" kern="100" dirty="0">
                <a:effectLst/>
                <a:latin typeface="游ゴシック" panose="020B0400000000000000" pitchFamily="50" charset="-128"/>
                <a:ea typeface="游ゴシック" panose="020B0400000000000000" pitchFamily="50" charset="-128"/>
                <a:cs typeface="Times New Roman" panose="02020603050405020304" pitchFamily="18" charset="0"/>
              </a:rPr>
              <a:t> </a:t>
            </a:r>
            <a:endParaRPr lang="ja-JP" sz="800" kern="100" dirty="0">
              <a:effectLst/>
              <a:latin typeface="游ゴシック" panose="020B0400000000000000" pitchFamily="50" charset="-128"/>
              <a:ea typeface="游ゴシック" panose="020B0400000000000000" pitchFamily="50" charset="-128"/>
              <a:cs typeface="Times New Roman" panose="02020603050405020304" pitchFamily="18" charset="0"/>
            </a:endParaRPr>
          </a:p>
        </p:txBody>
      </p:sp>
      <p:pic>
        <p:nvPicPr>
          <p:cNvPr id="7" name="図 6" descr="マップ&#10;&#10;AI によって生成されたコンテンツは間違っている可能性があります。">
            <a:extLst>
              <a:ext uri="{FF2B5EF4-FFF2-40B4-BE49-F238E27FC236}">
                <a16:creationId xmlns:a16="http://schemas.microsoft.com/office/drawing/2014/main" id="{30DA1C0E-D6E2-A450-460F-420EC5863AF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205272" y="7366718"/>
            <a:ext cx="4845977" cy="2872365"/>
          </a:xfrm>
          <a:prstGeom prst="rect">
            <a:avLst/>
          </a:prstGeom>
        </p:spPr>
      </p:pic>
    </p:spTree>
    <p:extLst>
      <p:ext uri="{BB962C8B-B14F-4D97-AF65-F5344CB8AC3E}">
        <p14:creationId xmlns:p14="http://schemas.microsoft.com/office/powerpoint/2010/main" val="3060682471"/>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813</Words>
  <Application>Microsoft Office PowerPoint</Application>
  <PresentationFormat>ユーザー設定</PresentationFormat>
  <Paragraphs>53</Paragraphs>
  <Slides>1</Slides>
  <Notes>1</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1</vt:i4>
      </vt:variant>
    </vt:vector>
  </HeadingPairs>
  <TitlesOfParts>
    <vt:vector size="8" baseType="lpstr">
      <vt:lpstr>Meiryo UI</vt:lpstr>
      <vt:lpstr>ＭＳ ゴシック</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2020-04-23T05:06:43Z</dcterms:created>
  <dcterms:modified xsi:type="dcterms:W3CDTF">2025-04-15T00:28:52Z</dcterms:modified>
</cp:coreProperties>
</file>