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547A4-EABF-4F45-B04E-629E3F93B741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866A-90B0-4CC5-841F-EDE83AB14F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098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547A4-EABF-4F45-B04E-629E3F93B741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866A-90B0-4CC5-841F-EDE83AB14F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725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547A4-EABF-4F45-B04E-629E3F93B741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866A-90B0-4CC5-841F-EDE83AB14F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0596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547A4-EABF-4F45-B04E-629E3F93B741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866A-90B0-4CC5-841F-EDE83AB14F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7095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547A4-EABF-4F45-B04E-629E3F93B741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866A-90B0-4CC5-841F-EDE83AB14F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1566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547A4-EABF-4F45-B04E-629E3F93B741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866A-90B0-4CC5-841F-EDE83AB14F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3368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547A4-EABF-4F45-B04E-629E3F93B741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866A-90B0-4CC5-841F-EDE83AB14F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1662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547A4-EABF-4F45-B04E-629E3F93B741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866A-90B0-4CC5-841F-EDE83AB14F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0130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547A4-EABF-4F45-B04E-629E3F93B741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866A-90B0-4CC5-841F-EDE83AB14F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4701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547A4-EABF-4F45-B04E-629E3F93B741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866A-90B0-4CC5-841F-EDE83AB14F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3177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547A4-EABF-4F45-B04E-629E3F93B741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866A-90B0-4CC5-841F-EDE83AB14F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12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547A4-EABF-4F45-B04E-629E3F93B741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2866A-90B0-4CC5-841F-EDE83AB14F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5969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909" y="45942"/>
            <a:ext cx="9635161" cy="6812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11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4725" y="34498"/>
            <a:ext cx="9651345" cy="6823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751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2025-08-27T01:29:56Z</dcterms:created>
  <dcterms:modified xsi:type="dcterms:W3CDTF">2025-08-27T01:30:04Z</dcterms:modified>
</cp:coreProperties>
</file>