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0000FF"/>
    <a:srgbClr val="E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434" autoAdjust="0"/>
  </p:normalViewPr>
  <p:slideViewPr>
    <p:cSldViewPr>
      <p:cViewPr varScale="1">
        <p:scale>
          <a:sx n="122" d="100"/>
          <a:sy n="122" d="100"/>
        </p:scale>
        <p:origin x="10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05252BA-2214-449C-8EB5-EC4AE1D81467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F5C0CDCA-636B-4F4B-A567-C7BA73AA0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871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4990-B191-44FF-908E-CD5C61C97783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05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CAE68-DF1D-4A3B-B4C8-841469085435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33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D97C-F995-4932-ABDF-B20E3D61BD50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04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4DC7-CFC5-44D6-8028-927A1CC03337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76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6779-2EDE-4EE9-B2E0-8016CC5F3D13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33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9FF4-3CA3-481E-AC8A-2DA11F807245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97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2A7C-5CA8-4A04-B6D3-4A79AB67A3F2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21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A5165-AE32-4DFC-B3DB-0A5EC32549A1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92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DA09-063E-4394-935A-FDA93ECAF335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36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C58A-5E16-4063-84BB-CB94814E850A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54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0724-2BC3-4E92-B661-077C20E9E87E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064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9376D-9F3B-4D25-B378-A0F17775B954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35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73612"/>
            <a:ext cx="9137847" cy="43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令和７年度　基盤整備促進ワーキンググループ　スケジュール</a:t>
            </a:r>
            <a:endParaRPr lang="ja-JP" altLang="en-US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776310"/>
              </p:ext>
            </p:extLst>
          </p:nvPr>
        </p:nvGraphicFramePr>
        <p:xfrm>
          <a:off x="36513" y="541928"/>
          <a:ext cx="9071991" cy="6253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98079203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18041091"/>
                    </a:ext>
                  </a:extLst>
                </a:gridCol>
                <a:gridCol w="1979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基盤整備促進ワーキンググループの進め方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36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673506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4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◆地域生活支援拠点等に係る市町村意見交換会（</a:t>
                      </a:r>
                      <a:r>
                        <a:rPr kumimoji="1" lang="en-US" altLang="ja-JP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endParaRPr kumimoji="1" lang="en-US" altLang="ja-JP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31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◆自立支援協議会へ検討状況の</a:t>
                      </a:r>
                      <a:endParaRPr kumimoji="1" lang="en-US" altLang="ja-JP" sz="1050" kern="1200" spc="-1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  報告（日程未定）</a:t>
                      </a:r>
                      <a:endParaRPr kumimoji="1" lang="en-US" altLang="ja-JP" sz="1050" kern="1200" spc="-1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03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41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489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◆地域支援推進部会への報告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6319886"/>
                  </a:ext>
                </a:extLst>
              </a:tr>
              <a:tr h="50984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◆自立支援協議会への報告</a:t>
                      </a:r>
                    </a:p>
                  </a:txBody>
                  <a:tcPr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535806"/>
                  </a:ext>
                </a:extLst>
              </a:tr>
            </a:tbl>
          </a:graphicData>
        </a:graphic>
      </p:graphicFrame>
      <p:sp>
        <p:nvSpPr>
          <p:cNvPr id="21" name="正方形/長方形 20"/>
          <p:cNvSpPr/>
          <p:nvPr/>
        </p:nvSpPr>
        <p:spPr>
          <a:xfrm>
            <a:off x="924744" y="7467890"/>
            <a:ext cx="8219256" cy="465388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  　提言を受けた具体的取組について、自立支援協議会へ報告　</a:t>
            </a:r>
            <a:endParaRPr lang="en-US" altLang="ja-JP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⇒推進協へ報告の上、計画へ反映　（必要に応じ予算化）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55576" y="1700808"/>
            <a:ext cx="224048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①今年度の取組みについて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②施策等の方向性について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209" y="5354052"/>
            <a:ext cx="344307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予算要求結果を踏まえた報告と今後の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施策展開について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782334" y="1484784"/>
            <a:ext cx="648073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07662" y="5163477"/>
            <a:ext cx="648073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</a:p>
        </p:txBody>
      </p:sp>
      <p:sp>
        <p:nvSpPr>
          <p:cNvPr id="5" name="下矢印 4"/>
          <p:cNvSpPr/>
          <p:nvPr/>
        </p:nvSpPr>
        <p:spPr>
          <a:xfrm>
            <a:off x="5822444" y="1161813"/>
            <a:ext cx="333732" cy="2493311"/>
          </a:xfrm>
          <a:prstGeom prst="downArrow">
            <a:avLst>
              <a:gd name="adj1" fmla="val 30749"/>
              <a:gd name="adj2" fmla="val 55041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5148064" y="2493201"/>
            <a:ext cx="333732" cy="1161924"/>
          </a:xfrm>
          <a:prstGeom prst="downArrow">
            <a:avLst>
              <a:gd name="adj1" fmla="val 30393"/>
              <a:gd name="adj2" fmla="val 53493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屈折矢印 6"/>
          <p:cNvSpPr/>
          <p:nvPr/>
        </p:nvSpPr>
        <p:spPr>
          <a:xfrm rot="10800000" flipH="1">
            <a:off x="3019851" y="2041372"/>
            <a:ext cx="1624158" cy="1613751"/>
          </a:xfrm>
          <a:prstGeom prst="bentUpArrow">
            <a:avLst>
              <a:gd name="adj1" fmla="val 5315"/>
              <a:gd name="adj2" fmla="val 8783"/>
              <a:gd name="adj3" fmla="val 9481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508104" y="949390"/>
            <a:ext cx="897753" cy="212423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拠点等調査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716017" y="2240860"/>
            <a:ext cx="1152128" cy="216024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待機者実態調査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283968" y="3701792"/>
            <a:ext cx="2720280" cy="67151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次年度に向けた予算要求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1048" y="132491"/>
            <a:ext cx="936104" cy="307777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1-2</a:t>
            </a:r>
          </a:p>
        </p:txBody>
      </p:sp>
      <p:sp>
        <p:nvSpPr>
          <p:cNvPr id="19" name="屈折矢印 6">
            <a:extLst>
              <a:ext uri="{FF2B5EF4-FFF2-40B4-BE49-F238E27FC236}">
                <a16:creationId xmlns:a16="http://schemas.microsoft.com/office/drawing/2014/main" id="{0E9B6B56-918B-4F2F-9039-D547C9A254EC}"/>
              </a:ext>
            </a:extLst>
          </p:cNvPr>
          <p:cNvSpPr/>
          <p:nvPr/>
        </p:nvSpPr>
        <p:spPr>
          <a:xfrm rot="10800000" flipH="1">
            <a:off x="3019850" y="1799403"/>
            <a:ext cx="2408897" cy="405137"/>
          </a:xfrm>
          <a:prstGeom prst="bentUpArrow">
            <a:avLst>
              <a:gd name="adj1" fmla="val 24123"/>
              <a:gd name="adj2" fmla="val 34174"/>
              <a:gd name="adj3" fmla="val 28289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195269" y="1861182"/>
            <a:ext cx="936104" cy="202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意見を反映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下矢印 4">
            <a:extLst>
              <a:ext uri="{FF2B5EF4-FFF2-40B4-BE49-F238E27FC236}">
                <a16:creationId xmlns:a16="http://schemas.microsoft.com/office/drawing/2014/main" id="{42529D0A-60BA-42DE-BA71-28151D977CEC}"/>
              </a:ext>
            </a:extLst>
          </p:cNvPr>
          <p:cNvSpPr/>
          <p:nvPr/>
        </p:nvSpPr>
        <p:spPr>
          <a:xfrm>
            <a:off x="6614532" y="867193"/>
            <a:ext cx="333732" cy="2787932"/>
          </a:xfrm>
          <a:prstGeom prst="downArrow">
            <a:avLst>
              <a:gd name="adj1" fmla="val 30749"/>
              <a:gd name="adj2" fmla="val 55041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08FB9F7-8860-401E-A7F2-41D75B25FF80}"/>
              </a:ext>
            </a:extLst>
          </p:cNvPr>
          <p:cNvSpPr/>
          <p:nvPr/>
        </p:nvSpPr>
        <p:spPr>
          <a:xfrm>
            <a:off x="6260454" y="1496766"/>
            <a:ext cx="1127639" cy="351090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入所施設利用者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意向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調査</a:t>
            </a:r>
          </a:p>
        </p:txBody>
      </p:sp>
    </p:spTree>
    <p:extLst>
      <p:ext uri="{BB962C8B-B14F-4D97-AF65-F5344CB8AC3E}">
        <p14:creationId xmlns:p14="http://schemas.microsoft.com/office/powerpoint/2010/main" val="4079029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画面に合わせる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2025-07-31T01:33:34Z</dcterms:created>
  <dcterms:modified xsi:type="dcterms:W3CDTF">2025-07-31T01:33:38Z</dcterms:modified>
</cp:coreProperties>
</file>