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4660"/>
  </p:normalViewPr>
  <p:slideViewPr>
    <p:cSldViewPr>
      <p:cViewPr varScale="1">
        <p:scale>
          <a:sx n="115" d="100"/>
          <a:sy n="115" d="100"/>
        </p:scale>
        <p:origin x="160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81000" y="1122404"/>
            <a:ext cx="8748464" cy="540000"/>
          </a:xfrm>
        </p:spPr>
        <p:txBody>
          <a:bodyPr>
            <a:normAutofit/>
          </a:bodyPr>
          <a:lstStyle/>
          <a:p>
            <a:r>
              <a:rPr lang="ja-JP" altLang="en-US" sz="22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施設認定、衛生証明書に係る申請先</a:t>
            </a:r>
            <a:r>
              <a:rPr lang="ja-JP" altLang="en-US" sz="22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・発行場所の変更について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776536" y="1645602"/>
            <a:ext cx="7991611" cy="775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令和３年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から、インド・メキシコ・マレーシアへの</a:t>
            </a:r>
            <a:endParaRPr lang="en-US" altLang="ja-JP" sz="20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水産食品等の輸出に係る申請先等が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変更されます。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705432" y="1607185"/>
            <a:ext cx="8136000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899881"/>
              </p:ext>
            </p:extLst>
          </p:nvPr>
        </p:nvGraphicFramePr>
        <p:xfrm>
          <a:off x="704528" y="2462672"/>
          <a:ext cx="8193848" cy="1997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6924">
                  <a:extLst>
                    <a:ext uri="{9D8B030D-6E8A-4147-A177-3AD203B41FA5}">
                      <a16:colId xmlns:a16="http://schemas.microsoft.com/office/drawing/2014/main" val="1908358310"/>
                    </a:ext>
                  </a:extLst>
                </a:gridCol>
                <a:gridCol w="4096924">
                  <a:extLst>
                    <a:ext uri="{9D8B030D-6E8A-4147-A177-3AD203B41FA5}">
                      <a16:colId xmlns:a16="http://schemas.microsoft.com/office/drawing/2014/main" val="4232607049"/>
                    </a:ext>
                  </a:extLst>
                </a:gridCol>
              </a:tblGrid>
              <a:tr h="31688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申請先・発行場所</a:t>
                      </a:r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116388"/>
                  </a:ext>
                </a:extLst>
              </a:tr>
              <a:tr h="3168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３月</a:t>
                      </a:r>
                      <a:r>
                        <a:rPr kumimoji="1" lang="en-US" altLang="ja-JP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日まで</a:t>
                      </a:r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４月１日から</a:t>
                      </a:r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104946"/>
                  </a:ext>
                </a:extLst>
              </a:tr>
              <a:tr h="1326988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厚生労働省地方厚生局、</a:t>
                      </a:r>
                      <a:endParaRPr kumimoji="1" lang="en-US" altLang="ja-JP" sz="1600" b="1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都道府県等衛生部局</a:t>
                      </a:r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（注１）</a:t>
                      </a:r>
                      <a:endParaRPr kumimoji="1" lang="en-US" altLang="ja-JP" sz="16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［書面・メール・</a:t>
                      </a:r>
                      <a:r>
                        <a:rPr kumimoji="1" lang="en-US" altLang="ja-JP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NACCS</a:t>
                      </a: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申請］</a:t>
                      </a: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6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　　　　　　　地方農政局等</a:t>
                      </a: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（注２）</a:t>
                      </a:r>
                      <a:endParaRPr kumimoji="1" lang="en-US" altLang="ja-JP" sz="16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216000" indent="-360000" algn="ctr">
                        <a:spcAft>
                          <a:spcPts val="200"/>
                        </a:spcAft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［書面・メール］</a:t>
                      </a:r>
                      <a:endParaRPr kumimoji="1" lang="en-US" altLang="ja-JP" sz="16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4280633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553344" y="4460220"/>
            <a:ext cx="8435562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（注１）都道府県、保健所設置市、特別区における衛生主管部局</a:t>
            </a:r>
            <a:endParaRPr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2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（注２）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地方農政局等とは、農林水産省地方農政局（東北、関東、北陸、東海、近畿、中国四国、九州）の本局、北海道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2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農政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事務所及び内閣府沖縄総合事務局農林水産部を指しています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432720" y="188640"/>
            <a:ext cx="6556186" cy="8594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インド・メキシコに水産食品、マレーシアに畜水産食品を輸出する皆様</a:t>
            </a:r>
            <a:r>
              <a:rPr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28" y="382148"/>
            <a:ext cx="1587501" cy="468000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704529" y="5251216"/>
            <a:ext cx="8193848" cy="1490152"/>
          </a:xfrm>
          <a:prstGeom prst="rect">
            <a:avLst/>
          </a:prstGeom>
          <a:noFill/>
          <a:ln w="47625" cmpd="dbl">
            <a:solidFill>
              <a:srgbClr val="FF0000"/>
            </a:solidFill>
          </a:ln>
        </p:spPr>
        <p:txBody>
          <a:bodyPr wrap="square" lIns="144000" rIns="144000" rtlCol="0" anchor="ctr">
            <a:spAutoFit/>
          </a:bodyPr>
          <a:lstStyle/>
          <a:p>
            <a:pPr marL="108000" indent="-1080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４月１日から厚生労働省地方</a:t>
            </a:r>
            <a:r>
              <a:rPr lang="ja-JP" altLang="en-US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厚生局、都道府県等衛生部局では、衛生証明書</a:t>
            </a:r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の発行（再発行を含む。）ができないため、輸出日に留意していただき、申請をお願いします。</a:t>
            </a:r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08000" indent="-1080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４月１日からの発行等手続きについては、各地方農政局等（別紙）へお問い合わせください。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4808984" y="2794600"/>
            <a:ext cx="4060663" cy="1642512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996074" y="75290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（別添３）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740532" y="189262"/>
            <a:ext cx="8496945" cy="54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36000" rtlCol="0" anchor="ctr"/>
          <a:lstStyle/>
          <a:p>
            <a:pPr algn="ctr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お問合せ先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90444"/>
              </p:ext>
            </p:extLst>
          </p:nvPr>
        </p:nvGraphicFramePr>
        <p:xfrm>
          <a:off x="740532" y="837334"/>
          <a:ext cx="8496945" cy="56160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341">
                  <a:extLst>
                    <a:ext uri="{9D8B030D-6E8A-4147-A177-3AD203B41FA5}">
                      <a16:colId xmlns:a16="http://schemas.microsoft.com/office/drawing/2014/main" val="1457176286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398051899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2756773006"/>
                    </a:ext>
                  </a:extLst>
                </a:gridCol>
              </a:tblGrid>
              <a:tr h="370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お問合せ先名称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管轄都道府県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760898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北海道農政事務所　生産経営産業部　事業支援課（輸出証明書担当）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北海道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011-330-8810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0978581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東北農政局　経営・事業支援部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青森県　岩手県　宮城県　秋田県　山形県　福島県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022-221-6402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6680807"/>
                  </a:ext>
                </a:extLst>
              </a:tr>
              <a:tr h="753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関東農政局　経営・事業支援部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茨城県　栃木県　群馬県　埼玉県　千葉県　東京都　神奈川県　山梨県　長野県　静岡県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048-740-5351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5506813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北陸農政局　経営・事業支援部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新潟県　富山県　石川県　福井県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076-232-4233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93780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東海農政局　経営・事業支援部　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岐阜県　愛知県　三重県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052-223-4619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072713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近畿農政局　経営・事業支援部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滋賀県　京都府　大阪府　兵庫県　奈良県　和歌山県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075-414-9101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4091098"/>
                  </a:ext>
                </a:extLst>
              </a:tr>
              <a:tr h="753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中国四国農政局　経営・事業支援部　輸出促進課（輸出証明書担当）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鳥取県　島根県　岡山県　広島県　山口県　徳島県　香川県　愛媛県　高知県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086-230-4246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1603433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九州農政局　経営・事業支援部　　輸出促進課（輸出証明書担当）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福岡県　佐賀県　長崎県　熊本県　大分県　宮崎県　鹿児島県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096-211-9334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234048"/>
                  </a:ext>
                </a:extLst>
              </a:tr>
              <a:tr h="5339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内閣府沖縄総合事務局　農林水産部　食料産業課（輸出証明書担当）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沖縄県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098-866-1673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67017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9201472" y="-5898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（別紙）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1582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295</TotalTime>
  <Words>507</Words>
  <Application>Microsoft Office PowerPoint</Application>
  <PresentationFormat>A4 210 x 297 mm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施設認定、衛生証明書に係る申請先・発行場所の変更について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自由販売証明書の申請先・発行場所の変更について</dc:title>
  <dc:creator>柴田 和宏(shibata-kazuhiroab)</dc:creator>
  <cp:lastModifiedBy>森 光平(mori-kouhei.tt8)</cp:lastModifiedBy>
  <cp:revision>56</cp:revision>
  <cp:lastPrinted>2021-03-01T09:23:49Z</cp:lastPrinted>
  <dcterms:created xsi:type="dcterms:W3CDTF">2020-03-10T05:48:37Z</dcterms:created>
  <dcterms:modified xsi:type="dcterms:W3CDTF">2021-03-09T08:08:51Z</dcterms:modified>
</cp:coreProperties>
</file>