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07" r:id="rId1"/>
  </p:sldMasterIdLst>
  <p:notesMasterIdLst>
    <p:notesMasterId r:id="rId4"/>
  </p:notesMasterIdLst>
  <p:sldIdLst>
    <p:sldId id="265" r:id="rId2"/>
    <p:sldId id="266"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31">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moyasu.oomura" initials="O.T" lastIdx="1" clrIdx="0"/>
  <p:cmAuthor id="1" name="Yomori, Shigenobu(CSRCF)世森 重伸" initials="YS重" lastIdx="3" clrIdx="1">
    <p:extLst>
      <p:ext uri="{19B8F6BF-5375-455C-9EA6-DF929625EA0E}">
        <p15:presenceInfo xmlns:p15="http://schemas.microsoft.com/office/powerpoint/2012/main" userId="S-1-5-21-1599100049-1554477148-1788637320-7880" providerId="AD"/>
      </p:ext>
    </p:extLst>
  </p:cmAuthor>
  <p:cmAuthor id="2" name="橋場　あゆみ" initials="橋場　あゆみ" lastIdx="9" clrIdx="2">
    <p:extLst>
      <p:ext uri="{19B8F6BF-5375-455C-9EA6-DF929625EA0E}">
        <p15:presenceInfo xmlns:p15="http://schemas.microsoft.com/office/powerpoint/2012/main" userId="S::HashibaAyu@lan.pref.osaka.jp::a17b8d03-1f78-4165-95a9-bc5aff6f5eb6" providerId="AD"/>
      </p:ext>
    </p:extLst>
  </p:cmAuthor>
  <p:cmAuthor id="3" name="Motoi, Ryosuke(EC)本井 良亮" initials="本" lastIdx="6" clrIdx="3">
    <p:extLst>
      <p:ext uri="{19B8F6BF-5375-455C-9EA6-DF929625EA0E}">
        <p15:presenceInfo xmlns:p15="http://schemas.microsoft.com/office/powerpoint/2012/main" userId="S::ryosuke.motoi@shionogi.co.jp::e6f4a07e-2097-4c4c-85a3-83bef9a317f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66"/>
    <a:srgbClr val="00CC00"/>
    <a:srgbClr val="2750A1"/>
    <a:srgbClr val="EEF7FC"/>
    <a:srgbClr val="F8FCFE"/>
    <a:srgbClr val="5490A8"/>
    <a:srgbClr val="EEECE0"/>
    <a:srgbClr val="FFFF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7" autoAdjust="0"/>
    <p:restoredTop sz="94660"/>
  </p:normalViewPr>
  <p:slideViewPr>
    <p:cSldViewPr>
      <p:cViewPr varScale="1">
        <p:scale>
          <a:sx n="77" d="100"/>
          <a:sy n="77" d="100"/>
        </p:scale>
        <p:origin x="2064" y="67"/>
      </p:cViewPr>
      <p:guideLst>
        <p:guide orient="horz" pos="3120"/>
        <p:guide pos="2160"/>
      </p:guideLst>
    </p:cSldViewPr>
  </p:slideViewPr>
  <p:notesTextViewPr>
    <p:cViewPr>
      <p:scale>
        <a:sx n="100" d="100"/>
        <a:sy n="100" d="100"/>
      </p:scale>
      <p:origin x="0" y="0"/>
    </p:cViewPr>
  </p:notesTextViewPr>
  <p:notesViewPr>
    <p:cSldViewPr>
      <p:cViewPr varScale="1">
        <p:scale>
          <a:sx n="57" d="100"/>
          <a:sy n="57" d="100"/>
        </p:scale>
        <p:origin x="-1836" y="-10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9787"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ja-JP" dirty="0"/>
          </a:p>
        </p:txBody>
      </p:sp>
      <p:sp>
        <p:nvSpPr>
          <p:cNvPr id="6147" name="Rectangle 3"/>
          <p:cNvSpPr>
            <a:spLocks noGrp="1" noChangeArrowheads="1"/>
          </p:cNvSpPr>
          <p:nvPr>
            <p:ph type="dt" idx="1"/>
          </p:nvPr>
        </p:nvSpPr>
        <p:spPr bwMode="auto">
          <a:xfrm>
            <a:off x="3855838" y="0"/>
            <a:ext cx="2949787"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ja-JP" dirty="0"/>
          </a:p>
        </p:txBody>
      </p:sp>
      <p:sp>
        <p:nvSpPr>
          <p:cNvPr id="6148" name="Rectangle 4"/>
          <p:cNvSpPr>
            <a:spLocks noGrp="1" noRot="1" noChangeAspect="1" noChangeArrowheads="1" noTextEdit="1"/>
          </p:cNvSpPr>
          <p:nvPr>
            <p:ph type="sldImg" idx="2"/>
          </p:nvPr>
        </p:nvSpPr>
        <p:spPr bwMode="auto">
          <a:xfrm>
            <a:off x="2114550" y="746125"/>
            <a:ext cx="2578100" cy="3725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0720" y="4721186"/>
            <a:ext cx="5445760" cy="4472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150" name="Rectangle 6"/>
          <p:cNvSpPr>
            <a:spLocks noGrp="1" noChangeArrowheads="1"/>
          </p:cNvSpPr>
          <p:nvPr>
            <p:ph type="ftr" sz="quarter" idx="4"/>
          </p:nvPr>
        </p:nvSpPr>
        <p:spPr bwMode="auto">
          <a:xfrm>
            <a:off x="0" y="9440646"/>
            <a:ext cx="2949787"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ja-JP" dirty="0"/>
          </a:p>
        </p:txBody>
      </p:sp>
      <p:sp>
        <p:nvSpPr>
          <p:cNvPr id="6151" name="Rectangle 7"/>
          <p:cNvSpPr>
            <a:spLocks noGrp="1" noChangeArrowheads="1"/>
          </p:cNvSpPr>
          <p:nvPr>
            <p:ph type="sldNum" sz="quarter" idx="5"/>
          </p:nvPr>
        </p:nvSpPr>
        <p:spPr bwMode="auto">
          <a:xfrm>
            <a:off x="3855838" y="9440646"/>
            <a:ext cx="2949787"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6E62B5D-DBB5-452D-9BD5-0082E16C5E57}" type="slidenum">
              <a:rPr lang="en-US" altLang="ja-JP"/>
              <a:pPr/>
              <a:t>‹#›</a:t>
            </a:fld>
            <a:endParaRPr lang="en-US" altLang="ja-JP" dirty="0"/>
          </a:p>
        </p:txBody>
      </p:sp>
    </p:spTree>
    <p:extLst>
      <p:ext uri="{BB962C8B-B14F-4D97-AF65-F5344CB8AC3E}">
        <p14:creationId xmlns:p14="http://schemas.microsoft.com/office/powerpoint/2010/main" val="5152881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9" name="Rectangle 8"/>
          <p:cNvSpPr/>
          <p:nvPr/>
        </p:nvSpPr>
        <p:spPr>
          <a:xfrm>
            <a:off x="0" y="1"/>
            <a:ext cx="6858000" cy="6604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3572" y="1"/>
            <a:ext cx="6854429" cy="6604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57175" y="7164642"/>
            <a:ext cx="4371975" cy="2113280"/>
          </a:xfrm>
        </p:spPr>
        <p:txBody>
          <a:bodyPr anchor="ctr">
            <a:normAutofit/>
          </a:bodyPr>
          <a:lstStyle>
            <a:lvl1pPr algn="r">
              <a:defRPr sz="3300" spc="150"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4843463" y="7164642"/>
            <a:ext cx="1800225" cy="2113280"/>
          </a:xfrm>
        </p:spPr>
        <p:txBody>
          <a:bodyPr lIns="91440" rIns="91440" anchor="ctr">
            <a:normAutofit/>
          </a:bodyPr>
          <a:lstStyle>
            <a:lvl1pPr marL="0" indent="0" algn="l">
              <a:lnSpc>
                <a:spcPct val="100000"/>
              </a:lnSpc>
              <a:spcBef>
                <a:spcPts val="0"/>
              </a:spcBef>
              <a:buNone/>
              <a:defRPr sz="1200">
                <a:solidFill>
                  <a:schemeClr val="tx1">
                    <a:lumMod val="95000"/>
                    <a:lumOff val="5000"/>
                  </a:schemeClr>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lgn="l">
              <a:defRPr/>
            </a:lvl1pPr>
          </a:lstStyle>
          <a:p>
            <a:endParaRPr lang="en-US" altLang="ja-JP" dirty="0"/>
          </a:p>
        </p:txBody>
      </p:sp>
      <p:sp>
        <p:nvSpPr>
          <p:cNvPr id="5" name="Footer Placeholder 4"/>
          <p:cNvSpPr>
            <a:spLocks noGrp="1"/>
          </p:cNvSpPr>
          <p:nvPr>
            <p:ph type="ftr" sz="quarter" idx="11"/>
          </p:nvPr>
        </p:nvSpPr>
        <p:spPr/>
        <p:txBody>
          <a:bodyPr/>
          <a:lstStyle/>
          <a:p>
            <a:endParaRPr lang="en-US" altLang="ja-JP" dirty="0"/>
          </a:p>
        </p:txBody>
      </p:sp>
      <p:sp>
        <p:nvSpPr>
          <p:cNvPr id="6" name="Slide Number Placeholder 5"/>
          <p:cNvSpPr>
            <a:spLocks noGrp="1"/>
          </p:cNvSpPr>
          <p:nvPr>
            <p:ph type="sldNum" sz="quarter" idx="12"/>
          </p:nvPr>
        </p:nvSpPr>
        <p:spPr/>
        <p:txBody>
          <a:bodyPr/>
          <a:lstStyle/>
          <a:p>
            <a:fld id="{EF182045-93F8-4715-B325-CF51BD28018B}" type="slidenum">
              <a:rPr lang="en-US" altLang="ja-JP" smtClean="0"/>
              <a:pPr/>
              <a:t>‹#›</a:t>
            </a:fld>
            <a:endParaRPr lang="en-US" altLang="ja-JP" dirty="0"/>
          </a:p>
        </p:txBody>
      </p:sp>
      <p:cxnSp>
        <p:nvCxnSpPr>
          <p:cNvPr id="8" name="Straight Connector 7"/>
          <p:cNvCxnSpPr/>
          <p:nvPr/>
        </p:nvCxnSpPr>
        <p:spPr>
          <a:xfrm flipV="1">
            <a:off x="4717599" y="7603709"/>
            <a:ext cx="0" cy="13208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2830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lang="en-US" altLang="ja-JP" dirty="0"/>
          </a:p>
        </p:txBody>
      </p:sp>
      <p:sp>
        <p:nvSpPr>
          <p:cNvPr id="5" name="Footer Placeholder 4"/>
          <p:cNvSpPr>
            <a:spLocks noGrp="1"/>
          </p:cNvSpPr>
          <p:nvPr>
            <p:ph type="ftr" sz="quarter" idx="11"/>
          </p:nvPr>
        </p:nvSpPr>
        <p:spPr/>
        <p:txBody>
          <a:bodyPr/>
          <a:lstStyle/>
          <a:p>
            <a:endParaRPr lang="en-US" altLang="ja-JP" dirty="0"/>
          </a:p>
        </p:txBody>
      </p:sp>
      <p:sp>
        <p:nvSpPr>
          <p:cNvPr id="6" name="Slide Number Placeholder 5"/>
          <p:cNvSpPr>
            <a:spLocks noGrp="1"/>
          </p:cNvSpPr>
          <p:nvPr>
            <p:ph type="sldNum" sz="quarter" idx="12"/>
          </p:nvPr>
        </p:nvSpPr>
        <p:spPr/>
        <p:txBody>
          <a:bodyPr/>
          <a:lstStyle/>
          <a:p>
            <a:fld id="{0DD0D45A-42A1-4083-AE63-065010226755}" type="slidenum">
              <a:rPr lang="en-US" altLang="ja-JP" smtClean="0"/>
              <a:pPr/>
              <a:t>‹#›</a:t>
            </a:fld>
            <a:endParaRPr lang="en-US" altLang="ja-JP" dirty="0"/>
          </a:p>
        </p:txBody>
      </p:sp>
    </p:spTree>
    <p:extLst>
      <p:ext uri="{BB962C8B-B14F-4D97-AF65-F5344CB8AC3E}">
        <p14:creationId xmlns:p14="http://schemas.microsoft.com/office/powerpoint/2010/main" val="2130990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8" y="1100667"/>
            <a:ext cx="1478756" cy="7814733"/>
          </a:xfrm>
        </p:spPr>
        <p:txBody>
          <a:bodyPr vert="eaVert" lIns="45720" tIns="91440" rIns="45720" bIns="9144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57214" y="1100667"/>
            <a:ext cx="4264819" cy="781473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lang="en-US" altLang="ja-JP" dirty="0"/>
          </a:p>
        </p:txBody>
      </p:sp>
      <p:sp>
        <p:nvSpPr>
          <p:cNvPr id="5" name="Footer Placeholder 4"/>
          <p:cNvSpPr>
            <a:spLocks noGrp="1"/>
          </p:cNvSpPr>
          <p:nvPr>
            <p:ph type="ftr" sz="quarter" idx="11"/>
          </p:nvPr>
        </p:nvSpPr>
        <p:spPr/>
        <p:txBody>
          <a:bodyPr/>
          <a:lstStyle/>
          <a:p>
            <a:endParaRPr lang="en-US" altLang="ja-JP" dirty="0"/>
          </a:p>
        </p:txBody>
      </p:sp>
      <p:sp>
        <p:nvSpPr>
          <p:cNvPr id="6" name="Slide Number Placeholder 5"/>
          <p:cNvSpPr>
            <a:spLocks noGrp="1"/>
          </p:cNvSpPr>
          <p:nvPr>
            <p:ph type="sldNum" sz="quarter" idx="12"/>
          </p:nvPr>
        </p:nvSpPr>
        <p:spPr/>
        <p:txBody>
          <a:bodyPr/>
          <a:lstStyle/>
          <a:p>
            <a:fld id="{18EC8C88-9D2E-43F9-A2AF-0B02EF6EB0E2}" type="slidenum">
              <a:rPr lang="en-US" altLang="ja-JP" smtClean="0"/>
              <a:pPr/>
              <a:t>‹#›</a:t>
            </a:fld>
            <a:endParaRPr lang="en-US" altLang="ja-JP" dirty="0"/>
          </a:p>
        </p:txBody>
      </p:sp>
      <p:cxnSp>
        <p:nvCxnSpPr>
          <p:cNvPr id="7" name="Straight Connector 6"/>
          <p:cNvCxnSpPr/>
          <p:nvPr/>
        </p:nvCxnSpPr>
        <p:spPr>
          <a:xfrm rot="5400000" flipV="1">
            <a:off x="5657850" y="488827"/>
            <a:ext cx="0" cy="51435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8911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lang="en-US" altLang="ja-JP" dirty="0"/>
          </a:p>
        </p:txBody>
      </p:sp>
      <p:sp>
        <p:nvSpPr>
          <p:cNvPr id="5" name="Footer Placeholder 4"/>
          <p:cNvSpPr>
            <a:spLocks noGrp="1"/>
          </p:cNvSpPr>
          <p:nvPr>
            <p:ph type="ftr" sz="quarter" idx="11"/>
          </p:nvPr>
        </p:nvSpPr>
        <p:spPr/>
        <p:txBody>
          <a:bodyPr/>
          <a:lstStyle/>
          <a:p>
            <a:endParaRPr lang="en-US" altLang="ja-JP" dirty="0"/>
          </a:p>
        </p:txBody>
      </p:sp>
      <p:sp>
        <p:nvSpPr>
          <p:cNvPr id="6" name="Slide Number Placeholder 5"/>
          <p:cNvSpPr>
            <a:spLocks noGrp="1"/>
          </p:cNvSpPr>
          <p:nvPr>
            <p:ph type="sldNum" sz="quarter" idx="12"/>
          </p:nvPr>
        </p:nvSpPr>
        <p:spPr/>
        <p:txBody>
          <a:bodyPr/>
          <a:lstStyle/>
          <a:p>
            <a:fld id="{23184716-9165-40C9-A1C9-C6FF801BBBDA}" type="slidenum">
              <a:rPr lang="en-US" altLang="ja-JP" smtClean="0"/>
              <a:pPr/>
              <a:t>‹#›</a:t>
            </a:fld>
            <a:endParaRPr lang="en-US" altLang="ja-JP" dirty="0"/>
          </a:p>
        </p:txBody>
      </p:sp>
    </p:spTree>
    <p:extLst>
      <p:ext uri="{BB962C8B-B14F-4D97-AF65-F5344CB8AC3E}">
        <p14:creationId xmlns:p14="http://schemas.microsoft.com/office/powerpoint/2010/main" val="4014059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9" name="Rectangle 8"/>
          <p:cNvSpPr/>
          <p:nvPr/>
        </p:nvSpPr>
        <p:spPr>
          <a:xfrm>
            <a:off x="0" y="1"/>
            <a:ext cx="6858000" cy="6604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3572" y="1"/>
            <a:ext cx="6854429" cy="6604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57175" y="7164642"/>
            <a:ext cx="4371975" cy="2113280"/>
          </a:xfrm>
        </p:spPr>
        <p:txBody>
          <a:bodyPr anchor="ctr">
            <a:normAutofit/>
          </a:bodyPr>
          <a:lstStyle>
            <a:lvl1pPr algn="r">
              <a:defRPr sz="3300" b="0" spc="150"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843463" y="7164642"/>
            <a:ext cx="1800225" cy="2113280"/>
          </a:xfrm>
        </p:spPr>
        <p:txBody>
          <a:bodyPr lIns="91440" rIns="91440" anchor="ctr">
            <a:normAutofit/>
          </a:bodyPr>
          <a:lstStyle>
            <a:lvl1pPr marL="0" indent="0">
              <a:lnSpc>
                <a:spcPct val="100000"/>
              </a:lnSpc>
              <a:spcBef>
                <a:spcPts val="0"/>
              </a:spcBef>
              <a:buNone/>
              <a:defRPr sz="1200">
                <a:solidFill>
                  <a:schemeClr val="tx1">
                    <a:lumMod val="95000"/>
                    <a:lumOff val="5000"/>
                  </a:schemeClr>
                </a:solidFill>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lang="en-US" altLang="ja-JP" dirty="0"/>
          </a:p>
        </p:txBody>
      </p:sp>
      <p:sp>
        <p:nvSpPr>
          <p:cNvPr id="5" name="Footer Placeholder 4"/>
          <p:cNvSpPr>
            <a:spLocks noGrp="1"/>
          </p:cNvSpPr>
          <p:nvPr>
            <p:ph type="ftr" sz="quarter" idx="11"/>
          </p:nvPr>
        </p:nvSpPr>
        <p:spPr/>
        <p:txBody>
          <a:bodyPr/>
          <a:lstStyle/>
          <a:p>
            <a:endParaRPr lang="en-US" altLang="ja-JP" dirty="0"/>
          </a:p>
        </p:txBody>
      </p:sp>
      <p:sp>
        <p:nvSpPr>
          <p:cNvPr id="6" name="Slide Number Placeholder 5"/>
          <p:cNvSpPr>
            <a:spLocks noGrp="1"/>
          </p:cNvSpPr>
          <p:nvPr>
            <p:ph type="sldNum" sz="quarter" idx="12"/>
          </p:nvPr>
        </p:nvSpPr>
        <p:spPr/>
        <p:txBody>
          <a:bodyPr/>
          <a:lstStyle/>
          <a:p>
            <a:fld id="{B3CDCBE5-AA1D-4805-9823-7382E83EA8B7}" type="slidenum">
              <a:rPr lang="en-US" altLang="ja-JP" smtClean="0"/>
              <a:pPr/>
              <a:t>‹#›</a:t>
            </a:fld>
            <a:endParaRPr lang="en-US" altLang="ja-JP" dirty="0"/>
          </a:p>
        </p:txBody>
      </p:sp>
      <p:cxnSp>
        <p:nvCxnSpPr>
          <p:cNvPr id="8" name="Straight Connector 7"/>
          <p:cNvCxnSpPr/>
          <p:nvPr/>
        </p:nvCxnSpPr>
        <p:spPr>
          <a:xfrm flipV="1">
            <a:off x="4717599" y="7603709"/>
            <a:ext cx="0" cy="13208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179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76072" y="845312"/>
            <a:ext cx="5467541" cy="216611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76072" y="3302000"/>
            <a:ext cx="2674620" cy="581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368993" y="3302000"/>
            <a:ext cx="2674620" cy="581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lang="en-US" altLang="ja-JP" dirty="0"/>
          </a:p>
        </p:txBody>
      </p:sp>
      <p:sp>
        <p:nvSpPr>
          <p:cNvPr id="6" name="Footer Placeholder 5"/>
          <p:cNvSpPr>
            <a:spLocks noGrp="1"/>
          </p:cNvSpPr>
          <p:nvPr>
            <p:ph type="ftr" sz="quarter" idx="11"/>
          </p:nvPr>
        </p:nvSpPr>
        <p:spPr/>
        <p:txBody>
          <a:bodyPr/>
          <a:lstStyle/>
          <a:p>
            <a:endParaRPr lang="en-US" altLang="ja-JP" dirty="0"/>
          </a:p>
        </p:txBody>
      </p:sp>
      <p:sp>
        <p:nvSpPr>
          <p:cNvPr id="7" name="Slide Number Placeholder 6"/>
          <p:cNvSpPr>
            <a:spLocks noGrp="1"/>
          </p:cNvSpPr>
          <p:nvPr>
            <p:ph type="sldNum" sz="quarter" idx="12"/>
          </p:nvPr>
        </p:nvSpPr>
        <p:spPr/>
        <p:txBody>
          <a:bodyPr/>
          <a:lstStyle/>
          <a:p>
            <a:fld id="{3E5CA904-8829-44C8-9162-A3F00E6FD283}" type="slidenum">
              <a:rPr lang="en-US" altLang="ja-JP" smtClean="0"/>
              <a:pPr/>
              <a:t>‹#›</a:t>
            </a:fld>
            <a:endParaRPr lang="en-US" altLang="ja-JP" dirty="0"/>
          </a:p>
        </p:txBody>
      </p:sp>
    </p:spTree>
    <p:extLst>
      <p:ext uri="{BB962C8B-B14F-4D97-AF65-F5344CB8AC3E}">
        <p14:creationId xmlns:p14="http://schemas.microsoft.com/office/powerpoint/2010/main" val="2344530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576072" y="845312"/>
            <a:ext cx="5467541" cy="216611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76072" y="3148363"/>
            <a:ext cx="2674620" cy="1188720"/>
          </a:xfrm>
        </p:spPr>
        <p:txBody>
          <a:bodyPr lIns="137160" rIns="137160" anchor="ctr">
            <a:normAutofit/>
          </a:bodyPr>
          <a:lstStyle>
            <a:lvl1pPr marL="0" indent="0">
              <a:spcBef>
                <a:spcPts val="0"/>
              </a:spcBef>
              <a:spcAft>
                <a:spcPts val="0"/>
              </a:spcAft>
              <a:buNone/>
              <a:defRPr sz="1650" b="0" cap="none" baseline="0">
                <a:solidFill>
                  <a:schemeClr val="accent1"/>
                </a:solidFill>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576072" y="4286805"/>
            <a:ext cx="2674620" cy="482671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368993" y="3148363"/>
            <a:ext cx="2674620" cy="1188720"/>
          </a:xfrm>
        </p:spPr>
        <p:txBody>
          <a:bodyPr lIns="137160" rIns="137160" anchor="ctr">
            <a:normAutofit/>
          </a:bodyPr>
          <a:lstStyle>
            <a:lvl1pPr marL="0" indent="0">
              <a:spcBef>
                <a:spcPts val="0"/>
              </a:spcBef>
              <a:spcAft>
                <a:spcPts val="0"/>
              </a:spcAft>
              <a:buNone/>
              <a:defRPr lang="en-US" sz="1650" b="0" kern="1200" cap="none" baseline="0" dirty="0">
                <a:solidFill>
                  <a:schemeClr val="accent1"/>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lvl="0" indent="0" algn="l" defTabSz="685800" rtl="0" eaLnBrk="1" latinLnBrk="0" hangingPunct="1">
              <a:lnSpc>
                <a:spcPct val="90000"/>
              </a:lnSpc>
              <a:spcBef>
                <a:spcPts val="1350"/>
              </a:spcBef>
              <a:buNone/>
            </a:pPr>
            <a:r>
              <a:rPr lang="ja-JP" altLang="en-US"/>
              <a:t>マスター テキストの書式設定</a:t>
            </a:r>
          </a:p>
        </p:txBody>
      </p:sp>
      <p:sp>
        <p:nvSpPr>
          <p:cNvPr id="6" name="Content Placeholder 5"/>
          <p:cNvSpPr>
            <a:spLocks noGrp="1"/>
          </p:cNvSpPr>
          <p:nvPr>
            <p:ph sz="quarter" idx="4"/>
          </p:nvPr>
        </p:nvSpPr>
        <p:spPr>
          <a:xfrm>
            <a:off x="3368993" y="4286805"/>
            <a:ext cx="2674620" cy="482671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lang="en-US" altLang="ja-JP" dirty="0"/>
          </a:p>
        </p:txBody>
      </p:sp>
      <p:sp>
        <p:nvSpPr>
          <p:cNvPr id="8" name="Footer Placeholder 7"/>
          <p:cNvSpPr>
            <a:spLocks noGrp="1"/>
          </p:cNvSpPr>
          <p:nvPr>
            <p:ph type="ftr" sz="quarter" idx="11"/>
          </p:nvPr>
        </p:nvSpPr>
        <p:spPr/>
        <p:txBody>
          <a:bodyPr/>
          <a:lstStyle/>
          <a:p>
            <a:endParaRPr lang="en-US" altLang="ja-JP" dirty="0"/>
          </a:p>
        </p:txBody>
      </p:sp>
      <p:sp>
        <p:nvSpPr>
          <p:cNvPr id="9" name="Slide Number Placeholder 8"/>
          <p:cNvSpPr>
            <a:spLocks noGrp="1"/>
          </p:cNvSpPr>
          <p:nvPr>
            <p:ph type="sldNum" sz="quarter" idx="12"/>
          </p:nvPr>
        </p:nvSpPr>
        <p:spPr/>
        <p:txBody>
          <a:bodyPr/>
          <a:lstStyle/>
          <a:p>
            <a:fld id="{69DC76CA-12CC-4F21-A823-0BA9C59DD845}" type="slidenum">
              <a:rPr lang="en-US" altLang="ja-JP" smtClean="0"/>
              <a:pPr/>
              <a:t>‹#›</a:t>
            </a:fld>
            <a:endParaRPr lang="en-US" altLang="ja-JP" dirty="0"/>
          </a:p>
        </p:txBody>
      </p:sp>
    </p:spTree>
    <p:extLst>
      <p:ext uri="{BB962C8B-B14F-4D97-AF65-F5344CB8AC3E}">
        <p14:creationId xmlns:p14="http://schemas.microsoft.com/office/powerpoint/2010/main" val="783985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lang="en-US" altLang="ja-JP" dirty="0"/>
          </a:p>
        </p:txBody>
      </p:sp>
      <p:sp>
        <p:nvSpPr>
          <p:cNvPr id="4" name="Footer Placeholder 3"/>
          <p:cNvSpPr>
            <a:spLocks noGrp="1"/>
          </p:cNvSpPr>
          <p:nvPr>
            <p:ph type="ftr" sz="quarter" idx="11"/>
          </p:nvPr>
        </p:nvSpPr>
        <p:spPr/>
        <p:txBody>
          <a:bodyPr/>
          <a:lstStyle/>
          <a:p>
            <a:endParaRPr lang="en-US" altLang="ja-JP" dirty="0"/>
          </a:p>
        </p:txBody>
      </p:sp>
      <p:sp>
        <p:nvSpPr>
          <p:cNvPr id="5" name="Slide Number Placeholder 4"/>
          <p:cNvSpPr>
            <a:spLocks noGrp="1"/>
          </p:cNvSpPr>
          <p:nvPr>
            <p:ph type="sldNum" sz="quarter" idx="12"/>
          </p:nvPr>
        </p:nvSpPr>
        <p:spPr/>
        <p:txBody>
          <a:bodyPr/>
          <a:lstStyle/>
          <a:p>
            <a:fld id="{2CEDB13B-4C08-4C42-B21F-074F6877D598}" type="slidenum">
              <a:rPr lang="en-US" altLang="ja-JP" smtClean="0"/>
              <a:pPr/>
              <a:t>‹#›</a:t>
            </a:fld>
            <a:endParaRPr lang="en-US" altLang="ja-JP" dirty="0"/>
          </a:p>
        </p:txBody>
      </p:sp>
    </p:spTree>
    <p:extLst>
      <p:ext uri="{BB962C8B-B14F-4D97-AF65-F5344CB8AC3E}">
        <p14:creationId xmlns:p14="http://schemas.microsoft.com/office/powerpoint/2010/main" val="3307236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ja-JP" dirty="0"/>
          </a:p>
        </p:txBody>
      </p:sp>
      <p:sp>
        <p:nvSpPr>
          <p:cNvPr id="3" name="Footer Placeholder 2"/>
          <p:cNvSpPr>
            <a:spLocks noGrp="1"/>
          </p:cNvSpPr>
          <p:nvPr>
            <p:ph type="ftr" sz="quarter" idx="11"/>
          </p:nvPr>
        </p:nvSpPr>
        <p:spPr/>
        <p:txBody>
          <a:bodyPr/>
          <a:lstStyle/>
          <a:p>
            <a:endParaRPr lang="en-US" altLang="ja-JP" dirty="0"/>
          </a:p>
        </p:txBody>
      </p:sp>
      <p:sp>
        <p:nvSpPr>
          <p:cNvPr id="4" name="Slide Number Placeholder 3"/>
          <p:cNvSpPr>
            <a:spLocks noGrp="1"/>
          </p:cNvSpPr>
          <p:nvPr>
            <p:ph type="sldNum" sz="quarter" idx="12"/>
          </p:nvPr>
        </p:nvSpPr>
        <p:spPr/>
        <p:txBody>
          <a:bodyPr/>
          <a:lstStyle/>
          <a:p>
            <a:fld id="{6785049C-8B46-41B8-A588-120D7B7FC393}" type="slidenum">
              <a:rPr lang="en-US" altLang="ja-JP" smtClean="0"/>
              <a:pPr/>
              <a:t>‹#›</a:t>
            </a:fld>
            <a:endParaRPr lang="en-US" altLang="ja-JP" dirty="0"/>
          </a:p>
        </p:txBody>
      </p:sp>
    </p:spTree>
    <p:extLst>
      <p:ext uri="{BB962C8B-B14F-4D97-AF65-F5344CB8AC3E}">
        <p14:creationId xmlns:p14="http://schemas.microsoft.com/office/powerpoint/2010/main" val="781673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576072" y="681069"/>
            <a:ext cx="2468880" cy="2509520"/>
          </a:xfrm>
        </p:spPr>
        <p:txBody>
          <a:bodyPr>
            <a:noAutofit/>
          </a:bodyPr>
          <a:lstStyle>
            <a:lvl1pPr>
              <a:lnSpc>
                <a:spcPct val="80000"/>
              </a:lnSpc>
              <a:defRPr sz="2700"/>
            </a:lvl1pPr>
          </a:lstStyle>
          <a:p>
            <a:r>
              <a:rPr lang="ja-JP" altLang="en-US"/>
              <a:t>マスター タイトルの書式設定</a:t>
            </a:r>
            <a:endParaRPr lang="en-US" dirty="0"/>
          </a:p>
        </p:txBody>
      </p:sp>
      <p:sp>
        <p:nvSpPr>
          <p:cNvPr id="3" name="Content Placeholder 2"/>
          <p:cNvSpPr>
            <a:spLocks noGrp="1"/>
          </p:cNvSpPr>
          <p:nvPr>
            <p:ph idx="1"/>
          </p:nvPr>
        </p:nvSpPr>
        <p:spPr>
          <a:xfrm>
            <a:off x="3214687" y="1188720"/>
            <a:ext cx="3194114" cy="7488936"/>
          </a:xfrm>
        </p:spPr>
        <p:txBody>
          <a:bodyPr>
            <a:normAutofit/>
          </a:bodyPr>
          <a:lstStyle>
            <a:lvl1pPr>
              <a:defRPr sz="1500"/>
            </a:lvl1pPr>
            <a:lvl2pPr>
              <a:defRPr sz="1200"/>
            </a:lvl2pPr>
            <a:lvl3pPr>
              <a:defRPr sz="90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6072" y="3260842"/>
            <a:ext cx="2468880" cy="5434425"/>
          </a:xfrm>
        </p:spPr>
        <p:txBody>
          <a:bodyPr lIns="91440" rIns="91440">
            <a:normAutofit/>
          </a:bodyPr>
          <a:lstStyle>
            <a:lvl1pPr marL="0" indent="0">
              <a:lnSpc>
                <a:spcPct val="108000"/>
              </a:lnSpc>
              <a:spcBef>
                <a:spcPts val="450"/>
              </a:spcBef>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lang="en-US" altLang="ja-JP" dirty="0"/>
          </a:p>
        </p:txBody>
      </p:sp>
      <p:sp>
        <p:nvSpPr>
          <p:cNvPr id="6" name="Footer Placeholder 5"/>
          <p:cNvSpPr>
            <a:spLocks noGrp="1"/>
          </p:cNvSpPr>
          <p:nvPr>
            <p:ph type="ftr" sz="quarter" idx="11"/>
          </p:nvPr>
        </p:nvSpPr>
        <p:spPr/>
        <p:txBody>
          <a:bodyPr/>
          <a:lstStyle/>
          <a:p>
            <a:endParaRPr lang="en-US" altLang="ja-JP" dirty="0"/>
          </a:p>
        </p:txBody>
      </p:sp>
      <p:sp>
        <p:nvSpPr>
          <p:cNvPr id="7" name="Slide Number Placeholder 6"/>
          <p:cNvSpPr>
            <a:spLocks noGrp="1"/>
          </p:cNvSpPr>
          <p:nvPr>
            <p:ph type="sldNum" sz="quarter" idx="12"/>
          </p:nvPr>
        </p:nvSpPr>
        <p:spPr/>
        <p:txBody>
          <a:bodyPr/>
          <a:lstStyle/>
          <a:p>
            <a:fld id="{73E53C2D-38C9-4737-B33B-22BA8053D846}" type="slidenum">
              <a:rPr lang="en-US" altLang="ja-JP" smtClean="0"/>
              <a:pPr/>
              <a:t>‹#›</a:t>
            </a:fld>
            <a:endParaRPr lang="en-US" altLang="ja-JP" dirty="0"/>
          </a:p>
        </p:txBody>
      </p:sp>
    </p:spTree>
    <p:extLst>
      <p:ext uri="{BB962C8B-B14F-4D97-AF65-F5344CB8AC3E}">
        <p14:creationId xmlns:p14="http://schemas.microsoft.com/office/powerpoint/2010/main" val="672497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7175" y="7164644"/>
            <a:ext cx="4371975" cy="2113280"/>
          </a:xfrm>
        </p:spPr>
        <p:txBody>
          <a:bodyPr anchor="ctr">
            <a:normAutofit/>
          </a:bodyPr>
          <a:lstStyle>
            <a:lvl1pPr algn="r">
              <a:defRPr sz="3300" spc="150" baseline="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1"/>
            <a:ext cx="6856286" cy="6604000"/>
          </a:xfrm>
          <a:solidFill>
            <a:schemeClr val="accent1">
              <a:lumMod val="60000"/>
              <a:lumOff val="40000"/>
            </a:schemeClr>
          </a:solidFill>
        </p:spPr>
        <p:txBody>
          <a:bodyPr lIns="457200" tIns="365760"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ja-JP" altLang="en-US"/>
              <a:t>図を追加</a:t>
            </a:r>
            <a:endParaRPr lang="en-US" dirty="0"/>
          </a:p>
        </p:txBody>
      </p:sp>
      <p:sp>
        <p:nvSpPr>
          <p:cNvPr id="4" name="Text Placeholder 3"/>
          <p:cNvSpPr>
            <a:spLocks noGrp="1"/>
          </p:cNvSpPr>
          <p:nvPr>
            <p:ph type="body" sz="half" idx="2"/>
          </p:nvPr>
        </p:nvSpPr>
        <p:spPr>
          <a:xfrm>
            <a:off x="4843463" y="7164644"/>
            <a:ext cx="1800225" cy="2113280"/>
          </a:xfrm>
        </p:spPr>
        <p:txBody>
          <a:bodyPr lIns="91440" rIns="91440" anchor="ctr">
            <a:normAutofit/>
          </a:bodyPr>
          <a:lstStyle>
            <a:lvl1pPr marL="0" indent="0">
              <a:lnSpc>
                <a:spcPct val="100000"/>
              </a:lnSpc>
              <a:spcBef>
                <a:spcPts val="0"/>
              </a:spcBef>
              <a:buNone/>
              <a:defRPr sz="1200">
                <a:solidFill>
                  <a:schemeClr val="tx1">
                    <a:lumMod val="95000"/>
                    <a:lumOff val="5000"/>
                  </a:schemeClr>
                </a:solidFill>
              </a:defRPr>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lang="en-US" altLang="ja-JP" dirty="0"/>
          </a:p>
        </p:txBody>
      </p:sp>
      <p:sp>
        <p:nvSpPr>
          <p:cNvPr id="6" name="Footer Placeholder 5"/>
          <p:cNvSpPr>
            <a:spLocks noGrp="1"/>
          </p:cNvSpPr>
          <p:nvPr>
            <p:ph type="ftr" sz="quarter" idx="11"/>
          </p:nvPr>
        </p:nvSpPr>
        <p:spPr/>
        <p:txBody>
          <a:bodyPr/>
          <a:lstStyle/>
          <a:p>
            <a:endParaRPr lang="en-US" altLang="ja-JP" dirty="0"/>
          </a:p>
        </p:txBody>
      </p:sp>
      <p:sp>
        <p:nvSpPr>
          <p:cNvPr id="7" name="Slide Number Placeholder 6"/>
          <p:cNvSpPr>
            <a:spLocks noGrp="1"/>
          </p:cNvSpPr>
          <p:nvPr>
            <p:ph type="sldNum" sz="quarter" idx="12"/>
          </p:nvPr>
        </p:nvSpPr>
        <p:spPr/>
        <p:txBody>
          <a:bodyPr/>
          <a:lstStyle/>
          <a:p>
            <a:fld id="{A8686151-BC11-4BB3-A3DD-26171A91C2DE}" type="slidenum">
              <a:rPr lang="en-US" altLang="ja-JP" smtClean="0"/>
              <a:pPr/>
              <a:t>‹#›</a:t>
            </a:fld>
            <a:endParaRPr lang="en-US" altLang="ja-JP" dirty="0"/>
          </a:p>
        </p:txBody>
      </p:sp>
      <p:cxnSp>
        <p:nvCxnSpPr>
          <p:cNvPr id="8" name="Straight Connector 7"/>
          <p:cNvCxnSpPr/>
          <p:nvPr/>
        </p:nvCxnSpPr>
        <p:spPr>
          <a:xfrm flipV="1">
            <a:off x="4717599" y="7603709"/>
            <a:ext cx="0" cy="1320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393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6072" y="845312"/>
            <a:ext cx="5467541" cy="216611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76073" y="3302000"/>
            <a:ext cx="5467541" cy="5811520"/>
          </a:xfrm>
          <a:prstGeom prst="rect">
            <a:avLst/>
          </a:prstGeom>
        </p:spPr>
        <p:txBody>
          <a:bodyPr vert="horz" lIns="45720" tIns="45720" rIns="4572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76073" y="9346572"/>
            <a:ext cx="1211705" cy="396240"/>
          </a:xfrm>
          <a:prstGeom prst="rect">
            <a:avLst/>
          </a:prstGeom>
        </p:spPr>
        <p:txBody>
          <a:bodyPr vert="horz" lIns="91440" tIns="45720" rIns="91440" bIns="45720" rtlCol="0" anchor="ctr"/>
          <a:lstStyle>
            <a:lvl1pPr algn="l">
              <a:defRPr sz="750">
                <a:solidFill>
                  <a:schemeClr val="tx1">
                    <a:lumMod val="95000"/>
                    <a:lumOff val="5000"/>
                  </a:schemeClr>
                </a:solidFill>
                <a:latin typeface="+mj-lt"/>
              </a:defRPr>
            </a:lvl1pPr>
          </a:lstStyle>
          <a:p>
            <a:endParaRPr lang="en-US" altLang="ja-JP" dirty="0"/>
          </a:p>
        </p:txBody>
      </p:sp>
      <p:sp>
        <p:nvSpPr>
          <p:cNvPr id="5" name="Footer Placeholder 4"/>
          <p:cNvSpPr>
            <a:spLocks noGrp="1"/>
          </p:cNvSpPr>
          <p:nvPr>
            <p:ph type="ftr" sz="quarter" idx="3"/>
          </p:nvPr>
        </p:nvSpPr>
        <p:spPr>
          <a:xfrm>
            <a:off x="2724150" y="9346572"/>
            <a:ext cx="3319571" cy="396240"/>
          </a:xfrm>
          <a:prstGeom prst="rect">
            <a:avLst/>
          </a:prstGeom>
        </p:spPr>
        <p:txBody>
          <a:bodyPr vert="horz" lIns="91440" tIns="45720" rIns="91440" bIns="45720" rtlCol="0" anchor="ctr"/>
          <a:lstStyle>
            <a:lvl1pPr algn="r">
              <a:defRPr sz="750" cap="all" baseline="0">
                <a:solidFill>
                  <a:schemeClr val="tx1">
                    <a:lumMod val="95000"/>
                    <a:lumOff val="5000"/>
                  </a:schemeClr>
                </a:solidFill>
                <a:latin typeface="+mj-lt"/>
              </a:defRPr>
            </a:lvl1pPr>
          </a:lstStyle>
          <a:p>
            <a:endParaRPr lang="en-US" altLang="ja-JP" dirty="0"/>
          </a:p>
        </p:txBody>
      </p:sp>
      <p:sp>
        <p:nvSpPr>
          <p:cNvPr id="6" name="Slide Number Placeholder 5"/>
          <p:cNvSpPr>
            <a:spLocks noGrp="1"/>
          </p:cNvSpPr>
          <p:nvPr>
            <p:ph type="sldNum" sz="quarter" idx="4"/>
          </p:nvPr>
        </p:nvSpPr>
        <p:spPr>
          <a:xfrm>
            <a:off x="6096000" y="9346572"/>
            <a:ext cx="547688" cy="396240"/>
          </a:xfrm>
          <a:prstGeom prst="rect">
            <a:avLst/>
          </a:prstGeom>
        </p:spPr>
        <p:txBody>
          <a:bodyPr vert="horz" lIns="91440" tIns="45720" rIns="91440" bIns="45720" rtlCol="0" anchor="ctr"/>
          <a:lstStyle>
            <a:lvl1pPr algn="l">
              <a:defRPr sz="750">
                <a:solidFill>
                  <a:schemeClr val="tx1">
                    <a:lumMod val="95000"/>
                    <a:lumOff val="5000"/>
                  </a:schemeClr>
                </a:solidFill>
                <a:latin typeface="+mj-lt"/>
              </a:defRPr>
            </a:lvl1pPr>
          </a:lstStyle>
          <a:p>
            <a:fld id="{3E5CA904-8829-44C8-9162-A3F00E6FD283}" type="slidenum">
              <a:rPr lang="en-US" altLang="ja-JP" smtClean="0"/>
              <a:pPr/>
              <a:t>‹#›</a:t>
            </a:fld>
            <a:endParaRPr lang="en-US" altLang="ja-JP" dirty="0"/>
          </a:p>
        </p:txBody>
      </p:sp>
      <p:cxnSp>
        <p:nvCxnSpPr>
          <p:cNvPr id="7" name="Straight Connector 6"/>
          <p:cNvCxnSpPr/>
          <p:nvPr/>
        </p:nvCxnSpPr>
        <p:spPr>
          <a:xfrm flipV="1">
            <a:off x="428625" y="1193579"/>
            <a:ext cx="0" cy="1320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4300243"/>
      </p:ext>
    </p:extLst>
  </p:cSld>
  <p:clrMap bg1="lt1" tx1="dk1" bg2="lt2" tx2="dk2" accent1="accent1" accent2="accent2" accent3="accent3" accent4="accent4" accent5="accent5" accent6="accent6" hlink="hlink" folHlink="folHlink"/>
  <p:sldLayoutIdLst>
    <p:sldLayoutId id="2147484608" r:id="rId1"/>
    <p:sldLayoutId id="2147484609" r:id="rId2"/>
    <p:sldLayoutId id="2147484610" r:id="rId3"/>
    <p:sldLayoutId id="2147484611" r:id="rId4"/>
    <p:sldLayoutId id="2147484612" r:id="rId5"/>
    <p:sldLayoutId id="2147484613" r:id="rId6"/>
    <p:sldLayoutId id="2147484614" r:id="rId7"/>
    <p:sldLayoutId id="2147484615" r:id="rId8"/>
    <p:sldLayoutId id="2147484616" r:id="rId9"/>
    <p:sldLayoutId id="2147484617" r:id="rId10"/>
    <p:sldLayoutId id="2147484618" r:id="rId11"/>
  </p:sldLayoutIdLst>
  <p:txStyles>
    <p:titleStyle>
      <a:lvl1pPr algn="l" defTabSz="685800" rtl="0" eaLnBrk="1" latinLnBrk="0" hangingPunct="1">
        <a:lnSpc>
          <a:spcPct val="80000"/>
        </a:lnSpc>
        <a:spcBef>
          <a:spcPct val="0"/>
        </a:spcBef>
        <a:buNone/>
        <a:defRPr kumimoji="1" sz="3300" kern="1200" cap="all" spc="75" baseline="0">
          <a:solidFill>
            <a:schemeClr val="tx1">
              <a:lumMod val="95000"/>
              <a:lumOff val="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Tw Cen MT" panose="020B0602020104020603" pitchFamily="34" charset="0"/>
        <a:buChar char=" "/>
        <a:defRPr kumimoji="1" sz="1500" kern="1200">
          <a:solidFill>
            <a:schemeClr val="tx1"/>
          </a:solidFill>
          <a:latin typeface="+mn-lt"/>
          <a:ea typeface="+mn-ea"/>
          <a:cs typeface="+mn-cs"/>
        </a:defRPr>
      </a:lvl1pPr>
      <a:lvl2pPr marL="198882"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1200" kern="1200">
          <a:solidFill>
            <a:schemeClr val="tx1"/>
          </a:solidFill>
          <a:latin typeface="+mn-lt"/>
          <a:ea typeface="+mn-ea"/>
          <a:cs typeface="+mn-cs"/>
        </a:defRPr>
      </a:lvl2pPr>
      <a:lvl3pPr marL="336042"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3pPr>
      <a:lvl4pPr marL="445770"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4pPr>
      <a:lvl5pPr marL="582930"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5pPr>
      <a:lvl6pPr marL="685800"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6pPr>
      <a:lvl7pPr marL="795528"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7pPr>
      <a:lvl8pPr marL="912114"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8pPr>
      <a:lvl9pPr marL="1021842"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lgpos.task-asp.net/cu/270008/ea/residents/procedures/apply/598a6687-65a1-4b51-8a08-892fc545a4c9/start" TargetMode="External"/><Relationship Id="rId2" Type="http://schemas.openxmlformats.org/officeDocument/2006/relationships/hyperlink" Target="https://www.pref.osaka.lg.jp/o090070/chiikiseikatsu/youhokensyu2025.html"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lgpos.task-asp.net/cu/270008/ea/residents/procedures/apply/d508f1a6-ac2a-49f2-9173-13d42cc8753a/start" TargetMode="External"/><Relationship Id="rId2" Type="http://schemas.openxmlformats.org/officeDocument/2006/relationships/hyperlink" Target="https://www.pref.osaka.lg.jp/o090070/chiikiseikatsu/youhokensyu2025.html" TargetMode="External"/><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波線 4"/>
          <p:cNvSpPr/>
          <p:nvPr/>
        </p:nvSpPr>
        <p:spPr>
          <a:xfrm>
            <a:off x="801905" y="128463"/>
            <a:ext cx="6011471" cy="1140721"/>
          </a:xfrm>
          <a:prstGeom prst="wave">
            <a:avLst>
              <a:gd name="adj1" fmla="val 12500"/>
              <a:gd name="adj2" fmla="val 1984"/>
            </a:avLst>
          </a:prstGeom>
          <a:solidFill>
            <a:schemeClr val="accent3">
              <a:lumMod val="20000"/>
              <a:lumOff val="80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 name="グループ化 13"/>
          <p:cNvGrpSpPr/>
          <p:nvPr/>
        </p:nvGrpSpPr>
        <p:grpSpPr>
          <a:xfrm>
            <a:off x="-3424" y="20358"/>
            <a:ext cx="1416200" cy="2711108"/>
            <a:chOff x="12612" y="52552"/>
            <a:chExt cx="1164929" cy="1001831"/>
          </a:xfrm>
        </p:grpSpPr>
        <p:sp>
          <p:nvSpPr>
            <p:cNvPr id="10" name="円形吹き出し 9"/>
            <p:cNvSpPr/>
            <p:nvPr/>
          </p:nvSpPr>
          <p:spPr>
            <a:xfrm>
              <a:off x="19202" y="52552"/>
              <a:ext cx="1084535" cy="421529"/>
            </a:xfrm>
            <a:prstGeom prst="wedgeEllipseCallout">
              <a:avLst>
                <a:gd name="adj1" fmla="val 56279"/>
                <a:gd name="adj2" fmla="val -21627"/>
              </a:avLst>
            </a:prstGeom>
            <a:solidFill>
              <a:srgbClr val="00C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chemeClr val="bg1"/>
                </a:solidFill>
              </a:endParaRPr>
            </a:p>
          </p:txBody>
        </p:sp>
        <p:sp>
          <p:nvSpPr>
            <p:cNvPr id="13" name="テキスト ボックス 12"/>
            <p:cNvSpPr txBox="1"/>
            <p:nvPr/>
          </p:nvSpPr>
          <p:spPr>
            <a:xfrm>
              <a:off x="12612" y="100276"/>
              <a:ext cx="1164929" cy="954107"/>
            </a:xfrm>
            <a:prstGeom prst="rect">
              <a:avLst/>
            </a:prstGeom>
            <a:noFill/>
          </p:spPr>
          <p:txBody>
            <a:bodyPr wrap="square" rtlCol="0">
              <a:spAutoFit/>
            </a:bodyPr>
            <a:lstStyle/>
            <a:p>
              <a:pPr algn="ctr"/>
              <a:r>
                <a:rPr kumimoji="1" lang="ja-JP" altLang="en-US" sz="2800" b="1" dirty="0">
                  <a:solidFill>
                    <a:schemeClr val="bg1"/>
                  </a:solidFill>
                  <a:latin typeface="HGｺﾞｼｯｸE" panose="020B0909000000000000" pitchFamily="49" charset="-128"/>
                  <a:ea typeface="HGｺﾞｼｯｸE" panose="020B0909000000000000" pitchFamily="49" charset="-128"/>
                </a:rPr>
                <a:t>基礎</a:t>
              </a:r>
              <a:endParaRPr kumimoji="1" lang="en-US" altLang="ja-JP" sz="2800" b="1" dirty="0">
                <a:solidFill>
                  <a:schemeClr val="bg1"/>
                </a:solidFill>
                <a:latin typeface="HGｺﾞｼｯｸE" panose="020B0909000000000000" pitchFamily="49" charset="-128"/>
                <a:ea typeface="HGｺﾞｼｯｸE" panose="020B0909000000000000" pitchFamily="49" charset="-128"/>
              </a:endParaRPr>
            </a:p>
            <a:p>
              <a:pPr algn="ctr"/>
              <a:r>
                <a:rPr kumimoji="1" lang="ja-JP" altLang="en-US" sz="2800" b="1" dirty="0">
                  <a:solidFill>
                    <a:schemeClr val="bg1"/>
                  </a:solidFill>
                  <a:latin typeface="HGｺﾞｼｯｸE" panose="020B0909000000000000" pitchFamily="49" charset="-128"/>
                  <a:ea typeface="HGｺﾞｼｯｸE" panose="020B0909000000000000" pitchFamily="49" charset="-128"/>
                </a:rPr>
                <a:t>講座</a:t>
              </a:r>
            </a:p>
          </p:txBody>
        </p:sp>
      </p:grpSp>
      <p:sp>
        <p:nvSpPr>
          <p:cNvPr id="239" name="角丸四角形 238"/>
          <p:cNvSpPr/>
          <p:nvPr/>
        </p:nvSpPr>
        <p:spPr>
          <a:xfrm>
            <a:off x="1336920" y="96381"/>
            <a:ext cx="5540856" cy="821846"/>
          </a:xfrm>
          <a:prstGeom prst="roundRect">
            <a:avLst>
              <a:gd name="adj" fmla="val 0"/>
            </a:avLst>
          </a:prstGeom>
          <a:noFill/>
          <a:ln w="63500" cmpd="dbl">
            <a:noFill/>
          </a:ln>
        </p:spPr>
        <p:style>
          <a:lnRef idx="2">
            <a:schemeClr val="accent1">
              <a:shade val="50000"/>
            </a:schemeClr>
          </a:lnRef>
          <a:fillRef idx="1">
            <a:schemeClr val="accent1"/>
          </a:fillRef>
          <a:effectRef idx="0">
            <a:schemeClr val="accent1"/>
          </a:effectRef>
          <a:fontRef idx="minor">
            <a:schemeClr val="lt1"/>
          </a:fontRef>
        </p:style>
        <p:txBody>
          <a:bodyPr bIns="72000" rtlCol="0" anchor="t"/>
          <a:lstStyle/>
          <a:p>
            <a:pPr>
              <a:lnSpc>
                <a:spcPts val="3000"/>
              </a:lnSpc>
            </a:pPr>
            <a:r>
              <a:rPr lang="ja-JP" altLang="en-US" sz="20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20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20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endParaRPr lang="en-US" altLang="ja-JP" sz="20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3000"/>
              </a:lnSpc>
            </a:pPr>
            <a:r>
              <a:rPr lang="ja-JP" altLang="en-US" sz="28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大阪府発達障がい児支援のための</a:t>
            </a:r>
            <a:endParaRPr lang="en-US" altLang="ja-JP" sz="28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3000"/>
              </a:lnSpc>
            </a:pPr>
            <a:r>
              <a:rPr lang="ja-JP" altLang="en-US" sz="28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保育士・幼稚園教諭研修 </a:t>
            </a:r>
            <a:endParaRPr kumimoji="1" lang="ja-JP" altLang="en-US" sz="3600" b="1" dirty="0">
              <a:solidFill>
                <a:schemeClr val="tx1"/>
              </a:solidFill>
            </a:endParaRPr>
          </a:p>
        </p:txBody>
      </p:sp>
      <p:sp>
        <p:nvSpPr>
          <p:cNvPr id="238" name="テキスト ボックス 237"/>
          <p:cNvSpPr txBox="1"/>
          <p:nvPr/>
        </p:nvSpPr>
        <p:spPr>
          <a:xfrm>
            <a:off x="13292" y="1461391"/>
            <a:ext cx="6844708" cy="681405"/>
          </a:xfrm>
          <a:prstGeom prst="rect">
            <a:avLst/>
          </a:prstGeom>
          <a:noFill/>
        </p:spPr>
        <p:txBody>
          <a:bodyPr wrap="square" rtlCol="0">
            <a:spAutoFit/>
          </a:bodyPr>
          <a:lstStyle/>
          <a:p>
            <a:pPr>
              <a:lnSpc>
                <a:spcPts val="1600"/>
              </a:lnSpc>
            </a:pPr>
            <a:r>
              <a:rPr lang="ja-JP" altLang="en-US" sz="1000" dirty="0">
                <a:effectLst/>
                <a:ea typeface="HG丸ｺﾞｼｯｸM-PRO" panose="020F0600000000000000" pitchFamily="50" charset="-128"/>
                <a:cs typeface="Times New Roman" panose="02020603050405020304" pitchFamily="18" charset="0"/>
              </a:rPr>
              <a:t>　</a:t>
            </a:r>
            <a:r>
              <a:rPr lang="ja-JP" altLang="ja-JP" sz="1000" dirty="0">
                <a:effectLst/>
                <a:ea typeface="HG丸ｺﾞｼｯｸM-PRO" panose="020F0600000000000000" pitchFamily="50" charset="-128"/>
                <a:cs typeface="Times New Roman" panose="02020603050405020304" pitchFamily="18" charset="0"/>
              </a:rPr>
              <a:t>この研修会では、友達とうまく遊べないなどの「気になる子ども」への気づきを含め、発達障がいの特性理解と具体的な支援方法についての学びを通じて、保育所・幼稚園・認定こども園等における早期の段階から発達支援に関わる人材の育成をめざし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p:cNvSpPr txBox="1"/>
          <p:nvPr/>
        </p:nvSpPr>
        <p:spPr>
          <a:xfrm>
            <a:off x="4157699" y="33395"/>
            <a:ext cx="2508544" cy="307376"/>
          </a:xfrm>
          <a:prstGeom prst="rect">
            <a:avLst/>
          </a:prstGeom>
          <a:noFill/>
        </p:spPr>
        <p:txBody>
          <a:bodyPr wrap="square" rtlCol="0" anchor="t">
            <a:noAutofit/>
          </a:bodyPr>
          <a:lstStyle/>
          <a:p>
            <a:pPr algn="r">
              <a:tabLst>
                <a:tab pos="542925" algn="l"/>
              </a:tabLst>
            </a:pP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共催</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大阪府・塩野義製薬株式会社</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6" name="グループ化 25">
            <a:extLst>
              <a:ext uri="{FF2B5EF4-FFF2-40B4-BE49-F238E27FC236}">
                <a16:creationId xmlns:a16="http://schemas.microsoft.com/office/drawing/2014/main" id="{88CD04C3-608D-BE98-7B0F-4FFDF6719AA4}"/>
              </a:ext>
            </a:extLst>
          </p:cNvPr>
          <p:cNvGrpSpPr/>
          <p:nvPr/>
        </p:nvGrpSpPr>
        <p:grpSpPr>
          <a:xfrm>
            <a:off x="-20123" y="4453836"/>
            <a:ext cx="6888684" cy="2453412"/>
            <a:chOff x="-23154" y="6283454"/>
            <a:chExt cx="6900429" cy="2362490"/>
          </a:xfrm>
        </p:grpSpPr>
        <p:sp>
          <p:nvSpPr>
            <p:cNvPr id="3" name="正方形/長方形 2"/>
            <p:cNvSpPr/>
            <p:nvPr/>
          </p:nvSpPr>
          <p:spPr>
            <a:xfrm>
              <a:off x="3536" y="6302647"/>
              <a:ext cx="6867901" cy="77388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800" b="1" dirty="0">
                <a:solidFill>
                  <a:schemeClr val="tx1"/>
                </a:solidFill>
              </a:endParaRPr>
            </a:p>
          </p:txBody>
        </p:sp>
        <p:sp>
          <p:nvSpPr>
            <p:cNvPr id="17" name="正方形/長方形 16">
              <a:extLst>
                <a:ext uri="{FF2B5EF4-FFF2-40B4-BE49-F238E27FC236}">
                  <a16:creationId xmlns:a16="http://schemas.microsoft.com/office/drawing/2014/main" id="{82EC26DF-BE0D-6FDF-6005-F3F9A3F412CD}"/>
                </a:ext>
              </a:extLst>
            </p:cNvPr>
            <p:cNvSpPr/>
            <p:nvPr/>
          </p:nvSpPr>
          <p:spPr>
            <a:xfrm>
              <a:off x="8475" y="7078855"/>
              <a:ext cx="6868800" cy="81949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800" b="1" dirty="0">
                <a:solidFill>
                  <a:schemeClr val="tx1"/>
                </a:solidFill>
              </a:endParaRPr>
            </a:p>
          </p:txBody>
        </p:sp>
        <p:sp>
          <p:nvSpPr>
            <p:cNvPr id="18" name="正方形/長方形 17">
              <a:extLst>
                <a:ext uri="{FF2B5EF4-FFF2-40B4-BE49-F238E27FC236}">
                  <a16:creationId xmlns:a16="http://schemas.microsoft.com/office/drawing/2014/main" id="{5B929CA4-266E-39AA-62C9-618BB5CC7F3E}"/>
                </a:ext>
              </a:extLst>
            </p:cNvPr>
            <p:cNvSpPr/>
            <p:nvPr/>
          </p:nvSpPr>
          <p:spPr>
            <a:xfrm>
              <a:off x="-6052" y="7898348"/>
              <a:ext cx="6868800" cy="74759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800" b="1" dirty="0">
                <a:solidFill>
                  <a:schemeClr val="tx1"/>
                </a:solidFill>
              </a:endParaRPr>
            </a:p>
          </p:txBody>
        </p:sp>
        <p:sp>
          <p:nvSpPr>
            <p:cNvPr id="24" name="ホームベース 23"/>
            <p:cNvSpPr/>
            <p:nvPr/>
          </p:nvSpPr>
          <p:spPr>
            <a:xfrm>
              <a:off x="-6427" y="7887610"/>
              <a:ext cx="985830" cy="352205"/>
            </a:xfrm>
            <a:prstGeom prst="homePlate">
              <a:avLst>
                <a:gd name="adj" fmla="val 57954"/>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研修③　</a:t>
              </a:r>
              <a:endParaRPr lang="en-US" altLang="ja-JP" sz="1400" b="1" dirty="0">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ホームベース 23">
              <a:extLst>
                <a:ext uri="{FF2B5EF4-FFF2-40B4-BE49-F238E27FC236}">
                  <a16:creationId xmlns:a16="http://schemas.microsoft.com/office/drawing/2014/main" id="{BC5D0F35-7F72-30E3-A5F4-A39681ABCAC0}"/>
                </a:ext>
              </a:extLst>
            </p:cNvPr>
            <p:cNvSpPr/>
            <p:nvPr/>
          </p:nvSpPr>
          <p:spPr>
            <a:xfrm>
              <a:off x="-23154" y="6283454"/>
              <a:ext cx="1002557" cy="352205"/>
            </a:xfrm>
            <a:prstGeom prst="homePlate">
              <a:avLst>
                <a:gd name="adj" fmla="val 57954"/>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研修①　</a:t>
              </a:r>
              <a:endParaRPr lang="en-US" altLang="ja-JP" sz="1400" b="1" dirty="0">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ホームベース 23">
              <a:extLst>
                <a:ext uri="{FF2B5EF4-FFF2-40B4-BE49-F238E27FC236}">
                  <a16:creationId xmlns:a16="http://schemas.microsoft.com/office/drawing/2014/main" id="{3EB6EC0C-4C59-DD78-024F-548BE3C4846C}"/>
                </a:ext>
              </a:extLst>
            </p:cNvPr>
            <p:cNvSpPr/>
            <p:nvPr/>
          </p:nvSpPr>
          <p:spPr>
            <a:xfrm>
              <a:off x="-2997" y="7076537"/>
              <a:ext cx="982400" cy="352205"/>
            </a:xfrm>
            <a:prstGeom prst="homePlate">
              <a:avLst>
                <a:gd name="adj" fmla="val 57954"/>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研修②　</a:t>
              </a:r>
              <a:endParaRPr lang="en-US" altLang="ja-JP" sz="1400" b="1" dirty="0">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2" name="テキスト ボックス 21">
            <a:extLst>
              <a:ext uri="{FF2B5EF4-FFF2-40B4-BE49-F238E27FC236}">
                <a16:creationId xmlns:a16="http://schemas.microsoft.com/office/drawing/2014/main" id="{90887123-DF38-5BDA-0A78-EA99B4F5B655}"/>
              </a:ext>
            </a:extLst>
          </p:cNvPr>
          <p:cNvSpPr txBox="1"/>
          <p:nvPr/>
        </p:nvSpPr>
        <p:spPr>
          <a:xfrm>
            <a:off x="5770" y="2183432"/>
            <a:ext cx="6865087" cy="2031325"/>
          </a:xfrm>
          <a:prstGeom prst="rect">
            <a:avLst/>
          </a:prstGeom>
          <a:noFill/>
        </p:spPr>
        <p:txBody>
          <a:bodyPr wrap="square">
            <a:spAutoFit/>
          </a:bodyPr>
          <a:lstStyle/>
          <a:p>
            <a:pPr marL="535305" indent="-535305" algn="just"/>
            <a:r>
              <a:rPr lang="ja-JP"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【対　象</a:t>
            </a:r>
            <a:r>
              <a:rPr lang="en-US" altLang="ja-JP" sz="1400" b="1"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大阪府内の保育所・地域型保育事業所・認定こども園・幼稚園・</a:t>
            </a:r>
            <a:endPar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marL="535305" indent="-535305" algn="just"/>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認可外保育施設に勤務する保育士、幼稚園教諭、保育教諭等</a:t>
            </a:r>
            <a:endPar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marL="535305" indent="-535305" algn="just"/>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803275" indent="-803275" algn="just"/>
            <a:endParaRPr lang="en-US"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marL="803275" indent="-803275" algn="just"/>
            <a:r>
              <a:rPr lang="ja-JP"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【実施方法】</a:t>
            </a:r>
            <a:r>
              <a:rPr lang="en-US" altLang="ja-JP" sz="14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YouTube</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での動画配信</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535305" indent="-535305" algn="just"/>
            <a:r>
              <a:rPr lang="ja-JP"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【配信期間】</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令和</a:t>
            </a: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7</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年</a:t>
            </a: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9</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月</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4</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日（</a:t>
            </a: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木</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令和</a:t>
            </a: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8</a:t>
            </a: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年</a:t>
            </a: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1</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月</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29</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日（</a:t>
            </a: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木</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【受講料】 </a:t>
            </a:r>
            <a:r>
              <a:rPr lang="ja-JP" altLang="en-US"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無料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535305" indent="-535305" algn="just"/>
            <a:r>
              <a:rPr lang="ja-JP"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【講　師】</a:t>
            </a:r>
            <a:r>
              <a:rPr lang="ja-JP" altLang="en-US"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新谷 </a:t>
            </a:r>
            <a:r>
              <a:rPr lang="ja-JP" altLang="ja-JP" sz="1400" kern="0" dirty="0">
                <a:effectLst/>
                <a:latin typeface="Century" panose="02040604050505020304" pitchFamily="18" charset="0"/>
                <a:ea typeface="HG丸ｺﾞｼｯｸM-PRO" panose="020F0600000000000000" pitchFamily="50" charset="-128"/>
                <a:cs typeface="Times New Roman" panose="02020603050405020304" pitchFamily="18" charset="0"/>
              </a:rPr>
              <a:t>沙弥香</a:t>
            </a:r>
            <a:r>
              <a:rPr lang="ja-JP" altLang="ja-JP" sz="1000" kern="100" dirty="0">
                <a:effectLst/>
                <a:latin typeface="Century" panose="02040604050505020304" pitchFamily="18" charset="0"/>
                <a:ea typeface="HG丸ｺﾞｼｯｸM-PRO" panose="020F0600000000000000" pitchFamily="50" charset="-128"/>
                <a:cs typeface="Times New Roman" panose="02020603050405020304" pitchFamily="18" charset="0"/>
              </a:rPr>
              <a:t>氏</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（こども発達支援センター</a:t>
            </a: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will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センター長）</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en-US" altLang="ja-JP" sz="14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藥師寺</a:t>
            </a: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朱南</a:t>
            </a:r>
            <a:r>
              <a:rPr lang="ja-JP" altLang="ja-JP" sz="1000" kern="100" dirty="0">
                <a:effectLst/>
                <a:latin typeface="Century" panose="02040604050505020304" pitchFamily="18" charset="0"/>
                <a:ea typeface="HG丸ｺﾞｼｯｸM-PRO" panose="020F0600000000000000" pitchFamily="50" charset="-128"/>
                <a:cs typeface="Times New Roman" panose="02020603050405020304" pitchFamily="18" charset="0"/>
              </a:rPr>
              <a:t>氏</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（自閉症療育センター</a:t>
            </a: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Link</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　センター長）　</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6C679DE8-01D9-89B8-39C2-5A5C48CCF966}"/>
              </a:ext>
            </a:extLst>
          </p:cNvPr>
          <p:cNvSpPr txBox="1"/>
          <p:nvPr/>
        </p:nvSpPr>
        <p:spPr>
          <a:xfrm>
            <a:off x="5157192" y="4169776"/>
            <a:ext cx="1656184" cy="253916"/>
          </a:xfrm>
          <a:prstGeom prst="rect">
            <a:avLst/>
          </a:prstGeom>
          <a:noFill/>
        </p:spPr>
        <p:txBody>
          <a:bodyPr wrap="square">
            <a:spAutoFit/>
          </a:bodyPr>
          <a:lstStyle/>
          <a:p>
            <a:r>
              <a:rPr lang="ja-JP" altLang="en-US" sz="1050" dirty="0"/>
              <a:t>　</a:t>
            </a:r>
            <a:r>
              <a:rPr lang="en-US" altLang="ja-JP" sz="1000" dirty="0"/>
              <a:t>※</a:t>
            </a:r>
            <a:r>
              <a:rPr lang="ja-JP" altLang="en-US" sz="1000" dirty="0"/>
              <a:t>肩書は撮影時のもの</a:t>
            </a:r>
            <a:endParaRPr lang="ja-JP" altLang="en-US" sz="1050" dirty="0"/>
          </a:p>
        </p:txBody>
      </p:sp>
      <p:sp>
        <p:nvSpPr>
          <p:cNvPr id="224" name="テキスト ボックス 223">
            <a:extLst>
              <a:ext uri="{FF2B5EF4-FFF2-40B4-BE49-F238E27FC236}">
                <a16:creationId xmlns:a16="http://schemas.microsoft.com/office/drawing/2014/main" id="{540DB2C8-5E2A-B37A-CC06-6CCFEAE035EA}"/>
              </a:ext>
            </a:extLst>
          </p:cNvPr>
          <p:cNvSpPr txBox="1"/>
          <p:nvPr/>
        </p:nvSpPr>
        <p:spPr>
          <a:xfrm>
            <a:off x="816726" y="4691390"/>
            <a:ext cx="5874013" cy="461665"/>
          </a:xfrm>
          <a:prstGeom prst="rect">
            <a:avLst/>
          </a:prstGeom>
          <a:noFill/>
        </p:spPr>
        <p:txBody>
          <a:bodyPr wrap="square">
            <a:spAutoFit/>
          </a:bodyPr>
          <a:lstStyle/>
          <a:p>
            <a:r>
              <a:rPr lang="ja-JP" altLang="en-US" sz="2400" dirty="0">
                <a:solidFill>
                  <a:srgbClr val="002060"/>
                </a:solidFill>
              </a:rPr>
              <a:t>「発達障がいの特性理解」　　</a:t>
            </a:r>
          </a:p>
        </p:txBody>
      </p:sp>
      <p:sp>
        <p:nvSpPr>
          <p:cNvPr id="226" name="テキスト ボックス 225">
            <a:extLst>
              <a:ext uri="{FF2B5EF4-FFF2-40B4-BE49-F238E27FC236}">
                <a16:creationId xmlns:a16="http://schemas.microsoft.com/office/drawing/2014/main" id="{9C5DFC27-848B-00AF-9AEB-D12C991C2562}"/>
              </a:ext>
            </a:extLst>
          </p:cNvPr>
          <p:cNvSpPr txBox="1"/>
          <p:nvPr/>
        </p:nvSpPr>
        <p:spPr>
          <a:xfrm>
            <a:off x="829361" y="5504450"/>
            <a:ext cx="5685515" cy="461665"/>
          </a:xfrm>
          <a:prstGeom prst="rect">
            <a:avLst/>
          </a:prstGeom>
          <a:noFill/>
        </p:spPr>
        <p:txBody>
          <a:bodyPr wrap="square">
            <a:spAutoFit/>
          </a:bodyPr>
          <a:lstStyle/>
          <a:p>
            <a:r>
              <a:rPr lang="ja-JP" altLang="en-US" sz="2400" dirty="0">
                <a:solidFill>
                  <a:srgbClr val="002060"/>
                </a:solidFill>
              </a:rPr>
              <a:t>「子どもの行動理解に基づく支援」</a:t>
            </a:r>
          </a:p>
        </p:txBody>
      </p:sp>
      <p:sp>
        <p:nvSpPr>
          <p:cNvPr id="228" name="テキスト ボックス 227">
            <a:extLst>
              <a:ext uri="{FF2B5EF4-FFF2-40B4-BE49-F238E27FC236}">
                <a16:creationId xmlns:a16="http://schemas.microsoft.com/office/drawing/2014/main" id="{03DC9D08-251E-C1B5-B9D0-BE3563303B70}"/>
              </a:ext>
            </a:extLst>
          </p:cNvPr>
          <p:cNvSpPr txBox="1"/>
          <p:nvPr/>
        </p:nvSpPr>
        <p:spPr>
          <a:xfrm>
            <a:off x="838215" y="6300913"/>
            <a:ext cx="5667805" cy="461665"/>
          </a:xfrm>
          <a:prstGeom prst="rect">
            <a:avLst/>
          </a:prstGeom>
          <a:noFill/>
        </p:spPr>
        <p:txBody>
          <a:bodyPr wrap="square">
            <a:spAutoFit/>
          </a:bodyPr>
          <a:lstStyle/>
          <a:p>
            <a:r>
              <a:rPr lang="ja-JP" altLang="en-US" sz="2400" dirty="0">
                <a:solidFill>
                  <a:srgbClr val="002060"/>
                </a:solidFill>
              </a:rPr>
              <a:t>「家族支援について」　</a:t>
            </a:r>
          </a:p>
        </p:txBody>
      </p:sp>
      <p:sp>
        <p:nvSpPr>
          <p:cNvPr id="232" name="テキスト ボックス 231">
            <a:extLst>
              <a:ext uri="{FF2B5EF4-FFF2-40B4-BE49-F238E27FC236}">
                <a16:creationId xmlns:a16="http://schemas.microsoft.com/office/drawing/2014/main" id="{BA33B25F-6095-A2CE-8152-58043C6ADDE1}"/>
              </a:ext>
            </a:extLst>
          </p:cNvPr>
          <p:cNvSpPr txBox="1"/>
          <p:nvPr/>
        </p:nvSpPr>
        <p:spPr>
          <a:xfrm>
            <a:off x="1097190" y="6878681"/>
            <a:ext cx="4523473" cy="523220"/>
          </a:xfrm>
          <a:prstGeom prst="rect">
            <a:avLst/>
          </a:prstGeom>
          <a:noFill/>
        </p:spPr>
        <p:txBody>
          <a:bodyPr wrap="square">
            <a:spAutoFit/>
          </a:bodyPr>
          <a:lstStyle/>
          <a:p>
            <a:endParaRPr lang="en-US" altLang="ja-JP" sz="1000" dirty="0"/>
          </a:p>
          <a:p>
            <a:r>
              <a:rPr lang="en-US" altLang="ja-JP" b="1" dirty="0">
                <a:solidFill>
                  <a:srgbClr val="FF0000"/>
                </a:solidFill>
                <a:latin typeface="+mn-ea"/>
              </a:rPr>
              <a:t>【</a:t>
            </a:r>
            <a:r>
              <a:rPr lang="ja-JP" altLang="en-US" b="1" dirty="0">
                <a:solidFill>
                  <a:srgbClr val="FF0000"/>
                </a:solidFill>
                <a:latin typeface="+mn-ea"/>
              </a:rPr>
              <a:t>申込締切</a:t>
            </a:r>
            <a:r>
              <a:rPr lang="en-US" altLang="ja-JP" b="1" dirty="0">
                <a:solidFill>
                  <a:srgbClr val="FF0000"/>
                </a:solidFill>
                <a:latin typeface="+mn-ea"/>
              </a:rPr>
              <a:t>】</a:t>
            </a:r>
            <a:r>
              <a:rPr lang="ja-JP" altLang="en-US" b="1" dirty="0">
                <a:solidFill>
                  <a:srgbClr val="FF0000"/>
                </a:solidFill>
                <a:latin typeface="+mn-ea"/>
              </a:rPr>
              <a:t>令和</a:t>
            </a:r>
            <a:r>
              <a:rPr lang="en-US" altLang="ja-JP" b="1" dirty="0">
                <a:solidFill>
                  <a:srgbClr val="FF0000"/>
                </a:solidFill>
                <a:latin typeface="+mn-ea"/>
              </a:rPr>
              <a:t>7</a:t>
            </a:r>
            <a:r>
              <a:rPr lang="ja-JP" altLang="en-US" b="1" dirty="0">
                <a:solidFill>
                  <a:srgbClr val="FF0000"/>
                </a:solidFill>
                <a:latin typeface="+mn-ea"/>
              </a:rPr>
              <a:t>年</a:t>
            </a:r>
            <a:r>
              <a:rPr lang="en-US" altLang="ja-JP" b="1" dirty="0">
                <a:solidFill>
                  <a:srgbClr val="FF0000"/>
                </a:solidFill>
                <a:latin typeface="+mn-ea"/>
              </a:rPr>
              <a:t>12</a:t>
            </a:r>
            <a:r>
              <a:rPr lang="ja-JP" altLang="en-US" b="1" dirty="0">
                <a:solidFill>
                  <a:srgbClr val="FF0000"/>
                </a:solidFill>
                <a:latin typeface="+mn-ea"/>
              </a:rPr>
              <a:t>月</a:t>
            </a:r>
            <a:r>
              <a:rPr lang="en-US" altLang="ja-JP" b="1" dirty="0">
                <a:solidFill>
                  <a:srgbClr val="FF0000"/>
                </a:solidFill>
                <a:latin typeface="+mn-ea"/>
              </a:rPr>
              <a:t>26</a:t>
            </a:r>
            <a:r>
              <a:rPr lang="ja-JP" altLang="en-US" b="1" dirty="0">
                <a:solidFill>
                  <a:srgbClr val="FF0000"/>
                </a:solidFill>
                <a:latin typeface="+mn-ea"/>
              </a:rPr>
              <a:t>日（金）</a:t>
            </a:r>
          </a:p>
        </p:txBody>
      </p:sp>
      <p:grpSp>
        <p:nvGrpSpPr>
          <p:cNvPr id="23" name="グループ化 22">
            <a:extLst>
              <a:ext uri="{FF2B5EF4-FFF2-40B4-BE49-F238E27FC236}">
                <a16:creationId xmlns:a16="http://schemas.microsoft.com/office/drawing/2014/main" id="{1A4B15DF-C549-43BB-8DCF-552C00D15BFE}"/>
              </a:ext>
            </a:extLst>
          </p:cNvPr>
          <p:cNvGrpSpPr/>
          <p:nvPr/>
        </p:nvGrpSpPr>
        <p:grpSpPr>
          <a:xfrm>
            <a:off x="77275" y="8598838"/>
            <a:ext cx="6558311" cy="825605"/>
            <a:chOff x="376716" y="7064280"/>
            <a:chExt cx="6558311" cy="825605"/>
          </a:xfrm>
        </p:grpSpPr>
        <p:sp>
          <p:nvSpPr>
            <p:cNvPr id="27" name="ホームベース 28">
              <a:extLst>
                <a:ext uri="{FF2B5EF4-FFF2-40B4-BE49-F238E27FC236}">
                  <a16:creationId xmlns:a16="http://schemas.microsoft.com/office/drawing/2014/main" id="{16A393BD-6C4D-42DD-8811-B7E21223874E}"/>
                </a:ext>
              </a:extLst>
            </p:cNvPr>
            <p:cNvSpPr/>
            <p:nvPr/>
          </p:nvSpPr>
          <p:spPr>
            <a:xfrm>
              <a:off x="376716" y="7064280"/>
              <a:ext cx="1068978" cy="322268"/>
            </a:xfrm>
            <a:prstGeom prst="homePlate">
              <a:avLst>
                <a:gd name="adj" fmla="val 23422"/>
              </a:avLst>
            </a:prstGeom>
            <a:solidFill>
              <a:srgbClr val="0070C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問合せ先</a:t>
              </a:r>
            </a:p>
          </p:txBody>
        </p:sp>
        <p:sp>
          <p:nvSpPr>
            <p:cNvPr id="28" name="テキスト ボックス 27">
              <a:extLst>
                <a:ext uri="{FF2B5EF4-FFF2-40B4-BE49-F238E27FC236}">
                  <a16:creationId xmlns:a16="http://schemas.microsoft.com/office/drawing/2014/main" id="{2DE7ED3D-E25F-424F-BCB2-546FFB3B0624}"/>
                </a:ext>
              </a:extLst>
            </p:cNvPr>
            <p:cNvSpPr txBox="1"/>
            <p:nvPr/>
          </p:nvSpPr>
          <p:spPr>
            <a:xfrm>
              <a:off x="514863" y="7439035"/>
              <a:ext cx="6420164" cy="450850"/>
            </a:xfrm>
            <a:prstGeom prst="rect">
              <a:avLst/>
            </a:prstGeom>
            <a:noFill/>
          </p:spPr>
          <p:txBody>
            <a:bodyPr wrap="square" rtlCol="0" anchor="t">
              <a:normAutofit lnSpcReduction="10000"/>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大阪府 福祉部 障がい福祉室 地域生活支援課 発達障がい児者支援グループ</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電話：０６－６９４４－６６８９　メールアドレス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HattatsuG@gbox.pref.osaka.lg.jp</a:t>
              </a:r>
            </a:p>
          </p:txBody>
        </p:sp>
      </p:grpSp>
      <p:sp>
        <p:nvSpPr>
          <p:cNvPr id="30" name="テキスト ボックス 29">
            <a:extLst>
              <a:ext uri="{FF2B5EF4-FFF2-40B4-BE49-F238E27FC236}">
                <a16:creationId xmlns:a16="http://schemas.microsoft.com/office/drawing/2014/main" id="{A20A233D-8CBF-4E39-9D1A-E0C269B582F4}"/>
              </a:ext>
            </a:extLst>
          </p:cNvPr>
          <p:cNvSpPr txBox="1"/>
          <p:nvPr/>
        </p:nvSpPr>
        <p:spPr>
          <a:xfrm>
            <a:off x="1180907" y="2770252"/>
            <a:ext cx="5335253" cy="246221"/>
          </a:xfrm>
          <a:prstGeom prst="rect">
            <a:avLst/>
          </a:prstGeom>
          <a:noFill/>
        </p:spPr>
        <p:txBody>
          <a:bodyPr wrap="square">
            <a:spAutoFit/>
          </a:bodyPr>
          <a:lstStyle/>
          <a:p>
            <a:r>
              <a:rPr lang="en-US" altLang="ja-JP" sz="1000" dirty="0"/>
              <a:t>※</a:t>
            </a:r>
            <a:r>
              <a:rPr lang="ja-JP" altLang="en-US" sz="1000" dirty="0"/>
              <a:t>参加条件、申込方法についての詳細については</a:t>
            </a:r>
            <a:r>
              <a:rPr lang="ja-JP" altLang="en-US" sz="1000" u="sng" dirty="0">
                <a:hlinkClick r:id="rId2"/>
              </a:rPr>
              <a:t>大阪府ホームページ</a:t>
            </a:r>
            <a:r>
              <a:rPr lang="ja-JP" altLang="en-US" sz="1000" dirty="0"/>
              <a:t>をご覧ください。</a:t>
            </a:r>
          </a:p>
        </p:txBody>
      </p:sp>
      <p:sp>
        <p:nvSpPr>
          <p:cNvPr id="31" name="ホームベース 10">
            <a:extLst>
              <a:ext uri="{FF2B5EF4-FFF2-40B4-BE49-F238E27FC236}">
                <a16:creationId xmlns:a16="http://schemas.microsoft.com/office/drawing/2014/main" id="{D9842106-8326-4B43-A0CB-3D7D09E5D98D}"/>
              </a:ext>
            </a:extLst>
          </p:cNvPr>
          <p:cNvSpPr/>
          <p:nvPr/>
        </p:nvSpPr>
        <p:spPr>
          <a:xfrm>
            <a:off x="121112" y="7010394"/>
            <a:ext cx="1068979" cy="354235"/>
          </a:xfrm>
          <a:prstGeom prst="homePlate">
            <a:avLst>
              <a:gd name="adj" fmla="val 23422"/>
            </a:avLst>
          </a:prstGeom>
          <a:solidFill>
            <a:srgbClr val="0070C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申込方法</a:t>
            </a:r>
          </a:p>
        </p:txBody>
      </p:sp>
      <p:sp>
        <p:nvSpPr>
          <p:cNvPr id="32" name="テキスト ボックス 31">
            <a:extLst>
              <a:ext uri="{FF2B5EF4-FFF2-40B4-BE49-F238E27FC236}">
                <a16:creationId xmlns:a16="http://schemas.microsoft.com/office/drawing/2014/main" id="{704870D1-45E8-4F6D-A65D-F66F4E340BCA}"/>
              </a:ext>
            </a:extLst>
          </p:cNvPr>
          <p:cNvSpPr txBox="1"/>
          <p:nvPr/>
        </p:nvSpPr>
        <p:spPr>
          <a:xfrm>
            <a:off x="67034" y="7483892"/>
            <a:ext cx="5331434" cy="523220"/>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下記リンクまたは二次元コードから申込フォームにアクセスのうえお申し込みください。</a:t>
            </a:r>
          </a:p>
        </p:txBody>
      </p:sp>
      <p:sp>
        <p:nvSpPr>
          <p:cNvPr id="33" name="テキスト ボックス 32">
            <a:extLst>
              <a:ext uri="{FF2B5EF4-FFF2-40B4-BE49-F238E27FC236}">
                <a16:creationId xmlns:a16="http://schemas.microsoft.com/office/drawing/2014/main" id="{72B629A1-39CE-4A12-854B-BB94C4C74FBB}"/>
              </a:ext>
            </a:extLst>
          </p:cNvPr>
          <p:cNvSpPr txBox="1"/>
          <p:nvPr/>
        </p:nvSpPr>
        <p:spPr>
          <a:xfrm>
            <a:off x="1097190" y="8045211"/>
            <a:ext cx="3616478" cy="307777"/>
          </a:xfrm>
          <a:prstGeom prst="rect">
            <a:avLst/>
          </a:prstGeom>
          <a:noFill/>
        </p:spPr>
        <p:txBody>
          <a:bodyPr wrap="square" rtlCol="0">
            <a:spAutoFit/>
          </a:bodyPr>
          <a:lstStyle/>
          <a:p>
            <a:r>
              <a:rPr kumimoji="1" lang="ja-JP" altLang="en-US" sz="1400" u="sng" dirty="0">
                <a:hlinkClick r:id="rId3"/>
              </a:rPr>
              <a:t>クリックして基礎講座申込フォームに移動</a:t>
            </a:r>
            <a:endParaRPr kumimoji="1" lang="ja-JP" altLang="en-US" sz="1400" u="sng" dirty="0"/>
          </a:p>
        </p:txBody>
      </p:sp>
      <p:pic>
        <p:nvPicPr>
          <p:cNvPr id="4" name="図 3">
            <a:extLst>
              <a:ext uri="{FF2B5EF4-FFF2-40B4-BE49-F238E27FC236}">
                <a16:creationId xmlns:a16="http://schemas.microsoft.com/office/drawing/2014/main" id="{C2918032-2A9A-463B-B162-96A80E6EF8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1244" y="7010394"/>
            <a:ext cx="1153611" cy="1153611"/>
          </a:xfrm>
          <a:prstGeom prst="rect">
            <a:avLst/>
          </a:prstGeom>
        </p:spPr>
      </p:pic>
    </p:spTree>
    <p:extLst>
      <p:ext uri="{BB962C8B-B14F-4D97-AF65-F5344CB8AC3E}">
        <p14:creationId xmlns:p14="http://schemas.microsoft.com/office/powerpoint/2010/main" val="2511416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18">
            <a:extLst>
              <a:ext uri="{FF2B5EF4-FFF2-40B4-BE49-F238E27FC236}">
                <a16:creationId xmlns:a16="http://schemas.microsoft.com/office/drawing/2014/main" id="{6E9FAA49-52CB-4834-91B8-C5F52D43AFE3}"/>
              </a:ext>
            </a:extLst>
          </p:cNvPr>
          <p:cNvGraphicFramePr>
            <a:graphicFrameLocks noGrp="1"/>
          </p:cNvGraphicFramePr>
          <p:nvPr>
            <p:extLst>
              <p:ext uri="{D42A27DB-BD31-4B8C-83A1-F6EECF244321}">
                <p14:modId xmlns:p14="http://schemas.microsoft.com/office/powerpoint/2010/main" val="499576250"/>
              </p:ext>
            </p:extLst>
          </p:nvPr>
        </p:nvGraphicFramePr>
        <p:xfrm>
          <a:off x="147005" y="6454201"/>
          <a:ext cx="6561625" cy="1240310"/>
        </p:xfrm>
        <a:graphic>
          <a:graphicData uri="http://schemas.openxmlformats.org/drawingml/2006/table">
            <a:tbl>
              <a:tblPr firstRow="1" bandRow="1">
                <a:tableStyleId>{5C22544A-7EE6-4342-B048-85BDC9FD1C3A}</a:tableStyleId>
              </a:tblPr>
              <a:tblGrid>
                <a:gridCol w="757262">
                  <a:extLst>
                    <a:ext uri="{9D8B030D-6E8A-4147-A177-3AD203B41FA5}">
                      <a16:colId xmlns:a16="http://schemas.microsoft.com/office/drawing/2014/main" val="3733957712"/>
                    </a:ext>
                  </a:extLst>
                </a:gridCol>
                <a:gridCol w="5804363">
                  <a:extLst>
                    <a:ext uri="{9D8B030D-6E8A-4147-A177-3AD203B41FA5}">
                      <a16:colId xmlns:a16="http://schemas.microsoft.com/office/drawing/2014/main" val="3165362170"/>
                    </a:ext>
                  </a:extLst>
                </a:gridCol>
              </a:tblGrid>
              <a:tr h="525911">
                <a:tc>
                  <a:txBody>
                    <a:bodyPr/>
                    <a:lstStyle/>
                    <a:p>
                      <a:endParaRPr kumimoji="1" lang="ja-JP" altLang="en-US" dirty="0"/>
                    </a:p>
                  </a:txBody>
                  <a:tcPr>
                    <a:solidFill>
                      <a:schemeClr val="accent2">
                        <a:lumMod val="40000"/>
                        <a:lumOff val="60000"/>
                      </a:schemeClr>
                    </a:solidFill>
                  </a:tcPr>
                </a:tc>
                <a:tc>
                  <a:txBody>
                    <a:bodyPr/>
                    <a:lstStyle/>
                    <a:p>
                      <a:endParaRPr kumimoji="1" lang="ja-JP" altLang="en-US" dirty="0"/>
                    </a:p>
                  </a:txBody>
                  <a:tcPr>
                    <a:solidFill>
                      <a:schemeClr val="accent2">
                        <a:lumMod val="40000"/>
                        <a:lumOff val="60000"/>
                      </a:schemeClr>
                    </a:solidFill>
                  </a:tcPr>
                </a:tc>
                <a:extLst>
                  <a:ext uri="{0D108BD9-81ED-4DB2-BD59-A6C34878D82A}">
                    <a16:rowId xmlns:a16="http://schemas.microsoft.com/office/drawing/2014/main" val="696764953"/>
                  </a:ext>
                </a:extLst>
              </a:tr>
              <a:tr h="328565">
                <a:tc>
                  <a:txBody>
                    <a:bodyPr/>
                    <a:lstStyle/>
                    <a:p>
                      <a:endParaRPr kumimoji="1" lang="ja-JP" altLang="en-US" dirty="0"/>
                    </a:p>
                  </a:txBody>
                  <a:tcPr>
                    <a:solidFill>
                      <a:schemeClr val="accent3">
                        <a:lumMod val="40000"/>
                        <a:lumOff val="60000"/>
                      </a:schemeClr>
                    </a:solidFill>
                  </a:tcPr>
                </a:tc>
                <a:tc>
                  <a:txBody>
                    <a:bodyPr/>
                    <a:lstStyle/>
                    <a:p>
                      <a:endParaRPr kumimoji="1" lang="ja-JP" altLang="en-US" dirty="0"/>
                    </a:p>
                  </a:txBody>
                  <a:tcPr>
                    <a:solidFill>
                      <a:schemeClr val="accent3">
                        <a:lumMod val="40000"/>
                        <a:lumOff val="60000"/>
                      </a:schemeClr>
                    </a:solidFill>
                  </a:tcPr>
                </a:tc>
                <a:extLst>
                  <a:ext uri="{0D108BD9-81ED-4DB2-BD59-A6C34878D82A}">
                    <a16:rowId xmlns:a16="http://schemas.microsoft.com/office/drawing/2014/main" val="3337974085"/>
                  </a:ext>
                </a:extLst>
              </a:tr>
              <a:tr h="385834">
                <a:tc>
                  <a:txBody>
                    <a:bodyPr/>
                    <a:lstStyle/>
                    <a:p>
                      <a:endParaRPr kumimoji="1" lang="ja-JP" altLang="en-US" dirty="0"/>
                    </a:p>
                  </a:txBody>
                  <a:tcPr>
                    <a:solidFill>
                      <a:schemeClr val="accent4">
                        <a:lumMod val="60000"/>
                        <a:lumOff val="40000"/>
                      </a:schemeClr>
                    </a:solidFill>
                  </a:tcPr>
                </a:tc>
                <a:tc>
                  <a:txBody>
                    <a:bodyPr/>
                    <a:lstStyle/>
                    <a:p>
                      <a:endParaRPr kumimoji="1" lang="ja-JP" altLang="en-US" dirty="0"/>
                    </a:p>
                  </a:txBody>
                  <a:tcPr>
                    <a:solidFill>
                      <a:schemeClr val="accent4">
                        <a:lumMod val="60000"/>
                        <a:lumOff val="40000"/>
                      </a:schemeClr>
                    </a:solidFill>
                  </a:tcPr>
                </a:tc>
                <a:extLst>
                  <a:ext uri="{0D108BD9-81ED-4DB2-BD59-A6C34878D82A}">
                    <a16:rowId xmlns:a16="http://schemas.microsoft.com/office/drawing/2014/main" val="3269382906"/>
                  </a:ext>
                </a:extLst>
              </a:tr>
            </a:tbl>
          </a:graphicData>
        </a:graphic>
      </p:graphicFrame>
      <p:sp>
        <p:nvSpPr>
          <p:cNvPr id="5" name="波線 4"/>
          <p:cNvSpPr/>
          <p:nvPr/>
        </p:nvSpPr>
        <p:spPr>
          <a:xfrm>
            <a:off x="801905" y="128463"/>
            <a:ext cx="6011471" cy="1140721"/>
          </a:xfrm>
          <a:prstGeom prst="wave">
            <a:avLst>
              <a:gd name="adj1" fmla="val 12500"/>
              <a:gd name="adj2" fmla="val 1984"/>
            </a:avLst>
          </a:prstGeom>
          <a:solidFill>
            <a:schemeClr val="accent4">
              <a:lumMod val="20000"/>
              <a:lumOff val="80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 name="グループ化 13"/>
          <p:cNvGrpSpPr/>
          <p:nvPr/>
        </p:nvGrpSpPr>
        <p:grpSpPr>
          <a:xfrm>
            <a:off x="-3424" y="20358"/>
            <a:ext cx="1416200" cy="1140722"/>
            <a:chOff x="12612" y="52552"/>
            <a:chExt cx="1164929" cy="421529"/>
          </a:xfrm>
        </p:grpSpPr>
        <p:sp>
          <p:nvSpPr>
            <p:cNvPr id="10" name="円形吹き出し 9"/>
            <p:cNvSpPr/>
            <p:nvPr/>
          </p:nvSpPr>
          <p:spPr>
            <a:xfrm>
              <a:off x="19202" y="52552"/>
              <a:ext cx="1084535" cy="421529"/>
            </a:xfrm>
            <a:prstGeom prst="wedgeEllipseCallout">
              <a:avLst>
                <a:gd name="adj1" fmla="val 56279"/>
                <a:gd name="adj2" fmla="val -2162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chemeClr val="bg1"/>
                </a:solidFill>
              </a:endParaRPr>
            </a:p>
          </p:txBody>
        </p:sp>
        <p:sp>
          <p:nvSpPr>
            <p:cNvPr id="13" name="テキスト ボックス 12"/>
            <p:cNvSpPr txBox="1"/>
            <p:nvPr/>
          </p:nvSpPr>
          <p:spPr>
            <a:xfrm>
              <a:off x="12612" y="100276"/>
              <a:ext cx="1164929" cy="352569"/>
            </a:xfrm>
            <a:prstGeom prst="rect">
              <a:avLst/>
            </a:prstGeom>
            <a:noFill/>
          </p:spPr>
          <p:txBody>
            <a:bodyPr wrap="square" rtlCol="0">
              <a:spAutoFit/>
            </a:bodyPr>
            <a:lstStyle/>
            <a:p>
              <a:pPr algn="ctr"/>
              <a:r>
                <a:rPr kumimoji="1" lang="ja-JP" altLang="en-US" sz="2800" b="1" dirty="0">
                  <a:solidFill>
                    <a:schemeClr val="bg1"/>
                  </a:solidFill>
                  <a:latin typeface="HGｺﾞｼｯｸE" panose="020B0909000000000000" pitchFamily="49" charset="-128"/>
                  <a:ea typeface="HGｺﾞｼｯｸE" panose="020B0909000000000000" pitchFamily="49" charset="-128"/>
                </a:rPr>
                <a:t>実践</a:t>
              </a:r>
              <a:endParaRPr kumimoji="1" lang="en-US" altLang="ja-JP" sz="2800" b="1" dirty="0">
                <a:solidFill>
                  <a:schemeClr val="bg1"/>
                </a:solidFill>
                <a:latin typeface="HGｺﾞｼｯｸE" panose="020B0909000000000000" pitchFamily="49" charset="-128"/>
                <a:ea typeface="HGｺﾞｼｯｸE" panose="020B0909000000000000" pitchFamily="49" charset="-128"/>
              </a:endParaRPr>
            </a:p>
            <a:p>
              <a:pPr algn="ctr"/>
              <a:r>
                <a:rPr kumimoji="1" lang="ja-JP" altLang="en-US" sz="2800" b="1" dirty="0">
                  <a:solidFill>
                    <a:schemeClr val="bg1"/>
                  </a:solidFill>
                  <a:latin typeface="HGｺﾞｼｯｸE" panose="020B0909000000000000" pitchFamily="49" charset="-128"/>
                  <a:ea typeface="HGｺﾞｼｯｸE" panose="020B0909000000000000" pitchFamily="49" charset="-128"/>
                </a:rPr>
                <a:t>講座</a:t>
              </a:r>
              <a:endParaRPr kumimoji="1" lang="en-US" altLang="ja-JP" sz="2800" b="1" dirty="0">
                <a:solidFill>
                  <a:schemeClr val="bg1"/>
                </a:solidFill>
                <a:latin typeface="HGｺﾞｼｯｸE" panose="020B0909000000000000" pitchFamily="49" charset="-128"/>
                <a:ea typeface="HGｺﾞｼｯｸE" panose="020B0909000000000000" pitchFamily="49" charset="-128"/>
              </a:endParaRPr>
            </a:p>
          </p:txBody>
        </p:sp>
      </p:grpSp>
      <p:sp>
        <p:nvSpPr>
          <p:cNvPr id="239" name="角丸四角形 238"/>
          <p:cNvSpPr/>
          <p:nvPr/>
        </p:nvSpPr>
        <p:spPr>
          <a:xfrm>
            <a:off x="1336920" y="96381"/>
            <a:ext cx="5540856" cy="821846"/>
          </a:xfrm>
          <a:prstGeom prst="roundRect">
            <a:avLst>
              <a:gd name="adj" fmla="val 0"/>
            </a:avLst>
          </a:prstGeom>
          <a:noFill/>
          <a:ln w="63500" cmpd="dbl">
            <a:noFill/>
          </a:ln>
        </p:spPr>
        <p:style>
          <a:lnRef idx="2">
            <a:schemeClr val="accent1">
              <a:shade val="50000"/>
            </a:schemeClr>
          </a:lnRef>
          <a:fillRef idx="1">
            <a:schemeClr val="accent1"/>
          </a:fillRef>
          <a:effectRef idx="0">
            <a:schemeClr val="accent1"/>
          </a:effectRef>
          <a:fontRef idx="minor">
            <a:schemeClr val="lt1"/>
          </a:fontRef>
        </p:style>
        <p:txBody>
          <a:bodyPr bIns="72000" rtlCol="0" anchor="t"/>
          <a:lstStyle/>
          <a:p>
            <a:pPr>
              <a:lnSpc>
                <a:spcPts val="3000"/>
              </a:lnSpc>
            </a:pPr>
            <a:r>
              <a:rPr lang="ja-JP" altLang="en-US" sz="20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20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20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endParaRPr lang="en-US" altLang="ja-JP" sz="20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3000"/>
              </a:lnSpc>
            </a:pPr>
            <a:r>
              <a:rPr lang="ja-JP" altLang="en-US" sz="28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大阪府発達障がい児支援のための</a:t>
            </a:r>
            <a:endParaRPr lang="en-US" altLang="ja-JP" sz="28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3000"/>
              </a:lnSpc>
            </a:pPr>
            <a:r>
              <a:rPr lang="ja-JP" altLang="en-US" sz="28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保育士・幼稚園教諭研修 </a:t>
            </a:r>
            <a:endParaRPr kumimoji="1" lang="ja-JP" altLang="en-US" sz="3600" b="1" dirty="0">
              <a:solidFill>
                <a:schemeClr val="tx1"/>
              </a:solidFill>
            </a:endParaRPr>
          </a:p>
        </p:txBody>
      </p:sp>
      <p:sp>
        <p:nvSpPr>
          <p:cNvPr id="238" name="テキスト ボックス 237"/>
          <p:cNvSpPr txBox="1"/>
          <p:nvPr/>
        </p:nvSpPr>
        <p:spPr>
          <a:xfrm>
            <a:off x="29471" y="1278379"/>
            <a:ext cx="6844708" cy="702712"/>
          </a:xfrm>
          <a:prstGeom prst="rect">
            <a:avLst/>
          </a:prstGeom>
          <a:noFill/>
        </p:spPr>
        <p:txBody>
          <a:bodyPr wrap="square" rtlCol="0">
            <a:noAutofit/>
          </a:bodyPr>
          <a:lstStyle/>
          <a:p>
            <a:pPr algn="just"/>
            <a:r>
              <a:rPr lang="ja-JP" altLang="en-US"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この研修会では、友達とうまく遊べないなどの「気になる子ども」への働きかけを含め、発達障がいの特性理解と具体的な支援方法についての学びや実践、研修内容の園内への共有を通して、保育所・幼稚園・認定こども園等で、園の協力を得ながら早期の段階から発達支援に取り組める人材の育成をめざします。</a:t>
            </a:r>
          </a:p>
        </p:txBody>
      </p:sp>
      <p:sp>
        <p:nvSpPr>
          <p:cNvPr id="29" name="テキスト ボックス 28"/>
          <p:cNvSpPr txBox="1"/>
          <p:nvPr/>
        </p:nvSpPr>
        <p:spPr>
          <a:xfrm>
            <a:off x="4157699" y="33395"/>
            <a:ext cx="2508544" cy="307376"/>
          </a:xfrm>
          <a:prstGeom prst="rect">
            <a:avLst/>
          </a:prstGeom>
          <a:noFill/>
        </p:spPr>
        <p:txBody>
          <a:bodyPr wrap="square" rtlCol="0" anchor="t">
            <a:noAutofit/>
          </a:bodyPr>
          <a:lstStyle/>
          <a:p>
            <a:pPr algn="r">
              <a:tabLst>
                <a:tab pos="542925" algn="l"/>
              </a:tabLst>
            </a:pP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共催</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大阪府・塩野義製薬株式会社</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テキスト ボックス 21">
            <a:extLst>
              <a:ext uri="{FF2B5EF4-FFF2-40B4-BE49-F238E27FC236}">
                <a16:creationId xmlns:a16="http://schemas.microsoft.com/office/drawing/2014/main" id="{90887123-DF38-5BDA-0A78-EA99B4F5B655}"/>
              </a:ext>
            </a:extLst>
          </p:cNvPr>
          <p:cNvSpPr txBox="1"/>
          <p:nvPr/>
        </p:nvSpPr>
        <p:spPr>
          <a:xfrm>
            <a:off x="-53191" y="1981091"/>
            <a:ext cx="6865087" cy="4178067"/>
          </a:xfrm>
          <a:prstGeom prst="rect">
            <a:avLst/>
          </a:prstGeom>
          <a:noFill/>
        </p:spPr>
        <p:txBody>
          <a:bodyPr wrap="square">
            <a:spAutoFit/>
          </a:bodyPr>
          <a:lstStyle/>
          <a:p>
            <a:pPr marL="722630" indent="-722630" algn="just">
              <a:lnSpc>
                <a:spcPts val="1500"/>
              </a:lnSpc>
              <a:spcAft>
                <a:spcPts val="0"/>
              </a:spcAft>
            </a:pPr>
            <a:r>
              <a:rPr lang="ja-JP"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【対　象】</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大阪府内の保育所・地域型保育事業所・認定こども園・</a:t>
            </a:r>
            <a:endPar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marL="722630" indent="-722630" algn="just">
              <a:lnSpc>
                <a:spcPts val="1500"/>
              </a:lnSpc>
              <a:spcAft>
                <a:spcPts val="0"/>
              </a:spcAft>
            </a:pP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幼稚園・認可外保育施設に勤務する保育士、幼稚園教諭、</a:t>
            </a:r>
            <a:endPar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marL="722630" indent="-722630" algn="just">
              <a:lnSpc>
                <a:spcPts val="1500"/>
              </a:lnSpc>
              <a:spcAft>
                <a:spcPts val="0"/>
              </a:spcAft>
            </a:pP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保育教諭等で、</a:t>
            </a: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取り組み内容を園で実践いただける</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方。</a:t>
            </a:r>
            <a:endPar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marL="722630" indent="-722630" algn="just">
              <a:lnSpc>
                <a:spcPts val="1500"/>
              </a:lnSpc>
              <a:spcAft>
                <a:spcPts val="0"/>
              </a:spcAft>
            </a:pP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 参加人数に限りがあるため、</a:t>
            </a:r>
            <a:r>
              <a:rPr lang="ja-JP" altLang="ja-JP" sz="1400" b="1" u="sng" kern="100" dirty="0">
                <a:effectLst/>
                <a:latin typeface="Century" panose="02040604050505020304" pitchFamily="18" charset="0"/>
                <a:ea typeface="HG丸ｺﾞｼｯｸM-PRO" panose="020F0600000000000000" pitchFamily="50" charset="-128"/>
                <a:cs typeface="Times New Roman" panose="02020603050405020304" pitchFamily="18" charset="0"/>
              </a:rPr>
              <a:t>各園</a:t>
            </a:r>
            <a:r>
              <a:rPr lang="ja-JP" altLang="en-US" sz="1400" b="1" u="sng" kern="100" dirty="0">
                <a:latin typeface="Century" panose="02040604050505020304" pitchFamily="18" charset="0"/>
                <a:ea typeface="HG丸ｺﾞｼｯｸM-PRO" panose="020F0600000000000000" pitchFamily="50" charset="-128"/>
                <a:cs typeface="Times New Roman" panose="02020603050405020304" pitchFamily="18" charset="0"/>
              </a:rPr>
              <a:t>２</a:t>
            </a:r>
            <a:r>
              <a:rPr lang="ja-JP" altLang="ja-JP" sz="1400" b="1" u="sng" kern="100" dirty="0">
                <a:effectLst/>
                <a:latin typeface="Century" panose="02040604050505020304" pitchFamily="18" charset="0"/>
                <a:ea typeface="HG丸ｺﾞｼｯｸM-PRO" panose="020F0600000000000000" pitchFamily="50" charset="-128"/>
                <a:cs typeface="Times New Roman" panose="02020603050405020304" pitchFamily="18" charset="0"/>
              </a:rPr>
              <a:t>名まででお願いいたします。</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endPar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marL="722630" indent="-722630" algn="just">
              <a:lnSpc>
                <a:spcPts val="1500"/>
              </a:lnSpc>
              <a:spcAft>
                <a:spcPts val="0"/>
              </a:spcAft>
            </a:pPr>
            <a:r>
              <a:rPr lang="en-US"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参加条件</a:t>
            </a:r>
            <a:r>
              <a:rPr lang="en-US"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p>
          <a:p>
            <a:pPr marL="722630" indent="-722630" algn="just">
              <a:lnSpc>
                <a:spcPts val="1500"/>
              </a:lnSpc>
              <a:spcAft>
                <a:spcPts val="0"/>
              </a:spcAft>
            </a:pPr>
            <a:r>
              <a:rPr lang="ja-JP" altLang="en-US" sz="1050" b="1"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050" b="1"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000" b="1" kern="100" dirty="0">
                <a:effectLst/>
                <a:latin typeface="Century" panose="02040604050505020304" pitchFamily="18" charset="0"/>
                <a:ea typeface="HG丸ｺﾞｼｯｸM-PRO" panose="020F0600000000000000" pitchFamily="50" charset="-128"/>
                <a:cs typeface="Times New Roman" panose="02020603050405020304" pitchFamily="18" charset="0"/>
              </a:rPr>
              <a:t>①経験年数３年以上を有する方　　②全日程（下記参照）で参加可能であること</a:t>
            </a:r>
          </a:p>
          <a:p>
            <a:pPr marL="722630" indent="-722630" algn="just">
              <a:lnSpc>
                <a:spcPts val="1500"/>
              </a:lnSpc>
              <a:spcAft>
                <a:spcPts val="0"/>
              </a:spcAft>
            </a:pPr>
            <a:r>
              <a:rPr lang="ja-JP" altLang="en-US" sz="1000" b="1" kern="100" dirty="0">
                <a:effectLst/>
                <a:latin typeface="Century" panose="02040604050505020304" pitchFamily="18" charset="0"/>
                <a:ea typeface="HG丸ｺﾞｼｯｸM-PRO" panose="020F0600000000000000" pitchFamily="50" charset="-128"/>
                <a:cs typeface="Times New Roman" panose="02020603050405020304" pitchFamily="18" charset="0"/>
              </a:rPr>
              <a:t>　　③</a:t>
            </a:r>
            <a:r>
              <a:rPr lang="ja-JP" altLang="en-US" sz="1000" b="1" u="sng" kern="100" dirty="0">
                <a:effectLst/>
                <a:latin typeface="Century" panose="02040604050505020304" pitchFamily="18" charset="0"/>
                <a:ea typeface="HG丸ｺﾞｼｯｸM-PRO" panose="020F0600000000000000" pitchFamily="50" charset="-128"/>
                <a:cs typeface="Times New Roman" panose="02020603050405020304" pitchFamily="18" charset="0"/>
              </a:rPr>
              <a:t>園内に支援対象のお子さんがおられ、研修で紹介する環境調整や支援方法を実践し、ご報告いただけること。</a:t>
            </a:r>
          </a:p>
          <a:p>
            <a:pPr marL="722630" indent="-722630" algn="just">
              <a:lnSpc>
                <a:spcPts val="1500"/>
              </a:lnSpc>
              <a:spcAft>
                <a:spcPts val="0"/>
              </a:spcAft>
            </a:pPr>
            <a:r>
              <a:rPr lang="ja-JP" altLang="en-US" sz="1000" b="1" kern="100" dirty="0">
                <a:effectLst/>
                <a:latin typeface="Century" panose="02040604050505020304" pitchFamily="18" charset="0"/>
                <a:ea typeface="HG丸ｺﾞｼｯｸM-PRO" panose="020F0600000000000000" pitchFamily="50" charset="-128"/>
                <a:cs typeface="Times New Roman" panose="02020603050405020304" pitchFamily="18" charset="0"/>
              </a:rPr>
              <a:t>　　④研修内容や実践内容を、園内に共有していただけること。　</a:t>
            </a:r>
            <a:endParaRPr lang="en-US" altLang="ja-JP" sz="1000" b="1"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marL="722630" indent="-722630" algn="just">
              <a:lnSpc>
                <a:spcPts val="1500"/>
              </a:lnSpc>
              <a:spcAft>
                <a:spcPts val="0"/>
              </a:spcAft>
            </a:pPr>
            <a:r>
              <a:rPr lang="ja-JP" altLang="en-US" sz="1000" b="1" kern="100" dirty="0">
                <a:effectLst/>
                <a:latin typeface="Century" panose="02040604050505020304" pitchFamily="18" charset="0"/>
                <a:ea typeface="HG丸ｺﾞｼｯｸM-PRO" panose="020F0600000000000000" pitchFamily="50" charset="-128"/>
                <a:cs typeface="Times New Roman" panose="02020603050405020304" pitchFamily="18" charset="0"/>
              </a:rPr>
              <a:t>　　⑤園の管理者の方に、研修実施後のアンケートにご協力いただけること。</a:t>
            </a:r>
          </a:p>
          <a:p>
            <a:pPr marL="722630" indent="-722630" algn="just">
              <a:lnSpc>
                <a:spcPts val="1500"/>
              </a:lnSpc>
              <a:spcAft>
                <a:spcPts val="0"/>
              </a:spcAft>
            </a:pPr>
            <a:r>
              <a:rPr lang="ja-JP" altLang="en-US" sz="1000" b="1" kern="100" dirty="0">
                <a:effectLst/>
                <a:latin typeface="Century" panose="02040604050505020304" pitchFamily="18" charset="0"/>
                <a:ea typeface="HG丸ｺﾞｼｯｸM-PRO" panose="020F0600000000000000" pitchFamily="50" charset="-128"/>
                <a:cs typeface="Times New Roman" panose="02020603050405020304" pitchFamily="18" charset="0"/>
              </a:rPr>
              <a:t>　　⑥荒天時等、やむを得ない事情によりオンライン実施となった際、</a:t>
            </a:r>
            <a:r>
              <a:rPr lang="ja-JP" altLang="en-US" sz="1000" b="1" kern="100" dirty="0">
                <a:latin typeface="Century" panose="02040604050505020304" pitchFamily="18" charset="0"/>
                <a:ea typeface="HG丸ｺﾞｼｯｸM-PRO" panose="020F0600000000000000" pitchFamily="50" charset="-128"/>
                <a:cs typeface="Times New Roman" panose="02020603050405020304" pitchFamily="18" charset="0"/>
              </a:rPr>
              <a:t>ご対応</a:t>
            </a:r>
            <a:r>
              <a:rPr lang="ja-JP" altLang="en-US" sz="1000" b="1" kern="100" dirty="0">
                <a:effectLst/>
                <a:latin typeface="Century" panose="02040604050505020304" pitchFamily="18" charset="0"/>
                <a:ea typeface="HG丸ｺﾞｼｯｸM-PRO" panose="020F0600000000000000" pitchFamily="50" charset="-128"/>
                <a:cs typeface="Times New Roman" panose="02020603050405020304" pitchFamily="18" charset="0"/>
              </a:rPr>
              <a:t>が可能であること。</a:t>
            </a:r>
            <a:endParaRPr lang="en-US" altLang="ja-JP" sz="1000" b="1"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marL="722630" indent="-722630" algn="just">
              <a:lnSpc>
                <a:spcPts val="1500"/>
              </a:lnSpc>
              <a:spcAft>
                <a:spcPts val="0"/>
              </a:spcAft>
            </a:pPr>
            <a:r>
              <a:rPr lang="ja-JP" altLang="en-US" sz="1000" b="1"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000" b="1" u="sng" kern="100" dirty="0">
                <a:effectLst/>
                <a:latin typeface="Century" panose="02040604050505020304" pitchFamily="18" charset="0"/>
                <a:ea typeface="HG丸ｺﾞｼｯｸM-PRO" panose="020F0600000000000000" pitchFamily="50" charset="-128"/>
                <a:cs typeface="Times New Roman" panose="02020603050405020304" pitchFamily="18" charset="0"/>
              </a:rPr>
              <a:t>⑦実践講座１日目までに基礎講座（オンデマンド）の受講を完了いただけること。</a:t>
            </a:r>
          </a:p>
          <a:p>
            <a:pPr algn="just"/>
            <a:endParaRPr lang="en-US"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en-US"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会　場</a:t>
            </a:r>
            <a:r>
              <a:rPr lang="en-US"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１・２日程目</a:t>
            </a:r>
            <a:r>
              <a:rPr lang="ja-JP" altLang="en-US"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大阪府咲洲庁舎</a:t>
            </a: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  44</a:t>
            </a: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階大会議室</a:t>
            </a:r>
            <a:endPar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３日程目：エル・おおさか（大阪府立労働センター）本館</a:t>
            </a: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11</a:t>
            </a: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階　会議室</a:t>
            </a:r>
            <a:endPar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en-US" altLang="ja-JP" sz="1400" b="1" kern="100" dirty="0">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日　時</a:t>
            </a:r>
            <a:r>
              <a:rPr lang="en-US" altLang="ja-JP" sz="1400" b="1" kern="100" dirty="0">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以下、２日程からいずれか選択／</a:t>
            </a:r>
            <a:r>
              <a:rPr lang="en-US" altLang="ja-JP"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14</a:t>
            </a:r>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00</a:t>
            </a:r>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17</a:t>
            </a:r>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00</a:t>
            </a:r>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13</a:t>
            </a:r>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30</a:t>
            </a:r>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開場）</a:t>
            </a:r>
            <a:endPar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【定　員】</a:t>
            </a:r>
            <a:r>
              <a:rPr lang="en-US" altLang="ja-JP" sz="14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40</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名</a:t>
            </a:r>
            <a:r>
              <a:rPr lang="en-US" altLang="ja-JP" sz="16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r>
              <a:rPr lang="ja-JP" altLang="en-US" sz="16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r>
              <a:rPr lang="ja-JP"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【受講料】</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無料</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ja-JP" sz="1400" b="1" kern="100" dirty="0">
                <a:effectLst/>
                <a:latin typeface="Century" panose="02040604050505020304" pitchFamily="18" charset="0"/>
                <a:ea typeface="HG丸ｺﾞｼｯｸM-PRO" panose="020F0600000000000000" pitchFamily="50" charset="-128"/>
                <a:cs typeface="Times New Roman" panose="02020603050405020304" pitchFamily="18" charset="0"/>
              </a:rPr>
              <a:t>【講　師】</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新谷 </a:t>
            </a:r>
            <a:r>
              <a:rPr lang="ja-JP" altLang="ja-JP" sz="1400" kern="0" dirty="0">
                <a:effectLst/>
                <a:latin typeface="Century" panose="02040604050505020304" pitchFamily="18" charset="0"/>
                <a:ea typeface="HG丸ｺﾞｼｯｸM-PRO" panose="020F0600000000000000" pitchFamily="50" charset="-128"/>
                <a:cs typeface="Times New Roman" panose="02020603050405020304" pitchFamily="18" charset="0"/>
              </a:rPr>
              <a:t>沙弥香</a:t>
            </a:r>
            <a:r>
              <a:rPr lang="en-US" altLang="ja-JP" sz="1400" kern="0" dirty="0">
                <a:effectLst/>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000" kern="100" dirty="0">
                <a:effectLst/>
                <a:latin typeface="Century" panose="02040604050505020304" pitchFamily="18" charset="0"/>
                <a:ea typeface="HG丸ｺﾞｼｯｸM-PRO" panose="020F0600000000000000" pitchFamily="50" charset="-128"/>
                <a:cs typeface="Times New Roman" panose="02020603050405020304" pitchFamily="18" charset="0"/>
              </a:rPr>
              <a:t>氏</a:t>
            </a:r>
            <a:r>
              <a:rPr lang="ja-JP" alt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（こども発達支援センター</a:t>
            </a:r>
            <a:r>
              <a:rPr lang="en-US" alt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will </a:t>
            </a:r>
            <a:r>
              <a:rPr lang="ja-JP" alt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センター長）</a:t>
            </a:r>
            <a:r>
              <a:rPr lang="ja-JP" altLang="ja-JP" sz="1200" b="1"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endParaRPr lang="ja-JP" alt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133350" algn="just">
              <a:tabLst>
                <a:tab pos="1170305" algn="l"/>
              </a:tabLst>
            </a:pPr>
            <a:r>
              <a:rPr lang="ja-JP" altLang="en-US" sz="16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宮脇 彩香</a:t>
            </a:r>
            <a:r>
              <a:rPr lang="en-US" altLang="ja-JP"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r>
              <a:rPr lang="ja-JP" altLang="ja-JP" sz="1000" kern="100" dirty="0">
                <a:effectLst/>
                <a:latin typeface="Century" panose="02040604050505020304" pitchFamily="18" charset="0"/>
                <a:ea typeface="HG丸ｺﾞｼｯｸM-PRO" panose="020F0600000000000000" pitchFamily="50" charset="-128"/>
                <a:cs typeface="Times New Roman" panose="02020603050405020304" pitchFamily="18" charset="0"/>
              </a:rPr>
              <a:t>氏</a:t>
            </a:r>
            <a:r>
              <a:rPr lang="ja-JP" alt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（こども発達支援センター</a:t>
            </a:r>
            <a:r>
              <a:rPr lang="en-US" alt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will</a:t>
            </a:r>
            <a:r>
              <a:rPr lang="ja-JP" alt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児童発達支援管理責任者）</a:t>
            </a:r>
            <a:r>
              <a:rPr lang="ja-JP" altLang="en-US" sz="1000" kern="100" dirty="0">
                <a:effectLst/>
                <a:latin typeface="Century" panose="02040604050505020304" pitchFamily="18" charset="0"/>
                <a:ea typeface="HG丸ｺﾞｼｯｸM-PRO" panose="020F0600000000000000" pitchFamily="50" charset="-128"/>
                <a:cs typeface="Times New Roman" panose="02020603050405020304" pitchFamily="18" charset="0"/>
              </a:rPr>
              <a:t>他若干名</a:t>
            </a:r>
            <a:endParaRPr lang="ja-JP" alt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R="400050" algn="r">
              <a:tabLst>
                <a:tab pos="1170305" algn="l"/>
              </a:tabLst>
            </a:pPr>
            <a:r>
              <a:rPr lang="en-US" alt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9" name="ホームベース 23">
            <a:extLst>
              <a:ext uri="{FF2B5EF4-FFF2-40B4-BE49-F238E27FC236}">
                <a16:creationId xmlns:a16="http://schemas.microsoft.com/office/drawing/2014/main" id="{56F51918-563A-D398-341C-8E3C284A3FEC}"/>
              </a:ext>
            </a:extLst>
          </p:cNvPr>
          <p:cNvSpPr/>
          <p:nvPr/>
        </p:nvSpPr>
        <p:spPr>
          <a:xfrm>
            <a:off x="985118" y="5987018"/>
            <a:ext cx="1107286" cy="373438"/>
          </a:xfrm>
          <a:prstGeom prst="homePlate">
            <a:avLst>
              <a:gd name="adj" fmla="val 59946"/>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１日程目</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4F93107B-860A-DB86-21CB-FCD09A5BD14F}"/>
              </a:ext>
            </a:extLst>
          </p:cNvPr>
          <p:cNvSpPr txBox="1"/>
          <p:nvPr/>
        </p:nvSpPr>
        <p:spPr>
          <a:xfrm>
            <a:off x="878363" y="6455285"/>
            <a:ext cx="2031434" cy="430887"/>
          </a:xfrm>
          <a:prstGeom prst="rect">
            <a:avLst/>
          </a:prstGeom>
          <a:noFill/>
        </p:spPr>
        <p:txBody>
          <a:bodyPr wrap="square">
            <a:spAutoFit/>
          </a:bodyPr>
          <a:lstStyle/>
          <a:p>
            <a:r>
              <a:rPr lang="ja-JP" altLang="en-US" sz="1100" b="1" dirty="0"/>
              <a:t>環境調整やスケジュールの</a:t>
            </a:r>
            <a:endParaRPr lang="en-US" altLang="ja-JP" sz="1100" b="1" dirty="0"/>
          </a:p>
          <a:p>
            <a:r>
              <a:rPr lang="ja-JP" altLang="en-US" sz="1100" b="1" dirty="0"/>
              <a:t>工夫（構造化）</a:t>
            </a:r>
          </a:p>
        </p:txBody>
      </p:sp>
      <p:sp>
        <p:nvSpPr>
          <p:cNvPr id="15" name="テキスト ボックス 14">
            <a:extLst>
              <a:ext uri="{FF2B5EF4-FFF2-40B4-BE49-F238E27FC236}">
                <a16:creationId xmlns:a16="http://schemas.microsoft.com/office/drawing/2014/main" id="{CA4AA508-C2B8-E534-2B6F-FD3E346BA1C8}"/>
              </a:ext>
            </a:extLst>
          </p:cNvPr>
          <p:cNvSpPr txBox="1"/>
          <p:nvPr/>
        </p:nvSpPr>
        <p:spPr>
          <a:xfrm>
            <a:off x="2834582" y="6476399"/>
            <a:ext cx="1895344" cy="430887"/>
          </a:xfrm>
          <a:prstGeom prst="rect">
            <a:avLst/>
          </a:prstGeom>
          <a:noFill/>
        </p:spPr>
        <p:txBody>
          <a:bodyPr wrap="square">
            <a:spAutoFit/>
          </a:bodyPr>
          <a:lstStyle/>
          <a:p>
            <a:r>
              <a:rPr lang="ja-JP" altLang="en-US" sz="1100" b="1" dirty="0"/>
              <a:t>支援目標の絞り込みと自立に向けたアイディア</a:t>
            </a:r>
          </a:p>
        </p:txBody>
      </p:sp>
      <p:sp>
        <p:nvSpPr>
          <p:cNvPr id="20" name="テキスト ボックス 19">
            <a:extLst>
              <a:ext uri="{FF2B5EF4-FFF2-40B4-BE49-F238E27FC236}">
                <a16:creationId xmlns:a16="http://schemas.microsoft.com/office/drawing/2014/main" id="{185093BE-7048-218D-BA42-BD2372DF18B8}"/>
              </a:ext>
            </a:extLst>
          </p:cNvPr>
          <p:cNvSpPr txBox="1"/>
          <p:nvPr/>
        </p:nvSpPr>
        <p:spPr>
          <a:xfrm>
            <a:off x="4845190" y="6497734"/>
            <a:ext cx="1966706" cy="415498"/>
          </a:xfrm>
          <a:prstGeom prst="rect">
            <a:avLst/>
          </a:prstGeom>
          <a:noFill/>
        </p:spPr>
        <p:txBody>
          <a:bodyPr wrap="square">
            <a:spAutoFit/>
          </a:bodyPr>
          <a:lstStyle/>
          <a:p>
            <a:r>
              <a:rPr lang="ja-JP" altLang="en-US" sz="1050" b="1" dirty="0"/>
              <a:t>取り組みの発表と共有</a:t>
            </a:r>
            <a:r>
              <a:rPr lang="en-US" altLang="ja-JP" sz="1050" b="1" dirty="0"/>
              <a:t>/</a:t>
            </a:r>
          </a:p>
          <a:p>
            <a:r>
              <a:rPr lang="ja-JP" altLang="en-US" sz="1050" b="1" dirty="0"/>
              <a:t>家族支援のロールプレイング</a:t>
            </a:r>
          </a:p>
        </p:txBody>
      </p:sp>
      <p:sp>
        <p:nvSpPr>
          <p:cNvPr id="225" name="テキスト ボックス 224">
            <a:extLst>
              <a:ext uri="{FF2B5EF4-FFF2-40B4-BE49-F238E27FC236}">
                <a16:creationId xmlns:a16="http://schemas.microsoft.com/office/drawing/2014/main" id="{D29ADCC1-109D-744B-221A-6920FE0639DE}"/>
              </a:ext>
            </a:extLst>
          </p:cNvPr>
          <p:cNvSpPr txBox="1"/>
          <p:nvPr/>
        </p:nvSpPr>
        <p:spPr>
          <a:xfrm>
            <a:off x="106602" y="4252620"/>
            <a:ext cx="6819921" cy="246221"/>
          </a:xfrm>
          <a:prstGeom prst="rect">
            <a:avLst/>
          </a:prstGeom>
          <a:noFill/>
        </p:spPr>
        <p:txBody>
          <a:bodyPr wrap="square">
            <a:spAutoFit/>
          </a:bodyPr>
          <a:lstStyle/>
          <a:p>
            <a:r>
              <a:rPr lang="en-US" altLang="ja-JP" sz="1000" dirty="0"/>
              <a:t>※</a:t>
            </a:r>
            <a:r>
              <a:rPr lang="ja-JP" altLang="en-US" sz="1000" dirty="0"/>
              <a:t>参加条件、申込方法についての詳細については</a:t>
            </a:r>
            <a:r>
              <a:rPr lang="ja-JP" altLang="en-US" sz="1000" u="sng" dirty="0">
                <a:hlinkClick r:id="rId2"/>
              </a:rPr>
              <a:t>大阪府ホームページ</a:t>
            </a:r>
            <a:r>
              <a:rPr lang="ja-JP" altLang="en-US" sz="1000" dirty="0"/>
              <a:t>をご覧ください。</a:t>
            </a:r>
          </a:p>
        </p:txBody>
      </p:sp>
      <p:sp>
        <p:nvSpPr>
          <p:cNvPr id="236" name="テキスト ボックス 235">
            <a:extLst>
              <a:ext uri="{FF2B5EF4-FFF2-40B4-BE49-F238E27FC236}">
                <a16:creationId xmlns:a16="http://schemas.microsoft.com/office/drawing/2014/main" id="{2FAABEE4-93C7-7B4E-C158-451CC08FFCB2}"/>
              </a:ext>
            </a:extLst>
          </p:cNvPr>
          <p:cNvSpPr txBox="1"/>
          <p:nvPr/>
        </p:nvSpPr>
        <p:spPr>
          <a:xfrm>
            <a:off x="106602" y="7670216"/>
            <a:ext cx="6857552" cy="261610"/>
          </a:xfrm>
          <a:prstGeom prst="rect">
            <a:avLst/>
          </a:prstGeom>
          <a:noFill/>
        </p:spPr>
        <p:txBody>
          <a:bodyPr wrap="square">
            <a:spAutoFit/>
          </a:bodyPr>
          <a:lstStyle/>
          <a:p>
            <a:pPr algn="just"/>
            <a:r>
              <a:rPr lang="en-US" altLang="ja-JP" sz="11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Ａ日程、Ｂ日程は同じ内容です。いずれかの日程で申し込みください。</a:t>
            </a:r>
            <a:endParaRPr lang="ja-JP" alt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3" name="ホームベース 10">
            <a:extLst>
              <a:ext uri="{FF2B5EF4-FFF2-40B4-BE49-F238E27FC236}">
                <a16:creationId xmlns:a16="http://schemas.microsoft.com/office/drawing/2014/main" id="{EB537043-607C-4A44-BC3C-3D8FE852BA84}"/>
              </a:ext>
            </a:extLst>
          </p:cNvPr>
          <p:cNvSpPr/>
          <p:nvPr/>
        </p:nvSpPr>
        <p:spPr>
          <a:xfrm>
            <a:off x="163916" y="8022018"/>
            <a:ext cx="1076884" cy="354235"/>
          </a:xfrm>
          <a:prstGeom prst="homePlate">
            <a:avLst>
              <a:gd name="adj" fmla="val 23422"/>
            </a:avLst>
          </a:prstGeom>
          <a:solidFill>
            <a:srgbClr val="0070C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申込方法</a:t>
            </a:r>
          </a:p>
        </p:txBody>
      </p:sp>
      <p:sp>
        <p:nvSpPr>
          <p:cNvPr id="3" name="テキスト ボックス 2">
            <a:extLst>
              <a:ext uri="{FF2B5EF4-FFF2-40B4-BE49-F238E27FC236}">
                <a16:creationId xmlns:a16="http://schemas.microsoft.com/office/drawing/2014/main" id="{19517E26-A18D-4B0E-99A1-500B810403C3}"/>
              </a:ext>
            </a:extLst>
          </p:cNvPr>
          <p:cNvSpPr txBox="1"/>
          <p:nvPr/>
        </p:nvSpPr>
        <p:spPr>
          <a:xfrm>
            <a:off x="811329" y="6980591"/>
            <a:ext cx="1600691" cy="276999"/>
          </a:xfrm>
          <a:prstGeom prst="rect">
            <a:avLst/>
          </a:prstGeom>
          <a:noFill/>
        </p:spPr>
        <p:txBody>
          <a:bodyPr wrap="square" rtlCol="0">
            <a:spAutoFit/>
          </a:bodyPr>
          <a:lstStyle/>
          <a:p>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2025/9/29(</a:t>
            </a:r>
            <a:r>
              <a:rPr lang="ja-JP" altLang="en-US"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p>
        </p:txBody>
      </p:sp>
      <p:sp>
        <p:nvSpPr>
          <p:cNvPr id="27" name="ホームベース 23">
            <a:extLst>
              <a:ext uri="{FF2B5EF4-FFF2-40B4-BE49-F238E27FC236}">
                <a16:creationId xmlns:a16="http://schemas.microsoft.com/office/drawing/2014/main" id="{DF09CDC4-46B1-43A5-88CF-0866D8598FD0}"/>
              </a:ext>
            </a:extLst>
          </p:cNvPr>
          <p:cNvSpPr/>
          <p:nvPr/>
        </p:nvSpPr>
        <p:spPr>
          <a:xfrm>
            <a:off x="3131526" y="6005811"/>
            <a:ext cx="1107287" cy="381509"/>
          </a:xfrm>
          <a:prstGeom prst="homePlate">
            <a:avLst>
              <a:gd name="adj" fmla="val 57954"/>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２日程目</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ホームベース 23">
            <a:extLst>
              <a:ext uri="{FF2B5EF4-FFF2-40B4-BE49-F238E27FC236}">
                <a16:creationId xmlns:a16="http://schemas.microsoft.com/office/drawing/2014/main" id="{AA0A5217-1199-49DD-B327-3ACCA6B09432}"/>
              </a:ext>
            </a:extLst>
          </p:cNvPr>
          <p:cNvSpPr/>
          <p:nvPr/>
        </p:nvSpPr>
        <p:spPr>
          <a:xfrm>
            <a:off x="5344707" y="5989742"/>
            <a:ext cx="1072990" cy="401276"/>
          </a:xfrm>
          <a:prstGeom prst="homePlate">
            <a:avLst>
              <a:gd name="adj" fmla="val 57954"/>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３日程目</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9">
            <a:extLst>
              <a:ext uri="{FF2B5EF4-FFF2-40B4-BE49-F238E27FC236}">
                <a16:creationId xmlns:a16="http://schemas.microsoft.com/office/drawing/2014/main" id="{1462CFE1-B37A-4D37-8AD4-7D08662730C7}"/>
              </a:ext>
            </a:extLst>
          </p:cNvPr>
          <p:cNvSpPr txBox="1"/>
          <p:nvPr/>
        </p:nvSpPr>
        <p:spPr>
          <a:xfrm>
            <a:off x="845074" y="7340697"/>
            <a:ext cx="1600691" cy="276999"/>
          </a:xfrm>
          <a:prstGeom prst="rect">
            <a:avLst/>
          </a:prstGeom>
          <a:noFill/>
        </p:spPr>
        <p:txBody>
          <a:bodyPr wrap="square" rtlCol="0">
            <a:spAutoFit/>
          </a:bodyPr>
          <a:lstStyle/>
          <a:p>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2025/10/27(</a:t>
            </a:r>
            <a:r>
              <a:rPr lang="ja-JP" altLang="en-US"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p>
        </p:txBody>
      </p:sp>
      <p:sp>
        <p:nvSpPr>
          <p:cNvPr id="31" name="テキスト ボックス 30">
            <a:extLst>
              <a:ext uri="{FF2B5EF4-FFF2-40B4-BE49-F238E27FC236}">
                <a16:creationId xmlns:a16="http://schemas.microsoft.com/office/drawing/2014/main" id="{B9F91789-6FF0-45A7-A07F-FF49FF68DA3C}"/>
              </a:ext>
            </a:extLst>
          </p:cNvPr>
          <p:cNvSpPr txBox="1"/>
          <p:nvPr/>
        </p:nvSpPr>
        <p:spPr>
          <a:xfrm>
            <a:off x="2884825" y="6989619"/>
            <a:ext cx="1600691" cy="276999"/>
          </a:xfrm>
          <a:prstGeom prst="rect">
            <a:avLst/>
          </a:prstGeom>
          <a:noFill/>
        </p:spPr>
        <p:txBody>
          <a:bodyPr wrap="square" rtlCol="0">
            <a:spAutoFit/>
          </a:bodyPr>
          <a:lstStyle/>
          <a:p>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2025/11/10(</a:t>
            </a:r>
            <a:r>
              <a:rPr lang="ja-JP" altLang="en-US"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p>
        </p:txBody>
      </p:sp>
      <p:sp>
        <p:nvSpPr>
          <p:cNvPr id="32" name="テキスト ボックス 31">
            <a:extLst>
              <a:ext uri="{FF2B5EF4-FFF2-40B4-BE49-F238E27FC236}">
                <a16:creationId xmlns:a16="http://schemas.microsoft.com/office/drawing/2014/main" id="{4CECB49D-284B-4BD8-9E02-678B798850E6}"/>
              </a:ext>
            </a:extLst>
          </p:cNvPr>
          <p:cNvSpPr txBox="1"/>
          <p:nvPr/>
        </p:nvSpPr>
        <p:spPr>
          <a:xfrm>
            <a:off x="4875353" y="6989619"/>
            <a:ext cx="1600691" cy="276999"/>
          </a:xfrm>
          <a:prstGeom prst="rect">
            <a:avLst/>
          </a:prstGeom>
          <a:noFill/>
        </p:spPr>
        <p:txBody>
          <a:bodyPr wrap="square" rtlCol="0">
            <a:spAutoFit/>
          </a:bodyPr>
          <a:lstStyle/>
          <a:p>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2025/12/18(</a:t>
            </a:r>
            <a:r>
              <a:rPr lang="ja-JP" altLang="en-US"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木</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p>
        </p:txBody>
      </p:sp>
      <p:sp>
        <p:nvSpPr>
          <p:cNvPr id="33" name="テキスト ボックス 32">
            <a:extLst>
              <a:ext uri="{FF2B5EF4-FFF2-40B4-BE49-F238E27FC236}">
                <a16:creationId xmlns:a16="http://schemas.microsoft.com/office/drawing/2014/main" id="{1E4FD1B9-3383-4CB0-B531-0A21036B4D27}"/>
              </a:ext>
            </a:extLst>
          </p:cNvPr>
          <p:cNvSpPr txBox="1"/>
          <p:nvPr/>
        </p:nvSpPr>
        <p:spPr>
          <a:xfrm>
            <a:off x="4881049" y="7348579"/>
            <a:ext cx="1600691" cy="276999"/>
          </a:xfrm>
          <a:prstGeom prst="rect">
            <a:avLst/>
          </a:prstGeom>
          <a:noFill/>
        </p:spPr>
        <p:txBody>
          <a:bodyPr wrap="square" rtlCol="0">
            <a:spAutoFit/>
          </a:bodyPr>
          <a:lstStyle/>
          <a:p>
            <a:r>
              <a:rPr lang="en-US" altLang="ja-JP" sz="1200" b="1"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en-US" altLang="ja-JP" sz="1200" b="1"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rPr>
              <a:t>/12/23</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火</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p>
        </p:txBody>
      </p:sp>
      <p:sp>
        <p:nvSpPr>
          <p:cNvPr id="34" name="テキスト ボックス 33">
            <a:extLst>
              <a:ext uri="{FF2B5EF4-FFF2-40B4-BE49-F238E27FC236}">
                <a16:creationId xmlns:a16="http://schemas.microsoft.com/office/drawing/2014/main" id="{3580A6A4-B4A3-4D32-B56A-C8C14AA6B7CF}"/>
              </a:ext>
            </a:extLst>
          </p:cNvPr>
          <p:cNvSpPr txBox="1"/>
          <p:nvPr/>
        </p:nvSpPr>
        <p:spPr>
          <a:xfrm>
            <a:off x="14057" y="6990903"/>
            <a:ext cx="1068980" cy="276999"/>
          </a:xfrm>
          <a:prstGeom prst="rect">
            <a:avLst/>
          </a:prstGeom>
          <a:noFill/>
        </p:spPr>
        <p:txBody>
          <a:bodyPr wrap="square" rtlCol="0">
            <a:spAutoFit/>
          </a:bodyPr>
          <a:lstStyle/>
          <a:p>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日程</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35" name="テキスト ボックス 34">
            <a:extLst>
              <a:ext uri="{FF2B5EF4-FFF2-40B4-BE49-F238E27FC236}">
                <a16:creationId xmlns:a16="http://schemas.microsoft.com/office/drawing/2014/main" id="{1DFC28ED-C71D-4D9D-B489-C79F3C166C7E}"/>
              </a:ext>
            </a:extLst>
          </p:cNvPr>
          <p:cNvSpPr txBox="1"/>
          <p:nvPr/>
        </p:nvSpPr>
        <p:spPr>
          <a:xfrm>
            <a:off x="14057" y="7364679"/>
            <a:ext cx="1068980" cy="276999"/>
          </a:xfrm>
          <a:prstGeom prst="rect">
            <a:avLst/>
          </a:prstGeom>
          <a:noFill/>
        </p:spPr>
        <p:txBody>
          <a:bodyPr wrap="square" rtlCol="0">
            <a:spAutoFit/>
          </a:bodyPr>
          <a:lstStyle/>
          <a:p>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【B</a:t>
            </a: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日程</a:t>
            </a:r>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38" name="テキスト ボックス 37">
            <a:extLst>
              <a:ext uri="{FF2B5EF4-FFF2-40B4-BE49-F238E27FC236}">
                <a16:creationId xmlns:a16="http://schemas.microsoft.com/office/drawing/2014/main" id="{21B5AD44-D4C7-4FAD-925E-42FBBEBCA38A}"/>
              </a:ext>
            </a:extLst>
          </p:cNvPr>
          <p:cNvSpPr txBox="1"/>
          <p:nvPr/>
        </p:nvSpPr>
        <p:spPr>
          <a:xfrm>
            <a:off x="126657" y="8381113"/>
            <a:ext cx="5331434" cy="523220"/>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下記リンクまたは二次元コードから申込フォームにアクセスのうえお申し込みください。</a:t>
            </a:r>
            <a:endParaRPr lang="ja-JP" altLang="en-US" sz="1400" strike="sngStrike"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9" name="グループ化 38">
            <a:extLst>
              <a:ext uri="{FF2B5EF4-FFF2-40B4-BE49-F238E27FC236}">
                <a16:creationId xmlns:a16="http://schemas.microsoft.com/office/drawing/2014/main" id="{5488DD82-C72A-42D3-AA0F-869B75287C14}"/>
              </a:ext>
            </a:extLst>
          </p:cNvPr>
          <p:cNvGrpSpPr/>
          <p:nvPr/>
        </p:nvGrpSpPr>
        <p:grpSpPr>
          <a:xfrm>
            <a:off x="156820" y="8988084"/>
            <a:ext cx="6420164" cy="833505"/>
            <a:chOff x="369620" y="7328776"/>
            <a:chExt cx="6420164" cy="833505"/>
          </a:xfrm>
        </p:grpSpPr>
        <p:sp>
          <p:nvSpPr>
            <p:cNvPr id="40" name="ホームベース 28">
              <a:extLst>
                <a:ext uri="{FF2B5EF4-FFF2-40B4-BE49-F238E27FC236}">
                  <a16:creationId xmlns:a16="http://schemas.microsoft.com/office/drawing/2014/main" id="{97469A77-AF45-40C4-864F-E72678122F99}"/>
                </a:ext>
              </a:extLst>
            </p:cNvPr>
            <p:cNvSpPr/>
            <p:nvPr/>
          </p:nvSpPr>
          <p:spPr>
            <a:xfrm>
              <a:off x="384622" y="7328776"/>
              <a:ext cx="1068978" cy="322268"/>
            </a:xfrm>
            <a:prstGeom prst="homePlate">
              <a:avLst>
                <a:gd name="adj" fmla="val 23422"/>
              </a:avLst>
            </a:prstGeom>
            <a:solidFill>
              <a:srgbClr val="0070C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問合せ先</a:t>
              </a:r>
            </a:p>
          </p:txBody>
        </p:sp>
        <p:sp>
          <p:nvSpPr>
            <p:cNvPr id="41" name="テキスト ボックス 40">
              <a:extLst>
                <a:ext uri="{FF2B5EF4-FFF2-40B4-BE49-F238E27FC236}">
                  <a16:creationId xmlns:a16="http://schemas.microsoft.com/office/drawing/2014/main" id="{1BF20399-D207-4AE7-9434-D52C8193E419}"/>
                </a:ext>
              </a:extLst>
            </p:cNvPr>
            <p:cNvSpPr txBox="1"/>
            <p:nvPr/>
          </p:nvSpPr>
          <p:spPr>
            <a:xfrm>
              <a:off x="369620" y="7711431"/>
              <a:ext cx="6420164" cy="450850"/>
            </a:xfrm>
            <a:prstGeom prst="rect">
              <a:avLst/>
            </a:prstGeom>
            <a:noFill/>
          </p:spPr>
          <p:txBody>
            <a:bodyPr wrap="square" rtlCol="0" anchor="t">
              <a:norm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大阪府 福祉部 障がい福祉室 地域生活支援課 発達障がい児者支援グループ</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電話：０６－６９４４－６６８９　メールアドレス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HattatsuG@gbox.pref.osaka.lg.jp</a:t>
              </a:r>
            </a:p>
          </p:txBody>
        </p:sp>
      </p:grpSp>
      <p:sp>
        <p:nvSpPr>
          <p:cNvPr id="19" name="テキスト ボックス 18">
            <a:extLst>
              <a:ext uri="{FF2B5EF4-FFF2-40B4-BE49-F238E27FC236}">
                <a16:creationId xmlns:a16="http://schemas.microsoft.com/office/drawing/2014/main" id="{3F82CBC0-86A7-4AB3-A948-6A8DCF5D2147}"/>
              </a:ext>
            </a:extLst>
          </p:cNvPr>
          <p:cNvSpPr txBox="1"/>
          <p:nvPr/>
        </p:nvSpPr>
        <p:spPr>
          <a:xfrm>
            <a:off x="1512848" y="8646314"/>
            <a:ext cx="3616478" cy="307777"/>
          </a:xfrm>
          <a:prstGeom prst="rect">
            <a:avLst/>
          </a:prstGeom>
          <a:noFill/>
        </p:spPr>
        <p:txBody>
          <a:bodyPr wrap="square" rtlCol="0">
            <a:spAutoFit/>
          </a:bodyPr>
          <a:lstStyle/>
          <a:p>
            <a:r>
              <a:rPr kumimoji="1" lang="ja-JP" altLang="en-US" sz="1400" u="sng" dirty="0">
                <a:hlinkClick r:id="rId3"/>
              </a:rPr>
              <a:t>クリックして実践講座申込フォームに移動</a:t>
            </a:r>
            <a:endParaRPr kumimoji="1" lang="ja-JP" altLang="en-US" sz="1400" u="sng" dirty="0"/>
          </a:p>
        </p:txBody>
      </p:sp>
      <p:sp>
        <p:nvSpPr>
          <p:cNvPr id="25" name="テキスト ボックス 24">
            <a:extLst>
              <a:ext uri="{FF2B5EF4-FFF2-40B4-BE49-F238E27FC236}">
                <a16:creationId xmlns:a16="http://schemas.microsoft.com/office/drawing/2014/main" id="{23366D4D-F7CA-4AFF-9234-11BC47A694F0}"/>
              </a:ext>
            </a:extLst>
          </p:cNvPr>
          <p:cNvSpPr txBox="1"/>
          <p:nvPr/>
        </p:nvSpPr>
        <p:spPr>
          <a:xfrm>
            <a:off x="1330984" y="8021781"/>
            <a:ext cx="4162820" cy="369332"/>
          </a:xfrm>
          <a:prstGeom prst="rect">
            <a:avLst/>
          </a:prstGeom>
          <a:noFill/>
        </p:spPr>
        <p:txBody>
          <a:bodyPr wrap="square" rtlCol="0">
            <a:spAutoFit/>
          </a:bodyPr>
          <a:lstStyle/>
          <a:p>
            <a:r>
              <a:rPr lang="en-US" altLang="ja-JP" sz="1800" b="1" dirty="0">
                <a:solidFill>
                  <a:srgbClr val="FF0000"/>
                </a:solidFill>
                <a:latin typeface="+mn-ea"/>
              </a:rPr>
              <a:t>【</a:t>
            </a:r>
            <a:r>
              <a:rPr lang="ja-JP" altLang="en-US" sz="1800" b="1" dirty="0">
                <a:solidFill>
                  <a:srgbClr val="FF0000"/>
                </a:solidFill>
                <a:latin typeface="+mn-ea"/>
              </a:rPr>
              <a:t>申込締切</a:t>
            </a:r>
            <a:r>
              <a:rPr lang="en-US" altLang="ja-JP" sz="1800" b="1" dirty="0">
                <a:solidFill>
                  <a:srgbClr val="FF0000"/>
                </a:solidFill>
                <a:latin typeface="+mn-ea"/>
              </a:rPr>
              <a:t>】</a:t>
            </a:r>
            <a:r>
              <a:rPr lang="ja-JP" altLang="en-US" sz="1800" b="1" dirty="0">
                <a:solidFill>
                  <a:srgbClr val="FF0000"/>
                </a:solidFill>
                <a:latin typeface="+mn-ea"/>
              </a:rPr>
              <a:t>令和</a:t>
            </a:r>
            <a:r>
              <a:rPr lang="en-US" altLang="ja-JP" sz="1800" b="1" dirty="0">
                <a:solidFill>
                  <a:srgbClr val="FF0000"/>
                </a:solidFill>
                <a:latin typeface="+mn-ea"/>
              </a:rPr>
              <a:t>7</a:t>
            </a:r>
            <a:r>
              <a:rPr lang="ja-JP" altLang="en-US" sz="1800" b="1" dirty="0">
                <a:solidFill>
                  <a:srgbClr val="FF0000"/>
                </a:solidFill>
                <a:latin typeface="+mn-ea"/>
              </a:rPr>
              <a:t>年９月</a:t>
            </a:r>
            <a:r>
              <a:rPr lang="en-US" altLang="ja-JP" sz="1800" b="1" dirty="0">
                <a:solidFill>
                  <a:srgbClr val="FF0000"/>
                </a:solidFill>
                <a:latin typeface="+mn-ea"/>
              </a:rPr>
              <a:t>19</a:t>
            </a:r>
            <a:r>
              <a:rPr lang="ja-JP" altLang="en-US" sz="1800" b="1" dirty="0">
                <a:solidFill>
                  <a:srgbClr val="FF0000"/>
                </a:solidFill>
                <a:latin typeface="+mn-ea"/>
              </a:rPr>
              <a:t>日（金）</a:t>
            </a:r>
          </a:p>
        </p:txBody>
      </p:sp>
      <p:sp>
        <p:nvSpPr>
          <p:cNvPr id="2" name="テキスト ボックス 1">
            <a:extLst>
              <a:ext uri="{FF2B5EF4-FFF2-40B4-BE49-F238E27FC236}">
                <a16:creationId xmlns:a16="http://schemas.microsoft.com/office/drawing/2014/main" id="{A2559944-1B5D-4AC5-9990-E391799D149A}"/>
              </a:ext>
            </a:extLst>
          </p:cNvPr>
          <p:cNvSpPr txBox="1"/>
          <p:nvPr/>
        </p:nvSpPr>
        <p:spPr>
          <a:xfrm>
            <a:off x="145080" y="6588001"/>
            <a:ext cx="672270" cy="276999"/>
          </a:xfrm>
          <a:prstGeom prst="rect">
            <a:avLst/>
          </a:prstGeom>
          <a:noFill/>
        </p:spPr>
        <p:txBody>
          <a:bodyPr wrap="square" rtlCol="0">
            <a:spAutoFit/>
          </a:bodyPr>
          <a:lstStyle/>
          <a:p>
            <a:r>
              <a:rPr kumimoji="1" lang="ja-JP" altLang="en-US" sz="1200" b="1" dirty="0"/>
              <a:t>テーマ</a:t>
            </a:r>
          </a:p>
        </p:txBody>
      </p:sp>
      <p:sp>
        <p:nvSpPr>
          <p:cNvPr id="36" name="テキスト ボックス 35">
            <a:extLst>
              <a:ext uri="{FF2B5EF4-FFF2-40B4-BE49-F238E27FC236}">
                <a16:creationId xmlns:a16="http://schemas.microsoft.com/office/drawing/2014/main" id="{3857C710-C445-48C0-A7B2-DDB1193FB267}"/>
              </a:ext>
            </a:extLst>
          </p:cNvPr>
          <p:cNvSpPr txBox="1"/>
          <p:nvPr/>
        </p:nvSpPr>
        <p:spPr>
          <a:xfrm>
            <a:off x="2909797" y="7366029"/>
            <a:ext cx="1600691" cy="276999"/>
          </a:xfrm>
          <a:prstGeom prst="rect">
            <a:avLst/>
          </a:prstGeom>
          <a:noFill/>
        </p:spPr>
        <p:txBody>
          <a:bodyPr wrap="square" rtlCol="0">
            <a:spAutoFit/>
          </a:bodyPr>
          <a:lstStyle/>
          <a:p>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2025/11/11(</a:t>
            </a:r>
            <a:r>
              <a:rPr lang="ja-JP" altLang="en-US"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火</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p>
        </p:txBody>
      </p:sp>
      <p:sp>
        <p:nvSpPr>
          <p:cNvPr id="4" name="正方形/長方形 3">
            <a:extLst>
              <a:ext uri="{FF2B5EF4-FFF2-40B4-BE49-F238E27FC236}">
                <a16:creationId xmlns:a16="http://schemas.microsoft.com/office/drawing/2014/main" id="{060E31FD-31CB-487A-B89B-3B3350D5F28B}"/>
              </a:ext>
            </a:extLst>
          </p:cNvPr>
          <p:cNvSpPr/>
          <p:nvPr/>
        </p:nvSpPr>
        <p:spPr>
          <a:xfrm>
            <a:off x="171822" y="2977153"/>
            <a:ext cx="6593882" cy="12246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1926454E-7DEB-455D-9FE7-DD329FFCC9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23598" y="7806051"/>
            <a:ext cx="1153386" cy="1153386"/>
          </a:xfrm>
          <a:prstGeom prst="rect">
            <a:avLst/>
          </a:prstGeom>
        </p:spPr>
      </p:pic>
    </p:spTree>
    <p:extLst>
      <p:ext uri="{BB962C8B-B14F-4D97-AF65-F5344CB8AC3E}">
        <p14:creationId xmlns:p14="http://schemas.microsoft.com/office/powerpoint/2010/main" val="5717653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ンテグラル">
  <a:themeElements>
    <a:clrScheme name="インテグラル">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インテグラル">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インテグラル">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4235</TotalTime>
  <Words>931</Words>
  <Application>Microsoft Office PowerPoint</Application>
  <PresentationFormat>A4 210 x 297 mm</PresentationFormat>
  <Paragraphs>85</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HGｺﾞｼｯｸE</vt:lpstr>
      <vt:lpstr>HG丸ｺﾞｼｯｸM-PRO</vt:lpstr>
      <vt:lpstr>Meiryo UI</vt:lpstr>
      <vt:lpstr>メイリオ</vt:lpstr>
      <vt:lpstr>Calibri</vt:lpstr>
      <vt:lpstr>Century</vt:lpstr>
      <vt:lpstr>Times New Roman</vt:lpstr>
      <vt:lpstr>Tw Cen MT</vt:lpstr>
      <vt:lpstr>Tw Cen MT Condensed</vt:lpstr>
      <vt:lpstr>Wingdings 3</vt:lpstr>
      <vt:lpstr>インテグラル</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発達障がいシンポジウム</dc:title>
  <dc:creator>HOSTNAME</dc:creator>
  <cp:lastModifiedBy>橋場　あゆみ</cp:lastModifiedBy>
  <cp:revision>403</cp:revision>
  <cp:lastPrinted>2025-06-26T04:33:15Z</cp:lastPrinted>
  <dcterms:created xsi:type="dcterms:W3CDTF">2016-11-29T01:46:58Z</dcterms:created>
  <dcterms:modified xsi:type="dcterms:W3CDTF">2025-08-08T06:15:32Z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TC010690111041</vt:lpwstr>
  </property>
</Properties>
</file>