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147377008" r:id="rId5"/>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9DE"/>
    <a:srgbClr val="FFFFFF"/>
    <a:srgbClr val="FFFFEB"/>
    <a:srgbClr val="C2FA78"/>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434" autoAdjust="0"/>
  </p:normalViewPr>
  <p:slideViewPr>
    <p:cSldViewPr>
      <p:cViewPr>
        <p:scale>
          <a:sx n="100" d="100"/>
          <a:sy n="100" d="100"/>
        </p:scale>
        <p:origin x="1018" y="3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2880505" cy="488340"/>
          </a:xfrm>
          <a:prstGeom prst="rect">
            <a:avLst/>
          </a:prstGeom>
        </p:spPr>
        <p:txBody>
          <a:bodyPr vert="horz" lIns="86614" tIns="43307" rIns="86614" bIns="43307" rtlCol="0"/>
          <a:lstStyle>
            <a:lvl1pPr algn="l">
              <a:defRPr sz="1100"/>
            </a:lvl1pPr>
          </a:lstStyle>
          <a:p>
            <a:endParaRPr kumimoji="1" lang="ja-JP" altLang="en-US"/>
          </a:p>
        </p:txBody>
      </p:sp>
      <p:sp>
        <p:nvSpPr>
          <p:cNvPr id="3" name="日付プレースホルダー 2"/>
          <p:cNvSpPr>
            <a:spLocks noGrp="1"/>
          </p:cNvSpPr>
          <p:nvPr>
            <p:ph type="dt" sz="quarter" idx="1"/>
          </p:nvPr>
        </p:nvSpPr>
        <p:spPr>
          <a:xfrm>
            <a:off x="3764874" y="1"/>
            <a:ext cx="2880505" cy="488340"/>
          </a:xfrm>
          <a:prstGeom prst="rect">
            <a:avLst/>
          </a:prstGeom>
        </p:spPr>
        <p:txBody>
          <a:bodyPr vert="horz" lIns="86614" tIns="43307" rIns="86614" bIns="43307" rtlCol="0"/>
          <a:lstStyle>
            <a:lvl1pPr algn="r">
              <a:defRPr sz="1100"/>
            </a:lvl1pPr>
          </a:lstStyle>
          <a:p>
            <a:r>
              <a:rPr kumimoji="1" lang="en-US" altLang="ja-JP"/>
              <a:t>2017/4/14</a:t>
            </a:r>
            <a:endParaRPr kumimoji="1" lang="ja-JP" altLang="en-US"/>
          </a:p>
        </p:txBody>
      </p:sp>
      <p:sp>
        <p:nvSpPr>
          <p:cNvPr id="4" name="フッター プレースホルダー 3"/>
          <p:cNvSpPr>
            <a:spLocks noGrp="1"/>
          </p:cNvSpPr>
          <p:nvPr>
            <p:ph type="ftr" sz="quarter" idx="2"/>
          </p:nvPr>
        </p:nvSpPr>
        <p:spPr>
          <a:xfrm>
            <a:off x="4" y="9287560"/>
            <a:ext cx="2880505" cy="488340"/>
          </a:xfrm>
          <a:prstGeom prst="rect">
            <a:avLst/>
          </a:prstGeom>
        </p:spPr>
        <p:txBody>
          <a:bodyPr vert="horz" lIns="86614" tIns="43307" rIns="86614" bIns="43307" rtlCol="0" anchor="b"/>
          <a:lstStyle>
            <a:lvl1pPr algn="l">
              <a:defRPr sz="1100"/>
            </a:lvl1pPr>
          </a:lstStyle>
          <a:p>
            <a:endParaRPr kumimoji="1" lang="ja-JP" altLang="en-US"/>
          </a:p>
        </p:txBody>
      </p:sp>
      <p:sp>
        <p:nvSpPr>
          <p:cNvPr id="5" name="スライド番号プレースホルダー 4"/>
          <p:cNvSpPr>
            <a:spLocks noGrp="1"/>
          </p:cNvSpPr>
          <p:nvPr>
            <p:ph type="sldNum" sz="quarter" idx="3"/>
          </p:nvPr>
        </p:nvSpPr>
        <p:spPr>
          <a:xfrm>
            <a:off x="3764874" y="9287560"/>
            <a:ext cx="2880505" cy="488340"/>
          </a:xfrm>
          <a:prstGeom prst="rect">
            <a:avLst/>
          </a:prstGeom>
        </p:spPr>
        <p:txBody>
          <a:bodyPr vert="horz" lIns="86614" tIns="43307" rIns="86614" bIns="43307" rtlCol="0" anchor="b"/>
          <a:lstStyle>
            <a:lvl1pPr algn="r">
              <a:defRPr sz="1100"/>
            </a:lvl1pPr>
          </a:lstStyle>
          <a:p>
            <a:fld id="{849DCD02-75F7-4919-831F-8C89A5408AC9}" type="slidenum">
              <a:rPr kumimoji="1" lang="ja-JP" altLang="en-US" smtClean="0"/>
              <a:t>‹#›</a:t>
            </a:fld>
            <a:endParaRPr kumimoji="1" lang="ja-JP" altLang="en-US"/>
          </a:p>
        </p:txBody>
      </p:sp>
    </p:spTree>
    <p:extLst>
      <p:ext uri="{BB962C8B-B14F-4D97-AF65-F5344CB8AC3E}">
        <p14:creationId xmlns:p14="http://schemas.microsoft.com/office/powerpoint/2010/main" val="249757356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880882" cy="489264"/>
          </a:xfrm>
          <a:prstGeom prst="rect">
            <a:avLst/>
          </a:prstGeom>
        </p:spPr>
        <p:txBody>
          <a:bodyPr vert="horz" lIns="90425" tIns="45213" rIns="90425" bIns="452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4415" y="4"/>
            <a:ext cx="2880881" cy="489264"/>
          </a:xfrm>
          <a:prstGeom prst="rect">
            <a:avLst/>
          </a:prstGeom>
        </p:spPr>
        <p:txBody>
          <a:bodyPr vert="horz" lIns="90425" tIns="45213" rIns="90425" bIns="45213" rtlCol="0"/>
          <a:lstStyle>
            <a:lvl1pPr algn="r">
              <a:defRPr sz="1200"/>
            </a:lvl1pPr>
          </a:lstStyle>
          <a:p>
            <a:r>
              <a:rPr kumimoji="1" lang="en-US" altLang="ja-JP"/>
              <a:t>2017/4/14</a:t>
            </a:r>
            <a:endParaRPr kumimoji="1" lang="ja-JP" altLang="en-US"/>
          </a:p>
        </p:txBody>
      </p:sp>
      <p:sp>
        <p:nvSpPr>
          <p:cNvPr id="4" name="スライド イメージ プレースホルダー 3"/>
          <p:cNvSpPr>
            <a:spLocks noGrp="1" noRot="1" noChangeAspect="1"/>
          </p:cNvSpPr>
          <p:nvPr>
            <p:ph type="sldImg" idx="2"/>
          </p:nvPr>
        </p:nvSpPr>
        <p:spPr>
          <a:xfrm>
            <a:off x="877888" y="731838"/>
            <a:ext cx="4891087" cy="3668712"/>
          </a:xfrm>
          <a:prstGeom prst="rect">
            <a:avLst/>
          </a:prstGeom>
          <a:noFill/>
          <a:ln w="12700">
            <a:solidFill>
              <a:prstClr val="black"/>
            </a:solidFill>
          </a:ln>
        </p:spPr>
        <p:txBody>
          <a:bodyPr vert="horz" lIns="90425" tIns="45213" rIns="90425" bIns="45213" rtlCol="0" anchor="ctr"/>
          <a:lstStyle/>
          <a:p>
            <a:endParaRPr lang="ja-JP" altLang="en-US"/>
          </a:p>
        </p:txBody>
      </p:sp>
      <p:sp>
        <p:nvSpPr>
          <p:cNvPr id="5" name="ノート プレースホルダー 4"/>
          <p:cNvSpPr>
            <a:spLocks noGrp="1"/>
          </p:cNvSpPr>
          <p:nvPr>
            <p:ph type="body" sz="quarter" idx="3"/>
          </p:nvPr>
        </p:nvSpPr>
        <p:spPr>
          <a:xfrm>
            <a:off x="664220" y="4644074"/>
            <a:ext cx="5318431" cy="4400229"/>
          </a:xfrm>
          <a:prstGeom prst="rect">
            <a:avLst/>
          </a:prstGeom>
        </p:spPr>
        <p:txBody>
          <a:bodyPr vert="horz" lIns="90425" tIns="45213" rIns="90425" bIns="452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286576"/>
            <a:ext cx="2880882" cy="489263"/>
          </a:xfrm>
          <a:prstGeom prst="rect">
            <a:avLst/>
          </a:prstGeom>
        </p:spPr>
        <p:txBody>
          <a:bodyPr vert="horz" lIns="90425" tIns="45213" rIns="90425" bIns="452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4415" y="9286576"/>
            <a:ext cx="2880881" cy="489263"/>
          </a:xfrm>
          <a:prstGeom prst="rect">
            <a:avLst/>
          </a:prstGeom>
        </p:spPr>
        <p:txBody>
          <a:bodyPr vert="horz" lIns="90425" tIns="45213" rIns="90425" bIns="45213" rtlCol="0" anchor="b"/>
          <a:lstStyle>
            <a:lvl1pPr algn="r">
              <a:defRPr sz="1200"/>
            </a:lvl1pPr>
          </a:lstStyle>
          <a:p>
            <a:fld id="{208B4C48-8A39-4ECD-993B-7A2A1F868A85}" type="slidenum">
              <a:rPr kumimoji="1" lang="ja-JP" altLang="en-US" smtClean="0"/>
              <a:t>‹#›</a:t>
            </a:fld>
            <a:endParaRPr kumimoji="1" lang="ja-JP" altLang="en-US"/>
          </a:p>
        </p:txBody>
      </p:sp>
    </p:spTree>
    <p:extLst>
      <p:ext uri="{BB962C8B-B14F-4D97-AF65-F5344CB8AC3E}">
        <p14:creationId xmlns:p14="http://schemas.microsoft.com/office/powerpoint/2010/main" val="127578226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AAEC441-BF7D-4676-8AD5-D6410B8B8BE4}" type="datetime1">
              <a:rPr kumimoji="1" lang="ja-JP" altLang="en-US" smtClean="0"/>
              <a:t>2025/8/26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335253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DBD1C8-D37C-49AF-9A31-4DB1E7FEDE8B}" type="datetime1">
              <a:rPr kumimoji="1" lang="ja-JP" altLang="en-US" smtClean="0"/>
              <a:t>2025/8/26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2859167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8702193-BBBD-4271-8C41-947B94C96C1C}" type="datetime1">
              <a:rPr kumimoji="1" lang="ja-JP" altLang="en-US" smtClean="0"/>
              <a:t>2025/8/26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382824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A183287-A9E0-4D52-96F8-C7E858100434}" type="datetime1">
              <a:rPr kumimoji="1" lang="ja-JP" altLang="en-US" smtClean="0"/>
              <a:t>2025/8/26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2907705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2E4C245-B5EB-4689-BD0A-82A3D515DB85}" type="datetime1">
              <a:rPr kumimoji="1" lang="ja-JP" altLang="en-US" smtClean="0"/>
              <a:t>2025/8/26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282307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67091D3-9E61-4207-9BED-03682FF7B162}" type="datetime1">
              <a:rPr kumimoji="1" lang="ja-JP" altLang="en-US" smtClean="0"/>
              <a:t>2025/8/26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332276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3A5A1D7-99E8-40FA-804F-228E6012C683}" type="datetime1">
              <a:rPr kumimoji="1" lang="ja-JP" altLang="en-US" smtClean="0"/>
              <a:t>2025/8/26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2332029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AF4A2D7-4C7A-43C7-83E5-1D74380983ED}" type="datetime1">
              <a:rPr kumimoji="1" lang="ja-JP" altLang="en-US" smtClean="0"/>
              <a:t>2025/8/26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244483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058F6C0-7B9E-4A5B-A6D8-0C4AFA78B9FF}" type="datetime1">
              <a:rPr kumimoji="1" lang="ja-JP" altLang="en-US" smtClean="0"/>
              <a:t>2025/8/26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2172700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1E7E03E-E5E2-4741-9EBF-CA17C637060B}" type="datetime1">
              <a:rPr kumimoji="1" lang="ja-JP" altLang="en-US" smtClean="0"/>
              <a:t>2025/8/26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3028493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B6C67AD-7BF7-42E9-86B8-E82E279C7CB1}" type="datetime1">
              <a:rPr kumimoji="1" lang="ja-JP" altLang="en-US" smtClean="0"/>
              <a:t>2025/8/26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7129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9F044-74CD-4F22-9E08-C2A045089B17}" type="datetime1">
              <a:rPr kumimoji="1" lang="ja-JP" altLang="en-US" smtClean="0"/>
              <a:t>2025/8/26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F8525-E208-42BB-A0DE-E8873ECC5D84}" type="slidenum">
              <a:rPr kumimoji="1" lang="ja-JP" altLang="en-US" smtClean="0"/>
              <a:t>‹#›</a:t>
            </a:fld>
            <a:endParaRPr kumimoji="1" lang="ja-JP" altLang="en-US"/>
          </a:p>
        </p:txBody>
      </p:sp>
    </p:spTree>
    <p:extLst>
      <p:ext uri="{BB962C8B-B14F-4D97-AF65-F5344CB8AC3E}">
        <p14:creationId xmlns:p14="http://schemas.microsoft.com/office/powerpoint/2010/main" val="494246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 name="四角形: 角を丸くする 733">
            <a:extLst>
              <a:ext uri="{FF2B5EF4-FFF2-40B4-BE49-F238E27FC236}">
                <a16:creationId xmlns:a16="http://schemas.microsoft.com/office/drawing/2014/main" id="{6D972381-B3D6-41EB-AEBF-180A005DADB0}"/>
              </a:ext>
            </a:extLst>
          </p:cNvPr>
          <p:cNvSpPr/>
          <p:nvPr/>
        </p:nvSpPr>
        <p:spPr>
          <a:xfrm>
            <a:off x="4829552" y="3988701"/>
            <a:ext cx="1751153" cy="2318808"/>
          </a:xfrm>
          <a:prstGeom prst="roundRect">
            <a:avLst>
              <a:gd name="adj" fmla="val 8122"/>
            </a:avLst>
          </a:prstGeom>
          <a:solidFill>
            <a:srgbClr val="FEF9D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5" name="グループ化 734">
            <a:extLst>
              <a:ext uri="{FF2B5EF4-FFF2-40B4-BE49-F238E27FC236}">
                <a16:creationId xmlns:a16="http://schemas.microsoft.com/office/drawing/2014/main" id="{29F18B14-B60A-4A8E-A006-A80F7E031DEA}"/>
              </a:ext>
            </a:extLst>
          </p:cNvPr>
          <p:cNvGrpSpPr/>
          <p:nvPr/>
        </p:nvGrpSpPr>
        <p:grpSpPr>
          <a:xfrm>
            <a:off x="4936298" y="3987998"/>
            <a:ext cx="1484386" cy="2147408"/>
            <a:chOff x="387351" y="-2320925"/>
            <a:chExt cx="7947024" cy="11496675"/>
          </a:xfrm>
          <a:solidFill>
            <a:srgbClr val="D9F1D7"/>
          </a:solidFill>
        </p:grpSpPr>
        <p:sp>
          <p:nvSpPr>
            <p:cNvPr id="736" name="Freeform 54">
              <a:extLst>
                <a:ext uri="{FF2B5EF4-FFF2-40B4-BE49-F238E27FC236}">
                  <a16:creationId xmlns:a16="http://schemas.microsoft.com/office/drawing/2014/main" id="{D3FB92CE-AF26-4F0A-96D2-364E3C486BF2}"/>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7" name="Freeform 55">
              <a:extLst>
                <a:ext uri="{FF2B5EF4-FFF2-40B4-BE49-F238E27FC236}">
                  <a16:creationId xmlns:a16="http://schemas.microsoft.com/office/drawing/2014/main" id="{964E04F8-6D6D-4F2C-9613-E411CA35DA7D}"/>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8" name="Freeform 56">
              <a:extLst>
                <a:ext uri="{FF2B5EF4-FFF2-40B4-BE49-F238E27FC236}">
                  <a16:creationId xmlns:a16="http://schemas.microsoft.com/office/drawing/2014/main" id="{C8C47D8A-A135-435A-9701-C251ED7F8D7F}"/>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39" name="Freeform 57">
              <a:extLst>
                <a:ext uri="{FF2B5EF4-FFF2-40B4-BE49-F238E27FC236}">
                  <a16:creationId xmlns:a16="http://schemas.microsoft.com/office/drawing/2014/main" id="{F4F2BBCF-D495-4EBB-8E4E-83732127C6A3}"/>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0" name="Freeform 58">
              <a:extLst>
                <a:ext uri="{FF2B5EF4-FFF2-40B4-BE49-F238E27FC236}">
                  <a16:creationId xmlns:a16="http://schemas.microsoft.com/office/drawing/2014/main" id="{5BA146B9-5713-4930-893E-55385714F243}"/>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1" name="Freeform 59">
              <a:extLst>
                <a:ext uri="{FF2B5EF4-FFF2-40B4-BE49-F238E27FC236}">
                  <a16:creationId xmlns:a16="http://schemas.microsoft.com/office/drawing/2014/main" id="{23A2C787-34B9-48E6-A278-B3A6AFC88ADB}"/>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2" name="Freeform 60">
              <a:extLst>
                <a:ext uri="{FF2B5EF4-FFF2-40B4-BE49-F238E27FC236}">
                  <a16:creationId xmlns:a16="http://schemas.microsoft.com/office/drawing/2014/main" id="{D373CDD2-F5F7-4025-B50C-6E1F78AA82C6}"/>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3" name="Freeform 61">
              <a:extLst>
                <a:ext uri="{FF2B5EF4-FFF2-40B4-BE49-F238E27FC236}">
                  <a16:creationId xmlns:a16="http://schemas.microsoft.com/office/drawing/2014/main" id="{C19779FA-4CC2-495B-A275-2E59F0F0350E}"/>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4" name="Freeform 62">
              <a:extLst>
                <a:ext uri="{FF2B5EF4-FFF2-40B4-BE49-F238E27FC236}">
                  <a16:creationId xmlns:a16="http://schemas.microsoft.com/office/drawing/2014/main" id="{BA457A90-5B3F-449E-A8D1-47ACE4875B96}"/>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5" name="Freeform 63">
              <a:extLst>
                <a:ext uri="{FF2B5EF4-FFF2-40B4-BE49-F238E27FC236}">
                  <a16:creationId xmlns:a16="http://schemas.microsoft.com/office/drawing/2014/main" id="{593A04BC-1699-4280-B0D7-2D7AAFA63186}"/>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6" name="Freeform 64">
              <a:extLst>
                <a:ext uri="{FF2B5EF4-FFF2-40B4-BE49-F238E27FC236}">
                  <a16:creationId xmlns:a16="http://schemas.microsoft.com/office/drawing/2014/main" id="{44F6821A-F859-471C-A29D-2DE3D2224C1B}"/>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7" name="Freeform 65">
              <a:extLst>
                <a:ext uri="{FF2B5EF4-FFF2-40B4-BE49-F238E27FC236}">
                  <a16:creationId xmlns:a16="http://schemas.microsoft.com/office/drawing/2014/main" id="{6C5810F1-9492-4ADC-AE1B-76EA9005B175}"/>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8" name="Freeform 66">
              <a:extLst>
                <a:ext uri="{FF2B5EF4-FFF2-40B4-BE49-F238E27FC236}">
                  <a16:creationId xmlns:a16="http://schemas.microsoft.com/office/drawing/2014/main" id="{28F6DA36-EF59-4E07-907D-585D102AC292}"/>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49" name="Freeform 67">
              <a:extLst>
                <a:ext uri="{FF2B5EF4-FFF2-40B4-BE49-F238E27FC236}">
                  <a16:creationId xmlns:a16="http://schemas.microsoft.com/office/drawing/2014/main" id="{9C3FF1CF-3A87-4EC3-9190-868404EA0A0C}"/>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0" name="Freeform 68">
              <a:extLst>
                <a:ext uri="{FF2B5EF4-FFF2-40B4-BE49-F238E27FC236}">
                  <a16:creationId xmlns:a16="http://schemas.microsoft.com/office/drawing/2014/main" id="{3178C39D-F398-4E28-B86C-0CFCEADFAD66}"/>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1" name="Freeform 69">
              <a:extLst>
                <a:ext uri="{FF2B5EF4-FFF2-40B4-BE49-F238E27FC236}">
                  <a16:creationId xmlns:a16="http://schemas.microsoft.com/office/drawing/2014/main" id="{32773852-F94E-4B6C-B8A8-8B39114C13C9}"/>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2" name="Freeform 70">
              <a:extLst>
                <a:ext uri="{FF2B5EF4-FFF2-40B4-BE49-F238E27FC236}">
                  <a16:creationId xmlns:a16="http://schemas.microsoft.com/office/drawing/2014/main" id="{8F5AC844-F16C-406D-966A-36780F387539}"/>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3" name="Freeform 71">
              <a:extLst>
                <a:ext uri="{FF2B5EF4-FFF2-40B4-BE49-F238E27FC236}">
                  <a16:creationId xmlns:a16="http://schemas.microsoft.com/office/drawing/2014/main" id="{1D287F57-07C0-4FD6-BBEE-0342ACA60156}"/>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4" name="Freeform 72">
              <a:extLst>
                <a:ext uri="{FF2B5EF4-FFF2-40B4-BE49-F238E27FC236}">
                  <a16:creationId xmlns:a16="http://schemas.microsoft.com/office/drawing/2014/main" id="{A6F96941-ED4B-4A52-AF0C-AA5FE34E9CF3}"/>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5" name="Freeform 73">
              <a:extLst>
                <a:ext uri="{FF2B5EF4-FFF2-40B4-BE49-F238E27FC236}">
                  <a16:creationId xmlns:a16="http://schemas.microsoft.com/office/drawing/2014/main" id="{CCDA7132-8BD2-44C2-9603-85FD0A2FCA70}"/>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6" name="Freeform 74">
              <a:extLst>
                <a:ext uri="{FF2B5EF4-FFF2-40B4-BE49-F238E27FC236}">
                  <a16:creationId xmlns:a16="http://schemas.microsoft.com/office/drawing/2014/main" id="{DCCED37F-5925-42D2-8CF9-133A8437FD40}"/>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7" name="Freeform 75">
              <a:extLst>
                <a:ext uri="{FF2B5EF4-FFF2-40B4-BE49-F238E27FC236}">
                  <a16:creationId xmlns:a16="http://schemas.microsoft.com/office/drawing/2014/main" id="{2E6497BB-4373-49DF-8A6F-C5D07D0CCFB2}"/>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8" name="Freeform 76">
              <a:extLst>
                <a:ext uri="{FF2B5EF4-FFF2-40B4-BE49-F238E27FC236}">
                  <a16:creationId xmlns:a16="http://schemas.microsoft.com/office/drawing/2014/main" id="{6A600E9C-BD97-4763-B2AB-4D0F3049B7F9}"/>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59" name="Freeform 77">
              <a:extLst>
                <a:ext uri="{FF2B5EF4-FFF2-40B4-BE49-F238E27FC236}">
                  <a16:creationId xmlns:a16="http://schemas.microsoft.com/office/drawing/2014/main" id="{33404F83-3AAE-4D87-8C66-AA7253C0B016}"/>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0" name="Freeform 78">
              <a:extLst>
                <a:ext uri="{FF2B5EF4-FFF2-40B4-BE49-F238E27FC236}">
                  <a16:creationId xmlns:a16="http://schemas.microsoft.com/office/drawing/2014/main" id="{94A50992-19FD-4FF3-967C-47F049AF0CBE}"/>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1" name="Freeform 79">
              <a:extLst>
                <a:ext uri="{FF2B5EF4-FFF2-40B4-BE49-F238E27FC236}">
                  <a16:creationId xmlns:a16="http://schemas.microsoft.com/office/drawing/2014/main" id="{A0DC3C78-CCEF-4DC7-A623-256DF46062A1}"/>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2" name="Freeform 80">
              <a:extLst>
                <a:ext uri="{FF2B5EF4-FFF2-40B4-BE49-F238E27FC236}">
                  <a16:creationId xmlns:a16="http://schemas.microsoft.com/office/drawing/2014/main" id="{B732ED4F-B475-4D96-AF51-FACA7761CF57}"/>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763" name="グループ化 762">
              <a:extLst>
                <a:ext uri="{FF2B5EF4-FFF2-40B4-BE49-F238E27FC236}">
                  <a16:creationId xmlns:a16="http://schemas.microsoft.com/office/drawing/2014/main" id="{E5DBE3AB-65AF-4F64-ABD5-9CF0F63E7848}"/>
                </a:ext>
              </a:extLst>
            </p:cNvPr>
            <p:cNvGrpSpPr/>
            <p:nvPr/>
          </p:nvGrpSpPr>
          <p:grpSpPr>
            <a:xfrm>
              <a:off x="3732213" y="5351463"/>
              <a:ext cx="833437" cy="738188"/>
              <a:chOff x="3732213" y="5351463"/>
              <a:chExt cx="833437" cy="738188"/>
            </a:xfrm>
            <a:grpFill/>
          </p:grpSpPr>
          <p:sp>
            <p:nvSpPr>
              <p:cNvPr id="795" name="Freeform 81">
                <a:extLst>
                  <a:ext uri="{FF2B5EF4-FFF2-40B4-BE49-F238E27FC236}">
                    <a16:creationId xmlns:a16="http://schemas.microsoft.com/office/drawing/2014/main" id="{3F8E8E65-2CB4-4B15-88F4-7155F6BF9CA8}"/>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6" name="Freeform 82">
                <a:extLst>
                  <a:ext uri="{FF2B5EF4-FFF2-40B4-BE49-F238E27FC236}">
                    <a16:creationId xmlns:a16="http://schemas.microsoft.com/office/drawing/2014/main" id="{36A5EF71-9B22-4722-9713-E63A8A64359C}"/>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764" name="グループ化 763">
              <a:extLst>
                <a:ext uri="{FF2B5EF4-FFF2-40B4-BE49-F238E27FC236}">
                  <a16:creationId xmlns:a16="http://schemas.microsoft.com/office/drawing/2014/main" id="{3CFB2C3D-BB69-4403-AF4F-C7D61E9B60AB}"/>
                </a:ext>
              </a:extLst>
            </p:cNvPr>
            <p:cNvGrpSpPr/>
            <p:nvPr/>
          </p:nvGrpSpPr>
          <p:grpSpPr>
            <a:xfrm>
              <a:off x="4054475" y="5126038"/>
              <a:ext cx="806450" cy="528637"/>
              <a:chOff x="4054475" y="5126038"/>
              <a:chExt cx="806450" cy="528637"/>
            </a:xfrm>
            <a:grpFill/>
          </p:grpSpPr>
          <p:sp>
            <p:nvSpPr>
              <p:cNvPr id="792" name="Freeform 83">
                <a:extLst>
                  <a:ext uri="{FF2B5EF4-FFF2-40B4-BE49-F238E27FC236}">
                    <a16:creationId xmlns:a16="http://schemas.microsoft.com/office/drawing/2014/main" id="{0F7F92FE-89AB-41CB-A394-6D11773A240F}"/>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3" name="Freeform 84">
                <a:extLst>
                  <a:ext uri="{FF2B5EF4-FFF2-40B4-BE49-F238E27FC236}">
                    <a16:creationId xmlns:a16="http://schemas.microsoft.com/office/drawing/2014/main" id="{41412A83-906F-47E4-92E9-DE6A0B23E5EF}"/>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4" name="Freeform 85">
                <a:extLst>
                  <a:ext uri="{FF2B5EF4-FFF2-40B4-BE49-F238E27FC236}">
                    <a16:creationId xmlns:a16="http://schemas.microsoft.com/office/drawing/2014/main" id="{70CD5929-9053-40BA-A591-E9D327428E3F}"/>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65" name="Freeform 86">
              <a:extLst>
                <a:ext uri="{FF2B5EF4-FFF2-40B4-BE49-F238E27FC236}">
                  <a16:creationId xmlns:a16="http://schemas.microsoft.com/office/drawing/2014/main" id="{190AF43B-0A08-4E0F-94DE-59A5AB7D37CF}"/>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766" name="グループ化 765">
              <a:extLst>
                <a:ext uri="{FF2B5EF4-FFF2-40B4-BE49-F238E27FC236}">
                  <a16:creationId xmlns:a16="http://schemas.microsoft.com/office/drawing/2014/main" id="{AA763288-7808-4679-ADA3-D5354093EE46}"/>
                </a:ext>
              </a:extLst>
            </p:cNvPr>
            <p:cNvGrpSpPr/>
            <p:nvPr/>
          </p:nvGrpSpPr>
          <p:grpSpPr>
            <a:xfrm>
              <a:off x="4156075" y="4219575"/>
              <a:ext cx="2254250" cy="2627313"/>
              <a:chOff x="4156075" y="4219575"/>
              <a:chExt cx="2254250" cy="2627313"/>
            </a:xfrm>
            <a:grpFill/>
          </p:grpSpPr>
          <p:sp>
            <p:nvSpPr>
              <p:cNvPr id="789" name="Freeform 87">
                <a:extLst>
                  <a:ext uri="{FF2B5EF4-FFF2-40B4-BE49-F238E27FC236}">
                    <a16:creationId xmlns:a16="http://schemas.microsoft.com/office/drawing/2014/main" id="{523510F5-DE14-4727-92D4-516B9CA6ED5B}"/>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0" name="Freeform 88">
                <a:extLst>
                  <a:ext uri="{FF2B5EF4-FFF2-40B4-BE49-F238E27FC236}">
                    <a16:creationId xmlns:a16="http://schemas.microsoft.com/office/drawing/2014/main" id="{A795BEF1-699C-4FE5-BF24-131C649D4106}"/>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91" name="Freeform 89">
                <a:extLst>
                  <a:ext uri="{FF2B5EF4-FFF2-40B4-BE49-F238E27FC236}">
                    <a16:creationId xmlns:a16="http://schemas.microsoft.com/office/drawing/2014/main" id="{E52F1BAF-466A-4A45-93A1-93E051D0DEAB}"/>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67" name="Freeform 90">
              <a:extLst>
                <a:ext uri="{FF2B5EF4-FFF2-40B4-BE49-F238E27FC236}">
                  <a16:creationId xmlns:a16="http://schemas.microsoft.com/office/drawing/2014/main" id="{943CD044-B705-4F01-A69D-C151D06F54DF}"/>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8" name="Freeform 91">
              <a:extLst>
                <a:ext uri="{FF2B5EF4-FFF2-40B4-BE49-F238E27FC236}">
                  <a16:creationId xmlns:a16="http://schemas.microsoft.com/office/drawing/2014/main" id="{D55DFDF1-926D-47AA-BF0A-E89BA08F7359}"/>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9" name="Freeform 92">
              <a:extLst>
                <a:ext uri="{FF2B5EF4-FFF2-40B4-BE49-F238E27FC236}">
                  <a16:creationId xmlns:a16="http://schemas.microsoft.com/office/drawing/2014/main" id="{145AF83D-DE98-41A9-AA31-E2F4BDD44A82}"/>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0" name="Freeform 93">
              <a:extLst>
                <a:ext uri="{FF2B5EF4-FFF2-40B4-BE49-F238E27FC236}">
                  <a16:creationId xmlns:a16="http://schemas.microsoft.com/office/drawing/2014/main" id="{C2189798-B4BD-45D8-BDFC-153B8C082D3F}"/>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1" name="Freeform 94">
              <a:extLst>
                <a:ext uri="{FF2B5EF4-FFF2-40B4-BE49-F238E27FC236}">
                  <a16:creationId xmlns:a16="http://schemas.microsoft.com/office/drawing/2014/main" id="{2A305C54-B506-4B64-A98F-70FE45102D53}"/>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2" name="Freeform 95">
              <a:extLst>
                <a:ext uri="{FF2B5EF4-FFF2-40B4-BE49-F238E27FC236}">
                  <a16:creationId xmlns:a16="http://schemas.microsoft.com/office/drawing/2014/main" id="{06B235B9-B508-44FE-B149-09ACC17742D2}"/>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3" name="Freeform 96">
              <a:extLst>
                <a:ext uri="{FF2B5EF4-FFF2-40B4-BE49-F238E27FC236}">
                  <a16:creationId xmlns:a16="http://schemas.microsoft.com/office/drawing/2014/main" id="{5BE7510A-545F-4F15-936D-29FFC2CBC556}"/>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774" name="Freeform 97">
              <a:extLst>
                <a:ext uri="{FF2B5EF4-FFF2-40B4-BE49-F238E27FC236}">
                  <a16:creationId xmlns:a16="http://schemas.microsoft.com/office/drawing/2014/main" id="{F6ACC176-2AF7-413B-B2F1-5F312B5AADE0}"/>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5" name="Freeform 98">
              <a:extLst>
                <a:ext uri="{FF2B5EF4-FFF2-40B4-BE49-F238E27FC236}">
                  <a16:creationId xmlns:a16="http://schemas.microsoft.com/office/drawing/2014/main" id="{474AB7EE-343F-4415-8F20-B19FA63F82A1}"/>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6" name="Freeform 99">
              <a:extLst>
                <a:ext uri="{FF2B5EF4-FFF2-40B4-BE49-F238E27FC236}">
                  <a16:creationId xmlns:a16="http://schemas.microsoft.com/office/drawing/2014/main" id="{9CE16723-D230-4271-9109-A8DA4D939426}"/>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777" name="グループ化 776">
              <a:extLst>
                <a:ext uri="{FF2B5EF4-FFF2-40B4-BE49-F238E27FC236}">
                  <a16:creationId xmlns:a16="http://schemas.microsoft.com/office/drawing/2014/main" id="{4DA90A4C-357A-4F7F-B0FA-00C3C007AC74}"/>
                </a:ext>
              </a:extLst>
            </p:cNvPr>
            <p:cNvGrpSpPr/>
            <p:nvPr/>
          </p:nvGrpSpPr>
          <p:grpSpPr>
            <a:xfrm>
              <a:off x="3803650" y="1860550"/>
              <a:ext cx="2744787" cy="2689225"/>
              <a:chOff x="3803650" y="1860550"/>
              <a:chExt cx="2744787" cy="2689225"/>
            </a:xfrm>
            <a:grpFill/>
          </p:grpSpPr>
          <p:sp>
            <p:nvSpPr>
              <p:cNvPr id="784" name="Freeform 100">
                <a:extLst>
                  <a:ext uri="{FF2B5EF4-FFF2-40B4-BE49-F238E27FC236}">
                    <a16:creationId xmlns:a16="http://schemas.microsoft.com/office/drawing/2014/main" id="{41DB8957-4232-46CB-B905-A899690AD81D}"/>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5" name="Freeform 101">
                <a:extLst>
                  <a:ext uri="{FF2B5EF4-FFF2-40B4-BE49-F238E27FC236}">
                    <a16:creationId xmlns:a16="http://schemas.microsoft.com/office/drawing/2014/main" id="{80C57A93-BA08-4D40-B3BB-9774B65BD8C0}"/>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6" name="Freeform 102">
                <a:extLst>
                  <a:ext uri="{FF2B5EF4-FFF2-40B4-BE49-F238E27FC236}">
                    <a16:creationId xmlns:a16="http://schemas.microsoft.com/office/drawing/2014/main" id="{7538D3D1-66C3-4C48-9C6E-F48BFDE1B77E}"/>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7" name="Freeform 103">
                <a:extLst>
                  <a:ext uri="{FF2B5EF4-FFF2-40B4-BE49-F238E27FC236}">
                    <a16:creationId xmlns:a16="http://schemas.microsoft.com/office/drawing/2014/main" id="{BD07342C-955F-4B3E-89EE-47574F4AD014}"/>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8" name="Freeform 104">
                <a:extLst>
                  <a:ext uri="{FF2B5EF4-FFF2-40B4-BE49-F238E27FC236}">
                    <a16:creationId xmlns:a16="http://schemas.microsoft.com/office/drawing/2014/main" id="{65C80712-F04D-4169-B0E2-79EDCDC54767}"/>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778" name="Freeform 105">
              <a:extLst>
                <a:ext uri="{FF2B5EF4-FFF2-40B4-BE49-F238E27FC236}">
                  <a16:creationId xmlns:a16="http://schemas.microsoft.com/office/drawing/2014/main" id="{539983DA-15E6-416B-A66E-5F878C348671}"/>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79" name="Freeform 106">
              <a:extLst>
                <a:ext uri="{FF2B5EF4-FFF2-40B4-BE49-F238E27FC236}">
                  <a16:creationId xmlns:a16="http://schemas.microsoft.com/office/drawing/2014/main" id="{F39239D0-E5CE-4842-95C4-1997E5987387}"/>
                </a:ext>
              </a:extLst>
            </p:cNvPr>
            <p:cNvSpPr>
              <a:spLocks/>
            </p:cNvSpPr>
            <p:nvPr/>
          </p:nvSpPr>
          <p:spPr bwMode="auto">
            <a:xfrm>
              <a:off x="6892927" y="-595311"/>
              <a:ext cx="671510" cy="963615"/>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0" name="Freeform 107">
              <a:extLst>
                <a:ext uri="{FF2B5EF4-FFF2-40B4-BE49-F238E27FC236}">
                  <a16:creationId xmlns:a16="http://schemas.microsoft.com/office/drawing/2014/main" id="{D25B4803-36CA-4DD0-B655-60284614CB85}"/>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1" name="Freeform 108">
              <a:extLst>
                <a:ext uri="{FF2B5EF4-FFF2-40B4-BE49-F238E27FC236}">
                  <a16:creationId xmlns:a16="http://schemas.microsoft.com/office/drawing/2014/main" id="{2CD235E5-E421-4008-A566-488AB0610C97}"/>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2" name="Freeform 109">
              <a:extLst>
                <a:ext uri="{FF2B5EF4-FFF2-40B4-BE49-F238E27FC236}">
                  <a16:creationId xmlns:a16="http://schemas.microsoft.com/office/drawing/2014/main" id="{43A27079-3B26-4ACC-BE2B-DA5C8CD799B6}"/>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83" name="Freeform 110">
              <a:extLst>
                <a:ext uri="{FF2B5EF4-FFF2-40B4-BE49-F238E27FC236}">
                  <a16:creationId xmlns:a16="http://schemas.microsoft.com/office/drawing/2014/main" id="{3556CB8F-6DDA-4423-9C12-FF00BE0C7E64}"/>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809" name="グループ化 808">
            <a:extLst>
              <a:ext uri="{FF2B5EF4-FFF2-40B4-BE49-F238E27FC236}">
                <a16:creationId xmlns:a16="http://schemas.microsoft.com/office/drawing/2014/main" id="{CF37FC5F-64D8-47E3-B7F3-DB435E20BB7D}"/>
              </a:ext>
            </a:extLst>
          </p:cNvPr>
          <p:cNvGrpSpPr/>
          <p:nvPr/>
        </p:nvGrpSpPr>
        <p:grpSpPr>
          <a:xfrm>
            <a:off x="5032481" y="4341887"/>
            <a:ext cx="1317296" cy="1740659"/>
            <a:chOff x="603027" y="1302797"/>
            <a:chExt cx="1317296" cy="1740659"/>
          </a:xfrm>
        </p:grpSpPr>
        <p:sp>
          <p:nvSpPr>
            <p:cNvPr id="810" name="テキスト ボックス 809">
              <a:extLst>
                <a:ext uri="{FF2B5EF4-FFF2-40B4-BE49-F238E27FC236}">
                  <a16:creationId xmlns:a16="http://schemas.microsoft.com/office/drawing/2014/main" id="{204FDDEA-10A3-43F2-88CC-FAC5E56ADC50}"/>
                </a:ext>
              </a:extLst>
            </p:cNvPr>
            <p:cNvSpPr txBox="1"/>
            <p:nvPr/>
          </p:nvSpPr>
          <p:spPr>
            <a:xfrm>
              <a:off x="1454315" y="1302797"/>
              <a:ext cx="108000" cy="108000"/>
            </a:xfrm>
            <a:prstGeom prst="rect">
              <a:avLst/>
            </a:prstGeom>
            <a:noFill/>
          </p:spPr>
          <p:txBody>
            <a:bodyPr wrap="square" rtlCol="0">
              <a:spAutoFit/>
            </a:bodyPr>
            <a:lstStyle/>
            <a:p>
              <a:r>
                <a:rPr lang="ja-JP" altLang="en-US" sz="500" dirty="0"/>
                <a:t>①</a:t>
              </a:r>
              <a:endParaRPr kumimoji="1" lang="ja-JP" altLang="en-US" sz="500" dirty="0"/>
            </a:p>
          </p:txBody>
        </p:sp>
        <p:sp>
          <p:nvSpPr>
            <p:cNvPr id="811" name="テキスト ボックス 810">
              <a:extLst>
                <a:ext uri="{FF2B5EF4-FFF2-40B4-BE49-F238E27FC236}">
                  <a16:creationId xmlns:a16="http://schemas.microsoft.com/office/drawing/2014/main" id="{FF12D056-C848-4F80-A3D3-036E57B11E2F}"/>
                </a:ext>
              </a:extLst>
            </p:cNvPr>
            <p:cNvSpPr txBox="1"/>
            <p:nvPr/>
          </p:nvSpPr>
          <p:spPr>
            <a:xfrm>
              <a:off x="1290583" y="1454938"/>
              <a:ext cx="108000" cy="108000"/>
            </a:xfrm>
            <a:prstGeom prst="rect">
              <a:avLst/>
            </a:prstGeom>
            <a:noFill/>
          </p:spPr>
          <p:txBody>
            <a:bodyPr wrap="square" rtlCol="0">
              <a:spAutoFit/>
            </a:bodyPr>
            <a:lstStyle/>
            <a:p>
              <a:r>
                <a:rPr lang="ja-JP" altLang="en-US" sz="500" dirty="0"/>
                <a:t>②</a:t>
              </a:r>
              <a:endParaRPr kumimoji="1" lang="ja-JP" altLang="en-US" sz="500" dirty="0"/>
            </a:p>
          </p:txBody>
        </p:sp>
        <p:sp>
          <p:nvSpPr>
            <p:cNvPr id="812" name="テキスト ボックス 811">
              <a:extLst>
                <a:ext uri="{FF2B5EF4-FFF2-40B4-BE49-F238E27FC236}">
                  <a16:creationId xmlns:a16="http://schemas.microsoft.com/office/drawing/2014/main" id="{24C28840-41D6-494B-81C5-B2F3FD67CEFA}"/>
                </a:ext>
              </a:extLst>
            </p:cNvPr>
            <p:cNvSpPr txBox="1"/>
            <p:nvPr/>
          </p:nvSpPr>
          <p:spPr>
            <a:xfrm>
              <a:off x="1372126" y="1651269"/>
              <a:ext cx="108000" cy="108000"/>
            </a:xfrm>
            <a:prstGeom prst="rect">
              <a:avLst/>
            </a:prstGeom>
            <a:noFill/>
          </p:spPr>
          <p:txBody>
            <a:bodyPr wrap="square" rtlCol="0">
              <a:spAutoFit/>
            </a:bodyPr>
            <a:lstStyle/>
            <a:p>
              <a:r>
                <a:rPr lang="ja-JP" altLang="en-US" sz="500" dirty="0"/>
                <a:t>③</a:t>
              </a:r>
              <a:endParaRPr kumimoji="1" lang="ja-JP" altLang="en-US" sz="500" dirty="0"/>
            </a:p>
          </p:txBody>
        </p:sp>
        <p:sp>
          <p:nvSpPr>
            <p:cNvPr id="813" name="テキスト ボックス 812">
              <a:extLst>
                <a:ext uri="{FF2B5EF4-FFF2-40B4-BE49-F238E27FC236}">
                  <a16:creationId xmlns:a16="http://schemas.microsoft.com/office/drawing/2014/main" id="{89BF3E81-5B5E-455E-9305-0ED70ECDDA05}"/>
                </a:ext>
              </a:extLst>
            </p:cNvPr>
            <p:cNvSpPr txBox="1"/>
            <p:nvPr/>
          </p:nvSpPr>
          <p:spPr>
            <a:xfrm>
              <a:off x="1812323" y="1510941"/>
              <a:ext cx="108000" cy="108000"/>
            </a:xfrm>
            <a:prstGeom prst="rect">
              <a:avLst/>
            </a:prstGeom>
            <a:noFill/>
          </p:spPr>
          <p:txBody>
            <a:bodyPr wrap="square" rtlCol="0">
              <a:spAutoFit/>
            </a:bodyPr>
            <a:lstStyle/>
            <a:p>
              <a:r>
                <a:rPr lang="ja-JP" altLang="en-US" sz="500" dirty="0"/>
                <a:t>④</a:t>
              </a:r>
              <a:endParaRPr kumimoji="1" lang="ja-JP" altLang="en-US" sz="500" dirty="0"/>
            </a:p>
          </p:txBody>
        </p:sp>
        <p:sp>
          <p:nvSpPr>
            <p:cNvPr id="814" name="テキスト ボックス 813">
              <a:extLst>
                <a:ext uri="{FF2B5EF4-FFF2-40B4-BE49-F238E27FC236}">
                  <a16:creationId xmlns:a16="http://schemas.microsoft.com/office/drawing/2014/main" id="{FB21C0CC-9B00-4449-9036-310DAE266FD5}"/>
                </a:ext>
              </a:extLst>
            </p:cNvPr>
            <p:cNvSpPr txBox="1"/>
            <p:nvPr/>
          </p:nvSpPr>
          <p:spPr>
            <a:xfrm>
              <a:off x="1665398" y="1675430"/>
              <a:ext cx="108000" cy="108000"/>
            </a:xfrm>
            <a:prstGeom prst="rect">
              <a:avLst/>
            </a:prstGeom>
            <a:noFill/>
          </p:spPr>
          <p:txBody>
            <a:bodyPr wrap="square" rtlCol="0">
              <a:spAutoFit/>
            </a:bodyPr>
            <a:lstStyle/>
            <a:p>
              <a:r>
                <a:rPr lang="ja-JP" altLang="en-US" sz="500" dirty="0"/>
                <a:t>⑤</a:t>
              </a:r>
              <a:endParaRPr kumimoji="1" lang="ja-JP" altLang="en-US" sz="500" dirty="0"/>
            </a:p>
          </p:txBody>
        </p:sp>
        <p:sp>
          <p:nvSpPr>
            <p:cNvPr id="815" name="テキスト ボックス 814">
              <a:extLst>
                <a:ext uri="{FF2B5EF4-FFF2-40B4-BE49-F238E27FC236}">
                  <a16:creationId xmlns:a16="http://schemas.microsoft.com/office/drawing/2014/main" id="{5AA18A98-01B0-47F4-B7F4-9D7081CDF6C4}"/>
                </a:ext>
              </a:extLst>
            </p:cNvPr>
            <p:cNvSpPr txBox="1"/>
            <p:nvPr/>
          </p:nvSpPr>
          <p:spPr>
            <a:xfrm>
              <a:off x="1650625" y="1785542"/>
              <a:ext cx="108000" cy="108000"/>
            </a:xfrm>
            <a:prstGeom prst="rect">
              <a:avLst/>
            </a:prstGeom>
            <a:noFill/>
          </p:spPr>
          <p:txBody>
            <a:bodyPr wrap="square" rtlCol="0">
              <a:spAutoFit/>
            </a:bodyPr>
            <a:lstStyle/>
            <a:p>
              <a:r>
                <a:rPr lang="ja-JP" altLang="en-US" sz="500" dirty="0"/>
                <a:t>⑥</a:t>
              </a:r>
              <a:endParaRPr kumimoji="1" lang="ja-JP" altLang="en-US" sz="500" dirty="0"/>
            </a:p>
          </p:txBody>
        </p:sp>
        <p:sp>
          <p:nvSpPr>
            <p:cNvPr id="816" name="テキスト ボックス 815">
              <a:extLst>
                <a:ext uri="{FF2B5EF4-FFF2-40B4-BE49-F238E27FC236}">
                  <a16:creationId xmlns:a16="http://schemas.microsoft.com/office/drawing/2014/main" id="{F00F07CB-5FF7-4077-8D71-0C472602EB87}"/>
                </a:ext>
              </a:extLst>
            </p:cNvPr>
            <p:cNvSpPr txBox="1"/>
            <p:nvPr/>
          </p:nvSpPr>
          <p:spPr>
            <a:xfrm>
              <a:off x="1701276" y="1913112"/>
              <a:ext cx="108000" cy="169277"/>
            </a:xfrm>
            <a:prstGeom prst="rect">
              <a:avLst/>
            </a:prstGeom>
            <a:noFill/>
          </p:spPr>
          <p:txBody>
            <a:bodyPr wrap="square" rtlCol="0">
              <a:spAutoFit/>
            </a:bodyPr>
            <a:lstStyle/>
            <a:p>
              <a:r>
                <a:rPr lang="ja-JP" altLang="en-US" sz="500" dirty="0"/>
                <a:t>⑦</a:t>
              </a:r>
              <a:endParaRPr kumimoji="1" lang="ja-JP" altLang="en-US" sz="500" dirty="0"/>
            </a:p>
          </p:txBody>
        </p:sp>
        <p:sp>
          <p:nvSpPr>
            <p:cNvPr id="817" name="テキスト ボックス 816">
              <a:extLst>
                <a:ext uri="{FF2B5EF4-FFF2-40B4-BE49-F238E27FC236}">
                  <a16:creationId xmlns:a16="http://schemas.microsoft.com/office/drawing/2014/main" id="{A215BB01-4FB5-4872-B790-51AEB51591D7}"/>
                </a:ext>
              </a:extLst>
            </p:cNvPr>
            <p:cNvSpPr txBox="1"/>
            <p:nvPr/>
          </p:nvSpPr>
          <p:spPr>
            <a:xfrm>
              <a:off x="1538873" y="2073428"/>
              <a:ext cx="108000" cy="169277"/>
            </a:xfrm>
            <a:prstGeom prst="rect">
              <a:avLst/>
            </a:prstGeom>
            <a:noFill/>
          </p:spPr>
          <p:txBody>
            <a:bodyPr wrap="square" rtlCol="0">
              <a:spAutoFit/>
            </a:bodyPr>
            <a:lstStyle/>
            <a:p>
              <a:r>
                <a:rPr kumimoji="1" lang="ja-JP" altLang="en-US" sz="500" dirty="0"/>
                <a:t>⑧</a:t>
              </a:r>
              <a:endParaRPr kumimoji="1" lang="en-US" altLang="ja-JP" sz="500" dirty="0"/>
            </a:p>
          </p:txBody>
        </p:sp>
        <p:sp>
          <p:nvSpPr>
            <p:cNvPr id="818" name="テキスト ボックス 817">
              <a:extLst>
                <a:ext uri="{FF2B5EF4-FFF2-40B4-BE49-F238E27FC236}">
                  <a16:creationId xmlns:a16="http://schemas.microsoft.com/office/drawing/2014/main" id="{F9912623-7837-45C4-9099-46DDBB2539D5}"/>
                </a:ext>
              </a:extLst>
            </p:cNvPr>
            <p:cNvSpPr txBox="1"/>
            <p:nvPr/>
          </p:nvSpPr>
          <p:spPr>
            <a:xfrm>
              <a:off x="1379822" y="1785497"/>
              <a:ext cx="108000" cy="169277"/>
            </a:xfrm>
            <a:prstGeom prst="rect">
              <a:avLst/>
            </a:prstGeom>
            <a:noFill/>
          </p:spPr>
          <p:txBody>
            <a:bodyPr wrap="square" rtlCol="0">
              <a:spAutoFit/>
            </a:bodyPr>
            <a:lstStyle/>
            <a:p>
              <a:r>
                <a:rPr kumimoji="1" lang="ja-JP" altLang="en-US" sz="500" dirty="0"/>
                <a:t>⑨</a:t>
              </a:r>
            </a:p>
          </p:txBody>
        </p:sp>
        <p:sp>
          <p:nvSpPr>
            <p:cNvPr id="819" name="テキスト ボックス 818">
              <a:extLst>
                <a:ext uri="{FF2B5EF4-FFF2-40B4-BE49-F238E27FC236}">
                  <a16:creationId xmlns:a16="http://schemas.microsoft.com/office/drawing/2014/main" id="{DF5CE501-005B-446D-8BFC-BCE1F5279803}"/>
                </a:ext>
              </a:extLst>
            </p:cNvPr>
            <p:cNvSpPr txBox="1"/>
            <p:nvPr/>
          </p:nvSpPr>
          <p:spPr>
            <a:xfrm>
              <a:off x="1516905" y="1835476"/>
              <a:ext cx="108000" cy="169277"/>
            </a:xfrm>
            <a:prstGeom prst="rect">
              <a:avLst/>
            </a:prstGeom>
            <a:noFill/>
          </p:spPr>
          <p:txBody>
            <a:bodyPr wrap="square" rtlCol="0">
              <a:spAutoFit/>
            </a:bodyPr>
            <a:lstStyle/>
            <a:p>
              <a:r>
                <a:rPr kumimoji="1" lang="ja-JP" altLang="en-US" sz="500" dirty="0"/>
                <a:t>⑪</a:t>
              </a:r>
            </a:p>
          </p:txBody>
        </p:sp>
        <p:sp>
          <p:nvSpPr>
            <p:cNvPr id="820" name="テキスト ボックス 819">
              <a:extLst>
                <a:ext uri="{FF2B5EF4-FFF2-40B4-BE49-F238E27FC236}">
                  <a16:creationId xmlns:a16="http://schemas.microsoft.com/office/drawing/2014/main" id="{2DEB48E1-5D44-4E04-87E4-89640F8A3E64}"/>
                </a:ext>
              </a:extLst>
            </p:cNvPr>
            <p:cNvSpPr txBox="1"/>
            <p:nvPr/>
          </p:nvSpPr>
          <p:spPr>
            <a:xfrm>
              <a:off x="1470189" y="2054437"/>
              <a:ext cx="108000" cy="169277"/>
            </a:xfrm>
            <a:prstGeom prst="rect">
              <a:avLst/>
            </a:prstGeom>
            <a:noFill/>
          </p:spPr>
          <p:txBody>
            <a:bodyPr wrap="square" rtlCol="0">
              <a:spAutoFit/>
            </a:bodyPr>
            <a:lstStyle/>
            <a:p>
              <a:r>
                <a:rPr kumimoji="1" lang="ja-JP" altLang="en-US" sz="500" dirty="0"/>
                <a:t>⑰</a:t>
              </a:r>
              <a:endParaRPr kumimoji="1" lang="en-US" altLang="ja-JP" sz="500" dirty="0"/>
            </a:p>
          </p:txBody>
        </p:sp>
        <p:sp>
          <p:nvSpPr>
            <p:cNvPr id="821" name="テキスト ボックス 820">
              <a:extLst>
                <a:ext uri="{FF2B5EF4-FFF2-40B4-BE49-F238E27FC236}">
                  <a16:creationId xmlns:a16="http://schemas.microsoft.com/office/drawing/2014/main" id="{FF53DAFE-E78A-4E99-A19B-A8B6C4477C37}"/>
                </a:ext>
              </a:extLst>
            </p:cNvPr>
            <p:cNvSpPr txBox="1"/>
            <p:nvPr/>
          </p:nvSpPr>
          <p:spPr>
            <a:xfrm>
              <a:off x="1439609" y="1899781"/>
              <a:ext cx="108000" cy="169277"/>
            </a:xfrm>
            <a:prstGeom prst="rect">
              <a:avLst/>
            </a:prstGeom>
            <a:noFill/>
          </p:spPr>
          <p:txBody>
            <a:bodyPr wrap="square" rtlCol="0">
              <a:spAutoFit/>
            </a:bodyPr>
            <a:lstStyle/>
            <a:p>
              <a:r>
                <a:rPr kumimoji="1" lang="ja-JP" altLang="en-US" sz="500" dirty="0"/>
                <a:t>⑫</a:t>
              </a:r>
            </a:p>
          </p:txBody>
        </p:sp>
        <p:sp>
          <p:nvSpPr>
            <p:cNvPr id="822" name="テキスト ボックス 821">
              <a:extLst>
                <a:ext uri="{FF2B5EF4-FFF2-40B4-BE49-F238E27FC236}">
                  <a16:creationId xmlns:a16="http://schemas.microsoft.com/office/drawing/2014/main" id="{42926E6F-3DD2-4E82-B3A4-76FB2B46B70B}"/>
                </a:ext>
              </a:extLst>
            </p:cNvPr>
            <p:cNvSpPr txBox="1"/>
            <p:nvPr/>
          </p:nvSpPr>
          <p:spPr>
            <a:xfrm>
              <a:off x="1419072" y="1972840"/>
              <a:ext cx="108000" cy="169277"/>
            </a:xfrm>
            <a:prstGeom prst="rect">
              <a:avLst/>
            </a:prstGeom>
            <a:noFill/>
          </p:spPr>
          <p:txBody>
            <a:bodyPr wrap="square" rtlCol="0">
              <a:spAutoFit/>
            </a:bodyPr>
            <a:lstStyle/>
            <a:p>
              <a:r>
                <a:rPr lang="ja-JP" altLang="en-US" sz="500" dirty="0"/>
                <a:t>⑭</a:t>
              </a:r>
              <a:endParaRPr kumimoji="1" lang="ja-JP" altLang="en-US" sz="500" dirty="0"/>
            </a:p>
          </p:txBody>
        </p:sp>
        <p:sp>
          <p:nvSpPr>
            <p:cNvPr id="823" name="テキスト ボックス 822">
              <a:extLst>
                <a:ext uri="{FF2B5EF4-FFF2-40B4-BE49-F238E27FC236}">
                  <a16:creationId xmlns:a16="http://schemas.microsoft.com/office/drawing/2014/main" id="{F49284CB-4268-4530-B4C5-C02A43065910}"/>
                </a:ext>
              </a:extLst>
            </p:cNvPr>
            <p:cNvSpPr txBox="1"/>
            <p:nvPr/>
          </p:nvSpPr>
          <p:spPr>
            <a:xfrm>
              <a:off x="1329526" y="2054888"/>
              <a:ext cx="108000" cy="169277"/>
            </a:xfrm>
            <a:prstGeom prst="rect">
              <a:avLst/>
            </a:prstGeom>
            <a:noFill/>
          </p:spPr>
          <p:txBody>
            <a:bodyPr wrap="square" rtlCol="0">
              <a:spAutoFit/>
            </a:bodyPr>
            <a:lstStyle/>
            <a:p>
              <a:r>
                <a:rPr kumimoji="1" lang="ja-JP" altLang="en-US" sz="500" dirty="0"/>
                <a:t>⑮</a:t>
              </a:r>
            </a:p>
          </p:txBody>
        </p:sp>
        <p:sp>
          <p:nvSpPr>
            <p:cNvPr id="824" name="テキスト ボックス 823">
              <a:extLst>
                <a:ext uri="{FF2B5EF4-FFF2-40B4-BE49-F238E27FC236}">
                  <a16:creationId xmlns:a16="http://schemas.microsoft.com/office/drawing/2014/main" id="{50FCD855-7547-4FB9-A123-4990546CDC86}"/>
                </a:ext>
              </a:extLst>
            </p:cNvPr>
            <p:cNvSpPr txBox="1"/>
            <p:nvPr/>
          </p:nvSpPr>
          <p:spPr>
            <a:xfrm>
              <a:off x="1397424" y="2055440"/>
              <a:ext cx="108000" cy="169277"/>
            </a:xfrm>
            <a:prstGeom prst="rect">
              <a:avLst/>
            </a:prstGeom>
            <a:noFill/>
          </p:spPr>
          <p:txBody>
            <a:bodyPr wrap="square" rtlCol="0">
              <a:spAutoFit/>
            </a:bodyPr>
            <a:lstStyle/>
            <a:p>
              <a:r>
                <a:rPr kumimoji="1" lang="ja-JP" altLang="en-US" sz="500" dirty="0"/>
                <a:t>⑯</a:t>
              </a:r>
            </a:p>
          </p:txBody>
        </p:sp>
        <p:sp>
          <p:nvSpPr>
            <p:cNvPr id="825" name="テキスト ボックス 824">
              <a:extLst>
                <a:ext uri="{FF2B5EF4-FFF2-40B4-BE49-F238E27FC236}">
                  <a16:creationId xmlns:a16="http://schemas.microsoft.com/office/drawing/2014/main" id="{E0D3E163-7592-4C55-AAAF-6EE891078CA0}"/>
                </a:ext>
              </a:extLst>
            </p:cNvPr>
            <p:cNvSpPr txBox="1"/>
            <p:nvPr/>
          </p:nvSpPr>
          <p:spPr>
            <a:xfrm>
              <a:off x="1578331" y="2257300"/>
              <a:ext cx="108000" cy="169277"/>
            </a:xfrm>
            <a:prstGeom prst="rect">
              <a:avLst/>
            </a:prstGeom>
            <a:noFill/>
          </p:spPr>
          <p:txBody>
            <a:bodyPr wrap="square" rtlCol="0">
              <a:spAutoFit/>
            </a:bodyPr>
            <a:lstStyle/>
            <a:p>
              <a:r>
                <a:rPr lang="ja-JP" altLang="en-US" sz="500" dirty="0"/>
                <a:t>⑱</a:t>
              </a:r>
              <a:endParaRPr kumimoji="1" lang="en-US" altLang="ja-JP" sz="500" dirty="0"/>
            </a:p>
          </p:txBody>
        </p:sp>
        <p:sp>
          <p:nvSpPr>
            <p:cNvPr id="826" name="テキスト ボックス 825">
              <a:extLst>
                <a:ext uri="{FF2B5EF4-FFF2-40B4-BE49-F238E27FC236}">
                  <a16:creationId xmlns:a16="http://schemas.microsoft.com/office/drawing/2014/main" id="{65743EA6-3E9F-41D4-AD24-BDBBC5FB9176}"/>
                </a:ext>
              </a:extLst>
            </p:cNvPr>
            <p:cNvSpPr txBox="1"/>
            <p:nvPr/>
          </p:nvSpPr>
          <p:spPr>
            <a:xfrm>
              <a:off x="1507813" y="2409414"/>
              <a:ext cx="108000" cy="169277"/>
            </a:xfrm>
            <a:prstGeom prst="rect">
              <a:avLst/>
            </a:prstGeom>
            <a:noFill/>
          </p:spPr>
          <p:txBody>
            <a:bodyPr wrap="square" rtlCol="0">
              <a:spAutoFit/>
            </a:bodyPr>
            <a:lstStyle/>
            <a:p>
              <a:r>
                <a:rPr lang="ja-JP" altLang="en-US" sz="500" dirty="0"/>
                <a:t>⑲</a:t>
              </a:r>
              <a:endParaRPr kumimoji="1" lang="en-US" altLang="ja-JP" sz="500" dirty="0"/>
            </a:p>
          </p:txBody>
        </p:sp>
        <p:sp>
          <p:nvSpPr>
            <p:cNvPr id="827" name="テキスト ボックス 826">
              <a:extLst>
                <a:ext uri="{FF2B5EF4-FFF2-40B4-BE49-F238E27FC236}">
                  <a16:creationId xmlns:a16="http://schemas.microsoft.com/office/drawing/2014/main" id="{A326CF81-784E-41BB-B757-845B0F4FD6D2}"/>
                </a:ext>
              </a:extLst>
            </p:cNvPr>
            <p:cNvSpPr txBox="1"/>
            <p:nvPr/>
          </p:nvSpPr>
          <p:spPr>
            <a:xfrm>
              <a:off x="1518970" y="2578691"/>
              <a:ext cx="108000" cy="169277"/>
            </a:xfrm>
            <a:prstGeom prst="rect">
              <a:avLst/>
            </a:prstGeom>
            <a:noFill/>
          </p:spPr>
          <p:txBody>
            <a:bodyPr wrap="square" rtlCol="0">
              <a:spAutoFit/>
            </a:bodyPr>
            <a:lstStyle/>
            <a:p>
              <a:r>
                <a:rPr kumimoji="1" lang="ja-JP" altLang="en-US" sz="500" dirty="0"/>
                <a:t>⑳</a:t>
              </a:r>
              <a:endParaRPr kumimoji="1" lang="en-US" altLang="ja-JP" sz="500" dirty="0"/>
            </a:p>
          </p:txBody>
        </p:sp>
        <p:sp>
          <p:nvSpPr>
            <p:cNvPr id="828" name="テキスト ボックス 827">
              <a:extLst>
                <a:ext uri="{FF2B5EF4-FFF2-40B4-BE49-F238E27FC236}">
                  <a16:creationId xmlns:a16="http://schemas.microsoft.com/office/drawing/2014/main" id="{299402DD-5348-47E2-A38F-2CC114CAC22F}"/>
                </a:ext>
              </a:extLst>
            </p:cNvPr>
            <p:cNvSpPr txBox="1"/>
            <p:nvPr/>
          </p:nvSpPr>
          <p:spPr>
            <a:xfrm>
              <a:off x="1416016" y="2248529"/>
              <a:ext cx="108000" cy="169277"/>
            </a:xfrm>
            <a:prstGeom prst="rect">
              <a:avLst/>
            </a:prstGeom>
            <a:noFill/>
          </p:spPr>
          <p:txBody>
            <a:bodyPr wrap="square" rtlCol="0">
              <a:spAutoFit/>
            </a:bodyPr>
            <a:lstStyle/>
            <a:p>
              <a:r>
                <a:rPr kumimoji="1" lang="ja-JP" altLang="en-US" sz="500" dirty="0"/>
                <a:t>㉑</a:t>
              </a:r>
              <a:endParaRPr kumimoji="1" lang="en-US" altLang="ja-JP" sz="500" dirty="0"/>
            </a:p>
          </p:txBody>
        </p:sp>
        <p:sp>
          <p:nvSpPr>
            <p:cNvPr id="829" name="テキスト ボックス 828">
              <a:extLst>
                <a:ext uri="{FF2B5EF4-FFF2-40B4-BE49-F238E27FC236}">
                  <a16:creationId xmlns:a16="http://schemas.microsoft.com/office/drawing/2014/main" id="{57A252E2-74A7-4994-89DF-B79BDBED74AE}"/>
                </a:ext>
              </a:extLst>
            </p:cNvPr>
            <p:cNvSpPr txBox="1"/>
            <p:nvPr/>
          </p:nvSpPr>
          <p:spPr>
            <a:xfrm>
              <a:off x="1498456" y="2252736"/>
              <a:ext cx="108000" cy="169277"/>
            </a:xfrm>
            <a:prstGeom prst="rect">
              <a:avLst/>
            </a:prstGeom>
            <a:noFill/>
          </p:spPr>
          <p:txBody>
            <a:bodyPr wrap="square" rtlCol="0">
              <a:spAutoFit/>
            </a:bodyPr>
            <a:lstStyle/>
            <a:p>
              <a:r>
                <a:rPr kumimoji="1" lang="ja-JP" altLang="en-US" sz="500" dirty="0"/>
                <a:t>㉒</a:t>
              </a:r>
              <a:endParaRPr kumimoji="1" lang="en-US" altLang="ja-JP" sz="500" dirty="0"/>
            </a:p>
          </p:txBody>
        </p:sp>
        <p:sp>
          <p:nvSpPr>
            <p:cNvPr id="830" name="テキスト ボックス 829">
              <a:extLst>
                <a:ext uri="{FF2B5EF4-FFF2-40B4-BE49-F238E27FC236}">
                  <a16:creationId xmlns:a16="http://schemas.microsoft.com/office/drawing/2014/main" id="{3FC8BF6E-44B9-4EDF-BF7D-649AE3816E80}"/>
                </a:ext>
              </a:extLst>
            </p:cNvPr>
            <p:cNvSpPr txBox="1"/>
            <p:nvPr/>
          </p:nvSpPr>
          <p:spPr>
            <a:xfrm>
              <a:off x="1235836" y="2333181"/>
              <a:ext cx="108000" cy="169277"/>
            </a:xfrm>
            <a:prstGeom prst="rect">
              <a:avLst/>
            </a:prstGeom>
            <a:noFill/>
          </p:spPr>
          <p:txBody>
            <a:bodyPr wrap="square" rtlCol="0">
              <a:spAutoFit/>
            </a:bodyPr>
            <a:lstStyle/>
            <a:p>
              <a:r>
                <a:rPr kumimoji="1" lang="ja-JP" altLang="en-US" sz="500" dirty="0"/>
                <a:t>㉓</a:t>
              </a:r>
              <a:endParaRPr kumimoji="1" lang="en-US" altLang="ja-JP" sz="500" dirty="0"/>
            </a:p>
          </p:txBody>
        </p:sp>
        <p:sp>
          <p:nvSpPr>
            <p:cNvPr id="831" name="テキスト ボックス 830">
              <a:extLst>
                <a:ext uri="{FF2B5EF4-FFF2-40B4-BE49-F238E27FC236}">
                  <a16:creationId xmlns:a16="http://schemas.microsoft.com/office/drawing/2014/main" id="{3626B400-11DB-4329-B3A9-B77A41E55926}"/>
                </a:ext>
              </a:extLst>
            </p:cNvPr>
            <p:cNvSpPr txBox="1"/>
            <p:nvPr/>
          </p:nvSpPr>
          <p:spPr>
            <a:xfrm>
              <a:off x="1173629" y="2571941"/>
              <a:ext cx="108000" cy="169277"/>
            </a:xfrm>
            <a:prstGeom prst="rect">
              <a:avLst/>
            </a:prstGeom>
            <a:noFill/>
          </p:spPr>
          <p:txBody>
            <a:bodyPr wrap="square" rtlCol="0">
              <a:spAutoFit/>
            </a:bodyPr>
            <a:lstStyle/>
            <a:p>
              <a:r>
                <a:rPr lang="ja-JP" altLang="en-US" sz="500" dirty="0"/>
                <a:t>㉔</a:t>
              </a:r>
              <a:endParaRPr kumimoji="1" lang="en-US" altLang="ja-JP" sz="500" dirty="0"/>
            </a:p>
          </p:txBody>
        </p:sp>
        <p:sp>
          <p:nvSpPr>
            <p:cNvPr id="832" name="テキスト ボックス 831">
              <a:extLst>
                <a:ext uri="{FF2B5EF4-FFF2-40B4-BE49-F238E27FC236}">
                  <a16:creationId xmlns:a16="http://schemas.microsoft.com/office/drawing/2014/main" id="{64F6977F-3F4B-4D41-A8BC-52ABD9EC2BCF}"/>
                </a:ext>
              </a:extLst>
            </p:cNvPr>
            <p:cNvSpPr txBox="1"/>
            <p:nvPr/>
          </p:nvSpPr>
          <p:spPr>
            <a:xfrm>
              <a:off x="1039144" y="2553794"/>
              <a:ext cx="108000" cy="169277"/>
            </a:xfrm>
            <a:prstGeom prst="rect">
              <a:avLst/>
            </a:prstGeom>
            <a:noFill/>
          </p:spPr>
          <p:txBody>
            <a:bodyPr wrap="square" rtlCol="0">
              <a:spAutoFit/>
            </a:bodyPr>
            <a:lstStyle/>
            <a:p>
              <a:r>
                <a:rPr lang="ja-JP" altLang="en-US" sz="500" dirty="0"/>
                <a:t>㉕</a:t>
              </a:r>
              <a:endParaRPr kumimoji="1" lang="en-US" altLang="ja-JP" sz="500" dirty="0"/>
            </a:p>
          </p:txBody>
        </p:sp>
        <p:sp>
          <p:nvSpPr>
            <p:cNvPr id="833" name="テキスト ボックス 832">
              <a:extLst>
                <a:ext uri="{FF2B5EF4-FFF2-40B4-BE49-F238E27FC236}">
                  <a16:creationId xmlns:a16="http://schemas.microsoft.com/office/drawing/2014/main" id="{14781066-7930-4FFF-A0EB-B1D43E74B97C}"/>
                </a:ext>
              </a:extLst>
            </p:cNvPr>
            <p:cNvSpPr txBox="1"/>
            <p:nvPr/>
          </p:nvSpPr>
          <p:spPr>
            <a:xfrm>
              <a:off x="938096" y="2643600"/>
              <a:ext cx="108000" cy="169277"/>
            </a:xfrm>
            <a:prstGeom prst="rect">
              <a:avLst/>
            </a:prstGeom>
            <a:noFill/>
          </p:spPr>
          <p:txBody>
            <a:bodyPr wrap="square" rtlCol="0">
              <a:spAutoFit/>
            </a:bodyPr>
            <a:lstStyle/>
            <a:p>
              <a:r>
                <a:rPr kumimoji="1" lang="ja-JP" altLang="en-US" sz="500" dirty="0"/>
                <a:t>㉖</a:t>
              </a:r>
              <a:endParaRPr kumimoji="1" lang="en-US" altLang="ja-JP" sz="500" dirty="0"/>
            </a:p>
          </p:txBody>
        </p:sp>
        <p:sp>
          <p:nvSpPr>
            <p:cNvPr id="834" name="テキスト ボックス 833">
              <a:extLst>
                <a:ext uri="{FF2B5EF4-FFF2-40B4-BE49-F238E27FC236}">
                  <a16:creationId xmlns:a16="http://schemas.microsoft.com/office/drawing/2014/main" id="{30ACBC08-FD4A-4B59-A209-FE15FFF32305}"/>
                </a:ext>
              </a:extLst>
            </p:cNvPr>
            <p:cNvSpPr txBox="1"/>
            <p:nvPr/>
          </p:nvSpPr>
          <p:spPr>
            <a:xfrm>
              <a:off x="1024378" y="2782049"/>
              <a:ext cx="108000" cy="169277"/>
            </a:xfrm>
            <a:prstGeom prst="rect">
              <a:avLst/>
            </a:prstGeom>
            <a:noFill/>
          </p:spPr>
          <p:txBody>
            <a:bodyPr wrap="square" rtlCol="0">
              <a:spAutoFit/>
            </a:bodyPr>
            <a:lstStyle/>
            <a:p>
              <a:r>
                <a:rPr lang="ja-JP" altLang="en-US" sz="500" dirty="0"/>
                <a:t>㉗</a:t>
              </a:r>
              <a:endParaRPr kumimoji="1" lang="en-US" altLang="ja-JP" sz="500" dirty="0"/>
            </a:p>
          </p:txBody>
        </p:sp>
        <p:sp>
          <p:nvSpPr>
            <p:cNvPr id="937" name="テキスト ボックス 936">
              <a:extLst>
                <a:ext uri="{FF2B5EF4-FFF2-40B4-BE49-F238E27FC236}">
                  <a16:creationId xmlns:a16="http://schemas.microsoft.com/office/drawing/2014/main" id="{28C6FB7E-2E66-42C5-A77E-2CDD84BBA929}"/>
                </a:ext>
              </a:extLst>
            </p:cNvPr>
            <p:cNvSpPr txBox="1"/>
            <p:nvPr/>
          </p:nvSpPr>
          <p:spPr>
            <a:xfrm>
              <a:off x="603027" y="2874179"/>
              <a:ext cx="108000" cy="169277"/>
            </a:xfrm>
            <a:prstGeom prst="rect">
              <a:avLst/>
            </a:prstGeom>
            <a:noFill/>
          </p:spPr>
          <p:txBody>
            <a:bodyPr wrap="square" rtlCol="0">
              <a:spAutoFit/>
            </a:bodyPr>
            <a:lstStyle/>
            <a:p>
              <a:r>
                <a:rPr kumimoji="1" lang="ja-JP" altLang="en-US" sz="500" dirty="0"/>
                <a:t>㉘</a:t>
              </a:r>
              <a:endParaRPr kumimoji="1" lang="en-US" altLang="ja-JP" sz="500" dirty="0"/>
            </a:p>
          </p:txBody>
        </p:sp>
      </p:grpSp>
      <p:sp>
        <p:nvSpPr>
          <p:cNvPr id="938" name="テキスト ボックス 937">
            <a:extLst>
              <a:ext uri="{FF2B5EF4-FFF2-40B4-BE49-F238E27FC236}">
                <a16:creationId xmlns:a16="http://schemas.microsoft.com/office/drawing/2014/main" id="{40C630A0-A95B-48C4-90BB-15A0F766E4B3}"/>
              </a:ext>
            </a:extLst>
          </p:cNvPr>
          <p:cNvSpPr txBox="1"/>
          <p:nvPr/>
        </p:nvSpPr>
        <p:spPr>
          <a:xfrm>
            <a:off x="5829371" y="4884745"/>
            <a:ext cx="108000" cy="169277"/>
          </a:xfrm>
          <a:prstGeom prst="rect">
            <a:avLst/>
          </a:prstGeom>
          <a:noFill/>
        </p:spPr>
        <p:txBody>
          <a:bodyPr wrap="square" rtlCol="0">
            <a:spAutoFit/>
          </a:bodyPr>
          <a:lstStyle/>
          <a:p>
            <a:r>
              <a:rPr kumimoji="1" lang="ja-JP" altLang="en-US" sz="500" dirty="0"/>
              <a:t>⑩</a:t>
            </a:r>
          </a:p>
        </p:txBody>
      </p:sp>
      <p:sp>
        <p:nvSpPr>
          <p:cNvPr id="939" name="テキスト ボックス 938">
            <a:extLst>
              <a:ext uri="{FF2B5EF4-FFF2-40B4-BE49-F238E27FC236}">
                <a16:creationId xmlns:a16="http://schemas.microsoft.com/office/drawing/2014/main" id="{233DC177-E71A-4130-A2A2-62E83AE2E271}"/>
              </a:ext>
            </a:extLst>
          </p:cNvPr>
          <p:cNvSpPr txBox="1"/>
          <p:nvPr/>
        </p:nvSpPr>
        <p:spPr>
          <a:xfrm>
            <a:off x="5818392" y="4963632"/>
            <a:ext cx="108000" cy="169277"/>
          </a:xfrm>
          <a:prstGeom prst="rect">
            <a:avLst/>
          </a:prstGeom>
          <a:noFill/>
        </p:spPr>
        <p:txBody>
          <a:bodyPr wrap="square" rtlCol="0">
            <a:spAutoFit/>
          </a:bodyPr>
          <a:lstStyle/>
          <a:p>
            <a:r>
              <a:rPr kumimoji="1" lang="ja-JP" altLang="en-US" sz="500" dirty="0"/>
              <a:t>⑬</a:t>
            </a:r>
          </a:p>
        </p:txBody>
      </p:sp>
      <p:sp>
        <p:nvSpPr>
          <p:cNvPr id="1707" name="四角形: 角を丸くする 1706">
            <a:extLst>
              <a:ext uri="{FF2B5EF4-FFF2-40B4-BE49-F238E27FC236}">
                <a16:creationId xmlns:a16="http://schemas.microsoft.com/office/drawing/2014/main" id="{F2368D90-FE09-4C50-9346-CCB2D773481C}"/>
              </a:ext>
            </a:extLst>
          </p:cNvPr>
          <p:cNvSpPr/>
          <p:nvPr/>
        </p:nvSpPr>
        <p:spPr>
          <a:xfrm>
            <a:off x="2415570" y="4029356"/>
            <a:ext cx="1751153" cy="2318808"/>
          </a:xfrm>
          <a:prstGeom prst="roundRect">
            <a:avLst>
              <a:gd name="adj" fmla="val 8122"/>
            </a:avLst>
          </a:prstGeom>
          <a:solidFill>
            <a:srgbClr val="FEF9D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08" name="グループ化 1707">
            <a:extLst>
              <a:ext uri="{FF2B5EF4-FFF2-40B4-BE49-F238E27FC236}">
                <a16:creationId xmlns:a16="http://schemas.microsoft.com/office/drawing/2014/main" id="{153EE2B9-21D9-4B6B-95BA-02A1BC633869}"/>
              </a:ext>
            </a:extLst>
          </p:cNvPr>
          <p:cNvGrpSpPr/>
          <p:nvPr/>
        </p:nvGrpSpPr>
        <p:grpSpPr>
          <a:xfrm>
            <a:off x="2522316" y="4028653"/>
            <a:ext cx="1484386" cy="2147408"/>
            <a:chOff x="387351" y="-2320925"/>
            <a:chExt cx="7947024" cy="11496675"/>
          </a:xfrm>
          <a:solidFill>
            <a:srgbClr val="D9F1D7"/>
          </a:solidFill>
        </p:grpSpPr>
        <p:sp>
          <p:nvSpPr>
            <p:cNvPr id="1709" name="Freeform 54">
              <a:extLst>
                <a:ext uri="{FF2B5EF4-FFF2-40B4-BE49-F238E27FC236}">
                  <a16:creationId xmlns:a16="http://schemas.microsoft.com/office/drawing/2014/main" id="{64695430-4390-40CC-AA66-F902DDB0D2BC}"/>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0" name="Freeform 55">
              <a:extLst>
                <a:ext uri="{FF2B5EF4-FFF2-40B4-BE49-F238E27FC236}">
                  <a16:creationId xmlns:a16="http://schemas.microsoft.com/office/drawing/2014/main" id="{238368B5-46E5-4D07-A3AD-FBA3B97E2D63}"/>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1" name="Freeform 56">
              <a:extLst>
                <a:ext uri="{FF2B5EF4-FFF2-40B4-BE49-F238E27FC236}">
                  <a16:creationId xmlns:a16="http://schemas.microsoft.com/office/drawing/2014/main" id="{6C219A41-C170-4E6A-B875-86B6121339C3}"/>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2" name="Freeform 57">
              <a:extLst>
                <a:ext uri="{FF2B5EF4-FFF2-40B4-BE49-F238E27FC236}">
                  <a16:creationId xmlns:a16="http://schemas.microsoft.com/office/drawing/2014/main" id="{5BC02C78-FAB3-4F87-A03D-0BB263C024E7}"/>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3" name="Freeform 58">
              <a:extLst>
                <a:ext uri="{FF2B5EF4-FFF2-40B4-BE49-F238E27FC236}">
                  <a16:creationId xmlns:a16="http://schemas.microsoft.com/office/drawing/2014/main" id="{C8E6BBC1-F0B6-4226-A1E6-D4ECC134BB9E}"/>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4" name="Freeform 59">
              <a:extLst>
                <a:ext uri="{FF2B5EF4-FFF2-40B4-BE49-F238E27FC236}">
                  <a16:creationId xmlns:a16="http://schemas.microsoft.com/office/drawing/2014/main" id="{1ED5EF4C-7E05-43A3-8756-84DA418F3170}"/>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5" name="Freeform 60">
              <a:extLst>
                <a:ext uri="{FF2B5EF4-FFF2-40B4-BE49-F238E27FC236}">
                  <a16:creationId xmlns:a16="http://schemas.microsoft.com/office/drawing/2014/main" id="{04B21131-40D0-4D55-82D1-64D4E2DEA94F}"/>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6" name="Freeform 61">
              <a:extLst>
                <a:ext uri="{FF2B5EF4-FFF2-40B4-BE49-F238E27FC236}">
                  <a16:creationId xmlns:a16="http://schemas.microsoft.com/office/drawing/2014/main" id="{73A0521E-65F2-472E-B7FD-08C064891D85}"/>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7" name="Freeform 62">
              <a:extLst>
                <a:ext uri="{FF2B5EF4-FFF2-40B4-BE49-F238E27FC236}">
                  <a16:creationId xmlns:a16="http://schemas.microsoft.com/office/drawing/2014/main" id="{2A429C74-9CED-4013-91F3-438550ED0DDF}"/>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8" name="Freeform 63">
              <a:extLst>
                <a:ext uri="{FF2B5EF4-FFF2-40B4-BE49-F238E27FC236}">
                  <a16:creationId xmlns:a16="http://schemas.microsoft.com/office/drawing/2014/main" id="{8564FFC0-CDF2-4CC4-AED4-6AA561909529}"/>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19" name="Freeform 64">
              <a:extLst>
                <a:ext uri="{FF2B5EF4-FFF2-40B4-BE49-F238E27FC236}">
                  <a16:creationId xmlns:a16="http://schemas.microsoft.com/office/drawing/2014/main" id="{A0FBF940-963A-4C2C-B5DC-08146C256BDA}"/>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0" name="Freeform 65">
              <a:extLst>
                <a:ext uri="{FF2B5EF4-FFF2-40B4-BE49-F238E27FC236}">
                  <a16:creationId xmlns:a16="http://schemas.microsoft.com/office/drawing/2014/main" id="{9E367C01-93C2-4B11-8C8B-7A5CE614A034}"/>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1" name="Freeform 66">
              <a:extLst>
                <a:ext uri="{FF2B5EF4-FFF2-40B4-BE49-F238E27FC236}">
                  <a16:creationId xmlns:a16="http://schemas.microsoft.com/office/drawing/2014/main" id="{7512DF2B-489F-4563-9F6B-2CC4C91E9A1C}"/>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2" name="Freeform 67">
              <a:extLst>
                <a:ext uri="{FF2B5EF4-FFF2-40B4-BE49-F238E27FC236}">
                  <a16:creationId xmlns:a16="http://schemas.microsoft.com/office/drawing/2014/main" id="{E0CAE0B7-21D5-4A4F-89F1-E3620ABEABCC}"/>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3" name="Freeform 68">
              <a:extLst>
                <a:ext uri="{FF2B5EF4-FFF2-40B4-BE49-F238E27FC236}">
                  <a16:creationId xmlns:a16="http://schemas.microsoft.com/office/drawing/2014/main" id="{D889099A-269C-4334-B636-1BBCB7925D64}"/>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4" name="Freeform 69">
              <a:extLst>
                <a:ext uri="{FF2B5EF4-FFF2-40B4-BE49-F238E27FC236}">
                  <a16:creationId xmlns:a16="http://schemas.microsoft.com/office/drawing/2014/main" id="{2C570D34-943C-4645-93B5-6A416181D0B3}"/>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5" name="Freeform 70">
              <a:extLst>
                <a:ext uri="{FF2B5EF4-FFF2-40B4-BE49-F238E27FC236}">
                  <a16:creationId xmlns:a16="http://schemas.microsoft.com/office/drawing/2014/main" id="{B4FFB8A4-69A7-40DB-82FB-A167ED691DC0}"/>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6" name="Freeform 71">
              <a:extLst>
                <a:ext uri="{FF2B5EF4-FFF2-40B4-BE49-F238E27FC236}">
                  <a16:creationId xmlns:a16="http://schemas.microsoft.com/office/drawing/2014/main" id="{1DAE76E3-F38F-4ECA-A791-61AF1ACE4280}"/>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7" name="Freeform 72">
              <a:extLst>
                <a:ext uri="{FF2B5EF4-FFF2-40B4-BE49-F238E27FC236}">
                  <a16:creationId xmlns:a16="http://schemas.microsoft.com/office/drawing/2014/main" id="{B47F7FE0-2510-4499-BFD5-6D849F6CFB9B}"/>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8" name="Freeform 73">
              <a:extLst>
                <a:ext uri="{FF2B5EF4-FFF2-40B4-BE49-F238E27FC236}">
                  <a16:creationId xmlns:a16="http://schemas.microsoft.com/office/drawing/2014/main" id="{F7B18667-E959-4C4E-868B-E8F80DC5D4A0}"/>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9" name="Freeform 74">
              <a:extLst>
                <a:ext uri="{FF2B5EF4-FFF2-40B4-BE49-F238E27FC236}">
                  <a16:creationId xmlns:a16="http://schemas.microsoft.com/office/drawing/2014/main" id="{0E12D372-3737-4E3A-B28E-600EDE017AF7}"/>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0" name="Freeform 75">
              <a:extLst>
                <a:ext uri="{FF2B5EF4-FFF2-40B4-BE49-F238E27FC236}">
                  <a16:creationId xmlns:a16="http://schemas.microsoft.com/office/drawing/2014/main" id="{25491F78-6C34-4C00-9D59-88977290C783}"/>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1" name="Freeform 76">
              <a:extLst>
                <a:ext uri="{FF2B5EF4-FFF2-40B4-BE49-F238E27FC236}">
                  <a16:creationId xmlns:a16="http://schemas.microsoft.com/office/drawing/2014/main" id="{849A839A-C6AA-4B85-A4F9-00A56FA3086B}"/>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2" name="Freeform 77">
              <a:extLst>
                <a:ext uri="{FF2B5EF4-FFF2-40B4-BE49-F238E27FC236}">
                  <a16:creationId xmlns:a16="http://schemas.microsoft.com/office/drawing/2014/main" id="{9B4F8F13-13F5-4AD6-BB47-571C9C657F9D}"/>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3" name="Freeform 78">
              <a:extLst>
                <a:ext uri="{FF2B5EF4-FFF2-40B4-BE49-F238E27FC236}">
                  <a16:creationId xmlns:a16="http://schemas.microsoft.com/office/drawing/2014/main" id="{D3AEE016-883D-4135-A14E-F5CC660267DC}"/>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4" name="Freeform 79">
              <a:extLst>
                <a:ext uri="{FF2B5EF4-FFF2-40B4-BE49-F238E27FC236}">
                  <a16:creationId xmlns:a16="http://schemas.microsoft.com/office/drawing/2014/main" id="{B6B645A5-F4E7-4CCF-AE1E-7D4D5F2F2B34}"/>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35" name="Freeform 80">
              <a:extLst>
                <a:ext uri="{FF2B5EF4-FFF2-40B4-BE49-F238E27FC236}">
                  <a16:creationId xmlns:a16="http://schemas.microsoft.com/office/drawing/2014/main" id="{FFB21C6F-30BE-4D74-A6DA-1FD8AB63BE4F}"/>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736" name="グループ化 1735">
              <a:extLst>
                <a:ext uri="{FF2B5EF4-FFF2-40B4-BE49-F238E27FC236}">
                  <a16:creationId xmlns:a16="http://schemas.microsoft.com/office/drawing/2014/main" id="{11F3A616-7F2C-464B-9437-566600B06598}"/>
                </a:ext>
              </a:extLst>
            </p:cNvPr>
            <p:cNvGrpSpPr/>
            <p:nvPr/>
          </p:nvGrpSpPr>
          <p:grpSpPr>
            <a:xfrm>
              <a:off x="3732213" y="5351463"/>
              <a:ext cx="833437" cy="738188"/>
              <a:chOff x="3732213" y="5351463"/>
              <a:chExt cx="833437" cy="738188"/>
            </a:xfrm>
            <a:grpFill/>
          </p:grpSpPr>
          <p:sp>
            <p:nvSpPr>
              <p:cNvPr id="1768" name="Freeform 81">
                <a:extLst>
                  <a:ext uri="{FF2B5EF4-FFF2-40B4-BE49-F238E27FC236}">
                    <a16:creationId xmlns:a16="http://schemas.microsoft.com/office/drawing/2014/main" id="{BAF06A12-803C-4ACE-8913-1042C94B4706}"/>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9" name="Freeform 82">
                <a:extLst>
                  <a:ext uri="{FF2B5EF4-FFF2-40B4-BE49-F238E27FC236}">
                    <a16:creationId xmlns:a16="http://schemas.microsoft.com/office/drawing/2014/main" id="{BAEB730F-7FC1-498A-850D-62EE4831EF1E}"/>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737" name="グループ化 1736">
              <a:extLst>
                <a:ext uri="{FF2B5EF4-FFF2-40B4-BE49-F238E27FC236}">
                  <a16:creationId xmlns:a16="http://schemas.microsoft.com/office/drawing/2014/main" id="{BBB11FB0-95EE-4319-BD1C-FEBDD2CBC03C}"/>
                </a:ext>
              </a:extLst>
            </p:cNvPr>
            <p:cNvGrpSpPr/>
            <p:nvPr/>
          </p:nvGrpSpPr>
          <p:grpSpPr>
            <a:xfrm>
              <a:off x="4054475" y="5126038"/>
              <a:ext cx="806450" cy="528637"/>
              <a:chOff x="4054475" y="5126038"/>
              <a:chExt cx="806450" cy="528637"/>
            </a:xfrm>
            <a:grpFill/>
          </p:grpSpPr>
          <p:sp>
            <p:nvSpPr>
              <p:cNvPr id="1765" name="Freeform 83">
                <a:extLst>
                  <a:ext uri="{FF2B5EF4-FFF2-40B4-BE49-F238E27FC236}">
                    <a16:creationId xmlns:a16="http://schemas.microsoft.com/office/drawing/2014/main" id="{08465B09-F83F-47FA-BC46-5A4A2E4907F7}"/>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6" name="Freeform 84">
                <a:extLst>
                  <a:ext uri="{FF2B5EF4-FFF2-40B4-BE49-F238E27FC236}">
                    <a16:creationId xmlns:a16="http://schemas.microsoft.com/office/drawing/2014/main" id="{C7621A10-EF74-49EC-AADC-FA155DD01707}"/>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7" name="Freeform 85">
                <a:extLst>
                  <a:ext uri="{FF2B5EF4-FFF2-40B4-BE49-F238E27FC236}">
                    <a16:creationId xmlns:a16="http://schemas.microsoft.com/office/drawing/2014/main" id="{A812DF5C-0F74-4DD2-84C2-DAE5DC1C728E}"/>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738" name="Freeform 86">
              <a:extLst>
                <a:ext uri="{FF2B5EF4-FFF2-40B4-BE49-F238E27FC236}">
                  <a16:creationId xmlns:a16="http://schemas.microsoft.com/office/drawing/2014/main" id="{9FC152A3-A306-4811-8B3F-A532B9512530}"/>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739" name="グループ化 1738">
              <a:extLst>
                <a:ext uri="{FF2B5EF4-FFF2-40B4-BE49-F238E27FC236}">
                  <a16:creationId xmlns:a16="http://schemas.microsoft.com/office/drawing/2014/main" id="{264F70EB-3914-4632-A5E3-773905812B71}"/>
                </a:ext>
              </a:extLst>
            </p:cNvPr>
            <p:cNvGrpSpPr/>
            <p:nvPr/>
          </p:nvGrpSpPr>
          <p:grpSpPr>
            <a:xfrm>
              <a:off x="4156075" y="4219575"/>
              <a:ext cx="2254250" cy="2627313"/>
              <a:chOff x="4156075" y="4219575"/>
              <a:chExt cx="2254250" cy="2627313"/>
            </a:xfrm>
            <a:grpFill/>
          </p:grpSpPr>
          <p:sp>
            <p:nvSpPr>
              <p:cNvPr id="1762" name="Freeform 87">
                <a:extLst>
                  <a:ext uri="{FF2B5EF4-FFF2-40B4-BE49-F238E27FC236}">
                    <a16:creationId xmlns:a16="http://schemas.microsoft.com/office/drawing/2014/main" id="{FD758340-691F-48C3-A1F5-B20A369B80E7}"/>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3" name="Freeform 88">
                <a:extLst>
                  <a:ext uri="{FF2B5EF4-FFF2-40B4-BE49-F238E27FC236}">
                    <a16:creationId xmlns:a16="http://schemas.microsoft.com/office/drawing/2014/main" id="{AB8AB830-65DA-4DD9-8C02-BA55FF370DCE}"/>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4" name="Freeform 89">
                <a:extLst>
                  <a:ext uri="{FF2B5EF4-FFF2-40B4-BE49-F238E27FC236}">
                    <a16:creationId xmlns:a16="http://schemas.microsoft.com/office/drawing/2014/main" id="{A7A79B78-FBB0-436A-9BD8-6AC9DE523BCC}"/>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740" name="Freeform 90">
              <a:extLst>
                <a:ext uri="{FF2B5EF4-FFF2-40B4-BE49-F238E27FC236}">
                  <a16:creationId xmlns:a16="http://schemas.microsoft.com/office/drawing/2014/main" id="{F1363C11-817F-44B5-8114-6080C7ADFA83}"/>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1" name="Freeform 91">
              <a:extLst>
                <a:ext uri="{FF2B5EF4-FFF2-40B4-BE49-F238E27FC236}">
                  <a16:creationId xmlns:a16="http://schemas.microsoft.com/office/drawing/2014/main" id="{150FCB8C-00D6-4EFF-9F80-B86C389D12CD}"/>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2" name="Freeform 92">
              <a:extLst>
                <a:ext uri="{FF2B5EF4-FFF2-40B4-BE49-F238E27FC236}">
                  <a16:creationId xmlns:a16="http://schemas.microsoft.com/office/drawing/2014/main" id="{BD7C6829-AED1-4415-98E6-94D4930A1242}"/>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3" name="Freeform 93">
              <a:extLst>
                <a:ext uri="{FF2B5EF4-FFF2-40B4-BE49-F238E27FC236}">
                  <a16:creationId xmlns:a16="http://schemas.microsoft.com/office/drawing/2014/main" id="{042FF513-FE97-484B-A6FA-C19699E5B35A}"/>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4" name="Freeform 94">
              <a:extLst>
                <a:ext uri="{FF2B5EF4-FFF2-40B4-BE49-F238E27FC236}">
                  <a16:creationId xmlns:a16="http://schemas.microsoft.com/office/drawing/2014/main" id="{86DD39FF-B6A3-4AB3-90F8-45F3229C7010}"/>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5" name="Freeform 95">
              <a:extLst>
                <a:ext uri="{FF2B5EF4-FFF2-40B4-BE49-F238E27FC236}">
                  <a16:creationId xmlns:a16="http://schemas.microsoft.com/office/drawing/2014/main" id="{B870647F-AA20-4E7F-ADEC-FCEBA3AC367E}"/>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6" name="Freeform 96">
              <a:extLst>
                <a:ext uri="{FF2B5EF4-FFF2-40B4-BE49-F238E27FC236}">
                  <a16:creationId xmlns:a16="http://schemas.microsoft.com/office/drawing/2014/main" id="{EA448FD0-9702-442C-9079-A706A9879518}"/>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747" name="Freeform 97">
              <a:extLst>
                <a:ext uri="{FF2B5EF4-FFF2-40B4-BE49-F238E27FC236}">
                  <a16:creationId xmlns:a16="http://schemas.microsoft.com/office/drawing/2014/main" id="{B8E3A142-A8AF-4309-8EA4-0897162EE495}"/>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8" name="Freeform 98">
              <a:extLst>
                <a:ext uri="{FF2B5EF4-FFF2-40B4-BE49-F238E27FC236}">
                  <a16:creationId xmlns:a16="http://schemas.microsoft.com/office/drawing/2014/main" id="{33A94D1A-A60D-436E-A9B2-DC2E78B3C344}"/>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49" name="Freeform 99">
              <a:extLst>
                <a:ext uri="{FF2B5EF4-FFF2-40B4-BE49-F238E27FC236}">
                  <a16:creationId xmlns:a16="http://schemas.microsoft.com/office/drawing/2014/main" id="{9537F04C-DEA7-4693-8D49-B35A1A48F1EC}"/>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750" name="グループ化 1749">
              <a:extLst>
                <a:ext uri="{FF2B5EF4-FFF2-40B4-BE49-F238E27FC236}">
                  <a16:creationId xmlns:a16="http://schemas.microsoft.com/office/drawing/2014/main" id="{7160580E-0CDB-4256-862E-40C717394C1A}"/>
                </a:ext>
              </a:extLst>
            </p:cNvPr>
            <p:cNvGrpSpPr/>
            <p:nvPr/>
          </p:nvGrpSpPr>
          <p:grpSpPr>
            <a:xfrm>
              <a:off x="3803650" y="1860550"/>
              <a:ext cx="2744787" cy="2689225"/>
              <a:chOff x="3803650" y="1860550"/>
              <a:chExt cx="2744787" cy="2689225"/>
            </a:xfrm>
            <a:grpFill/>
          </p:grpSpPr>
          <p:sp>
            <p:nvSpPr>
              <p:cNvPr id="1757" name="Freeform 100">
                <a:extLst>
                  <a:ext uri="{FF2B5EF4-FFF2-40B4-BE49-F238E27FC236}">
                    <a16:creationId xmlns:a16="http://schemas.microsoft.com/office/drawing/2014/main" id="{5B9BF5CD-C84F-4C7E-842C-34297AF6E31C}"/>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8" name="Freeform 101">
                <a:extLst>
                  <a:ext uri="{FF2B5EF4-FFF2-40B4-BE49-F238E27FC236}">
                    <a16:creationId xmlns:a16="http://schemas.microsoft.com/office/drawing/2014/main" id="{1F459F4A-AB96-4F8C-AB51-AE42450AFA6C}"/>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9" name="Freeform 102">
                <a:extLst>
                  <a:ext uri="{FF2B5EF4-FFF2-40B4-BE49-F238E27FC236}">
                    <a16:creationId xmlns:a16="http://schemas.microsoft.com/office/drawing/2014/main" id="{9AFD39ED-794D-4D44-865E-2580D8374126}"/>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0" name="Freeform 103">
                <a:extLst>
                  <a:ext uri="{FF2B5EF4-FFF2-40B4-BE49-F238E27FC236}">
                    <a16:creationId xmlns:a16="http://schemas.microsoft.com/office/drawing/2014/main" id="{76B29ADA-0355-43E5-AFC5-B305A721EBCE}"/>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61" name="Freeform 104">
                <a:extLst>
                  <a:ext uri="{FF2B5EF4-FFF2-40B4-BE49-F238E27FC236}">
                    <a16:creationId xmlns:a16="http://schemas.microsoft.com/office/drawing/2014/main" id="{78DF19CA-AA68-4325-A2D6-D782E82969C8}"/>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1751" name="Freeform 105">
              <a:extLst>
                <a:ext uri="{FF2B5EF4-FFF2-40B4-BE49-F238E27FC236}">
                  <a16:creationId xmlns:a16="http://schemas.microsoft.com/office/drawing/2014/main" id="{7C870F22-51BD-43F0-A006-F63287BDC999}"/>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2" name="Freeform 106">
              <a:extLst>
                <a:ext uri="{FF2B5EF4-FFF2-40B4-BE49-F238E27FC236}">
                  <a16:creationId xmlns:a16="http://schemas.microsoft.com/office/drawing/2014/main" id="{535855AA-719B-4F84-8B2B-85E0B75158CD}"/>
                </a:ext>
              </a:extLst>
            </p:cNvPr>
            <p:cNvSpPr>
              <a:spLocks/>
            </p:cNvSpPr>
            <p:nvPr/>
          </p:nvSpPr>
          <p:spPr bwMode="auto">
            <a:xfrm>
              <a:off x="6892927" y="-595311"/>
              <a:ext cx="671510" cy="963615"/>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3" name="Freeform 107">
              <a:extLst>
                <a:ext uri="{FF2B5EF4-FFF2-40B4-BE49-F238E27FC236}">
                  <a16:creationId xmlns:a16="http://schemas.microsoft.com/office/drawing/2014/main" id="{5D4DEAB2-B99D-4E40-B990-DF3583D2A82E}"/>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4" name="Freeform 108">
              <a:extLst>
                <a:ext uri="{FF2B5EF4-FFF2-40B4-BE49-F238E27FC236}">
                  <a16:creationId xmlns:a16="http://schemas.microsoft.com/office/drawing/2014/main" id="{45AE3B87-320B-4C55-B443-383F34ADE505}"/>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5" name="Freeform 109">
              <a:extLst>
                <a:ext uri="{FF2B5EF4-FFF2-40B4-BE49-F238E27FC236}">
                  <a16:creationId xmlns:a16="http://schemas.microsoft.com/office/drawing/2014/main" id="{73AD49F1-E949-49FC-9900-35FB7365843F}"/>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56" name="Freeform 110">
              <a:extLst>
                <a:ext uri="{FF2B5EF4-FFF2-40B4-BE49-F238E27FC236}">
                  <a16:creationId xmlns:a16="http://schemas.microsoft.com/office/drawing/2014/main" id="{139F128E-3789-48AC-93ED-4EABE9791165}"/>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770" name="グループ化 1769">
            <a:extLst>
              <a:ext uri="{FF2B5EF4-FFF2-40B4-BE49-F238E27FC236}">
                <a16:creationId xmlns:a16="http://schemas.microsoft.com/office/drawing/2014/main" id="{A9B10ADC-BD5A-442D-B073-6CD57BE7FFE9}"/>
              </a:ext>
            </a:extLst>
          </p:cNvPr>
          <p:cNvGrpSpPr/>
          <p:nvPr/>
        </p:nvGrpSpPr>
        <p:grpSpPr>
          <a:xfrm>
            <a:off x="2618499" y="4382542"/>
            <a:ext cx="1317296" cy="1740659"/>
            <a:chOff x="603027" y="1302797"/>
            <a:chExt cx="1317296" cy="1740659"/>
          </a:xfrm>
        </p:grpSpPr>
        <p:sp>
          <p:nvSpPr>
            <p:cNvPr id="1771" name="テキスト ボックス 1770">
              <a:extLst>
                <a:ext uri="{FF2B5EF4-FFF2-40B4-BE49-F238E27FC236}">
                  <a16:creationId xmlns:a16="http://schemas.microsoft.com/office/drawing/2014/main" id="{5DE28107-4D1E-449F-96A6-3673B6359D39}"/>
                </a:ext>
              </a:extLst>
            </p:cNvPr>
            <p:cNvSpPr txBox="1"/>
            <p:nvPr/>
          </p:nvSpPr>
          <p:spPr>
            <a:xfrm>
              <a:off x="1454315" y="1302797"/>
              <a:ext cx="108000" cy="108000"/>
            </a:xfrm>
            <a:prstGeom prst="rect">
              <a:avLst/>
            </a:prstGeom>
            <a:noFill/>
          </p:spPr>
          <p:txBody>
            <a:bodyPr wrap="square" rtlCol="0">
              <a:spAutoFit/>
            </a:bodyPr>
            <a:lstStyle/>
            <a:p>
              <a:r>
                <a:rPr lang="ja-JP" altLang="en-US" sz="500" dirty="0"/>
                <a:t>①</a:t>
              </a:r>
              <a:endParaRPr kumimoji="1" lang="ja-JP" altLang="en-US" sz="500" dirty="0"/>
            </a:p>
          </p:txBody>
        </p:sp>
        <p:sp>
          <p:nvSpPr>
            <p:cNvPr id="1772" name="テキスト ボックス 1771">
              <a:extLst>
                <a:ext uri="{FF2B5EF4-FFF2-40B4-BE49-F238E27FC236}">
                  <a16:creationId xmlns:a16="http://schemas.microsoft.com/office/drawing/2014/main" id="{5BB60FB4-6074-4A3E-979A-9E07163EB159}"/>
                </a:ext>
              </a:extLst>
            </p:cNvPr>
            <p:cNvSpPr txBox="1"/>
            <p:nvPr/>
          </p:nvSpPr>
          <p:spPr>
            <a:xfrm>
              <a:off x="1290583" y="1454938"/>
              <a:ext cx="108000" cy="108000"/>
            </a:xfrm>
            <a:prstGeom prst="rect">
              <a:avLst/>
            </a:prstGeom>
            <a:noFill/>
          </p:spPr>
          <p:txBody>
            <a:bodyPr wrap="square" rtlCol="0">
              <a:spAutoFit/>
            </a:bodyPr>
            <a:lstStyle/>
            <a:p>
              <a:r>
                <a:rPr lang="ja-JP" altLang="en-US" sz="500" dirty="0"/>
                <a:t>②</a:t>
              </a:r>
              <a:endParaRPr kumimoji="1" lang="ja-JP" altLang="en-US" sz="500" dirty="0"/>
            </a:p>
          </p:txBody>
        </p:sp>
        <p:sp>
          <p:nvSpPr>
            <p:cNvPr id="1773" name="テキスト ボックス 1772">
              <a:extLst>
                <a:ext uri="{FF2B5EF4-FFF2-40B4-BE49-F238E27FC236}">
                  <a16:creationId xmlns:a16="http://schemas.microsoft.com/office/drawing/2014/main" id="{DC0D6825-4664-4DCE-A1A9-151CF9B8FAE3}"/>
                </a:ext>
              </a:extLst>
            </p:cNvPr>
            <p:cNvSpPr txBox="1"/>
            <p:nvPr/>
          </p:nvSpPr>
          <p:spPr>
            <a:xfrm>
              <a:off x="1372126" y="1651269"/>
              <a:ext cx="108000" cy="108000"/>
            </a:xfrm>
            <a:prstGeom prst="rect">
              <a:avLst/>
            </a:prstGeom>
            <a:noFill/>
          </p:spPr>
          <p:txBody>
            <a:bodyPr wrap="square" rtlCol="0">
              <a:spAutoFit/>
            </a:bodyPr>
            <a:lstStyle/>
            <a:p>
              <a:r>
                <a:rPr lang="ja-JP" altLang="en-US" sz="500" dirty="0"/>
                <a:t>③</a:t>
              </a:r>
              <a:endParaRPr kumimoji="1" lang="ja-JP" altLang="en-US" sz="500" dirty="0"/>
            </a:p>
          </p:txBody>
        </p:sp>
        <p:sp>
          <p:nvSpPr>
            <p:cNvPr id="1774" name="テキスト ボックス 1773">
              <a:extLst>
                <a:ext uri="{FF2B5EF4-FFF2-40B4-BE49-F238E27FC236}">
                  <a16:creationId xmlns:a16="http://schemas.microsoft.com/office/drawing/2014/main" id="{36AD8A3C-FA69-4676-9400-E827E4A6489F}"/>
                </a:ext>
              </a:extLst>
            </p:cNvPr>
            <p:cNvSpPr txBox="1"/>
            <p:nvPr/>
          </p:nvSpPr>
          <p:spPr>
            <a:xfrm>
              <a:off x="1812323" y="1510941"/>
              <a:ext cx="108000" cy="108000"/>
            </a:xfrm>
            <a:prstGeom prst="rect">
              <a:avLst/>
            </a:prstGeom>
            <a:noFill/>
          </p:spPr>
          <p:txBody>
            <a:bodyPr wrap="square" rtlCol="0">
              <a:spAutoFit/>
            </a:bodyPr>
            <a:lstStyle/>
            <a:p>
              <a:r>
                <a:rPr lang="ja-JP" altLang="en-US" sz="500" dirty="0"/>
                <a:t>④</a:t>
              </a:r>
              <a:endParaRPr kumimoji="1" lang="ja-JP" altLang="en-US" sz="500" dirty="0"/>
            </a:p>
          </p:txBody>
        </p:sp>
        <p:sp>
          <p:nvSpPr>
            <p:cNvPr id="1775" name="テキスト ボックス 1774">
              <a:extLst>
                <a:ext uri="{FF2B5EF4-FFF2-40B4-BE49-F238E27FC236}">
                  <a16:creationId xmlns:a16="http://schemas.microsoft.com/office/drawing/2014/main" id="{0F5E95D7-119C-42CA-ABD0-E6ECFCA34D54}"/>
                </a:ext>
              </a:extLst>
            </p:cNvPr>
            <p:cNvSpPr txBox="1"/>
            <p:nvPr/>
          </p:nvSpPr>
          <p:spPr>
            <a:xfrm>
              <a:off x="1665398" y="1675430"/>
              <a:ext cx="108000" cy="108000"/>
            </a:xfrm>
            <a:prstGeom prst="rect">
              <a:avLst/>
            </a:prstGeom>
            <a:noFill/>
          </p:spPr>
          <p:txBody>
            <a:bodyPr wrap="square" rtlCol="0">
              <a:spAutoFit/>
            </a:bodyPr>
            <a:lstStyle/>
            <a:p>
              <a:r>
                <a:rPr lang="ja-JP" altLang="en-US" sz="500" dirty="0"/>
                <a:t>⑤</a:t>
              </a:r>
              <a:endParaRPr kumimoji="1" lang="ja-JP" altLang="en-US" sz="500" dirty="0"/>
            </a:p>
          </p:txBody>
        </p:sp>
        <p:sp>
          <p:nvSpPr>
            <p:cNvPr id="1776" name="テキスト ボックス 1775">
              <a:extLst>
                <a:ext uri="{FF2B5EF4-FFF2-40B4-BE49-F238E27FC236}">
                  <a16:creationId xmlns:a16="http://schemas.microsoft.com/office/drawing/2014/main" id="{DAA6B9DF-CD07-48AE-8E0F-CF75C51DA871}"/>
                </a:ext>
              </a:extLst>
            </p:cNvPr>
            <p:cNvSpPr txBox="1"/>
            <p:nvPr/>
          </p:nvSpPr>
          <p:spPr>
            <a:xfrm>
              <a:off x="1650625" y="1785542"/>
              <a:ext cx="108000" cy="108000"/>
            </a:xfrm>
            <a:prstGeom prst="rect">
              <a:avLst/>
            </a:prstGeom>
            <a:noFill/>
          </p:spPr>
          <p:txBody>
            <a:bodyPr wrap="square" rtlCol="0">
              <a:spAutoFit/>
            </a:bodyPr>
            <a:lstStyle/>
            <a:p>
              <a:r>
                <a:rPr lang="ja-JP" altLang="en-US" sz="500" dirty="0"/>
                <a:t>⑥</a:t>
              </a:r>
              <a:endParaRPr kumimoji="1" lang="ja-JP" altLang="en-US" sz="500" dirty="0"/>
            </a:p>
          </p:txBody>
        </p:sp>
        <p:sp>
          <p:nvSpPr>
            <p:cNvPr id="1777" name="テキスト ボックス 1776">
              <a:extLst>
                <a:ext uri="{FF2B5EF4-FFF2-40B4-BE49-F238E27FC236}">
                  <a16:creationId xmlns:a16="http://schemas.microsoft.com/office/drawing/2014/main" id="{88C2BA33-AC0C-442F-8216-BD2DA5655366}"/>
                </a:ext>
              </a:extLst>
            </p:cNvPr>
            <p:cNvSpPr txBox="1"/>
            <p:nvPr/>
          </p:nvSpPr>
          <p:spPr>
            <a:xfrm>
              <a:off x="1701276" y="1913112"/>
              <a:ext cx="108000" cy="169277"/>
            </a:xfrm>
            <a:prstGeom prst="rect">
              <a:avLst/>
            </a:prstGeom>
            <a:noFill/>
          </p:spPr>
          <p:txBody>
            <a:bodyPr wrap="square" rtlCol="0">
              <a:spAutoFit/>
            </a:bodyPr>
            <a:lstStyle/>
            <a:p>
              <a:r>
                <a:rPr lang="ja-JP" altLang="en-US" sz="500" dirty="0"/>
                <a:t>⑦</a:t>
              </a:r>
              <a:endParaRPr kumimoji="1" lang="ja-JP" altLang="en-US" sz="500" dirty="0"/>
            </a:p>
          </p:txBody>
        </p:sp>
        <p:sp>
          <p:nvSpPr>
            <p:cNvPr id="1778" name="テキスト ボックス 1777">
              <a:extLst>
                <a:ext uri="{FF2B5EF4-FFF2-40B4-BE49-F238E27FC236}">
                  <a16:creationId xmlns:a16="http://schemas.microsoft.com/office/drawing/2014/main" id="{640A1DD1-329D-4DED-B0DC-2EBC09D2A50A}"/>
                </a:ext>
              </a:extLst>
            </p:cNvPr>
            <p:cNvSpPr txBox="1"/>
            <p:nvPr/>
          </p:nvSpPr>
          <p:spPr>
            <a:xfrm>
              <a:off x="1538873" y="2073428"/>
              <a:ext cx="108000" cy="169277"/>
            </a:xfrm>
            <a:prstGeom prst="rect">
              <a:avLst/>
            </a:prstGeom>
            <a:noFill/>
          </p:spPr>
          <p:txBody>
            <a:bodyPr wrap="square" rtlCol="0">
              <a:spAutoFit/>
            </a:bodyPr>
            <a:lstStyle/>
            <a:p>
              <a:r>
                <a:rPr kumimoji="1" lang="ja-JP" altLang="en-US" sz="500" dirty="0"/>
                <a:t>⑧</a:t>
              </a:r>
              <a:endParaRPr kumimoji="1" lang="en-US" altLang="ja-JP" sz="500" dirty="0"/>
            </a:p>
          </p:txBody>
        </p:sp>
        <p:sp>
          <p:nvSpPr>
            <p:cNvPr id="1779" name="テキスト ボックス 1778">
              <a:extLst>
                <a:ext uri="{FF2B5EF4-FFF2-40B4-BE49-F238E27FC236}">
                  <a16:creationId xmlns:a16="http://schemas.microsoft.com/office/drawing/2014/main" id="{BCA84539-22D6-4039-B382-534A46BCCB13}"/>
                </a:ext>
              </a:extLst>
            </p:cNvPr>
            <p:cNvSpPr txBox="1"/>
            <p:nvPr/>
          </p:nvSpPr>
          <p:spPr>
            <a:xfrm>
              <a:off x="1379822" y="1785497"/>
              <a:ext cx="108000" cy="169277"/>
            </a:xfrm>
            <a:prstGeom prst="rect">
              <a:avLst/>
            </a:prstGeom>
            <a:noFill/>
          </p:spPr>
          <p:txBody>
            <a:bodyPr wrap="square" rtlCol="0">
              <a:spAutoFit/>
            </a:bodyPr>
            <a:lstStyle/>
            <a:p>
              <a:r>
                <a:rPr kumimoji="1" lang="ja-JP" altLang="en-US" sz="500" dirty="0"/>
                <a:t>⑨</a:t>
              </a:r>
            </a:p>
          </p:txBody>
        </p:sp>
        <p:sp>
          <p:nvSpPr>
            <p:cNvPr id="1780" name="テキスト ボックス 1779">
              <a:extLst>
                <a:ext uri="{FF2B5EF4-FFF2-40B4-BE49-F238E27FC236}">
                  <a16:creationId xmlns:a16="http://schemas.microsoft.com/office/drawing/2014/main" id="{506AEA3E-DBB9-47DB-844A-4CEBD9457079}"/>
                </a:ext>
              </a:extLst>
            </p:cNvPr>
            <p:cNvSpPr txBox="1"/>
            <p:nvPr/>
          </p:nvSpPr>
          <p:spPr>
            <a:xfrm>
              <a:off x="1516905" y="1835476"/>
              <a:ext cx="108000" cy="169277"/>
            </a:xfrm>
            <a:prstGeom prst="rect">
              <a:avLst/>
            </a:prstGeom>
            <a:noFill/>
          </p:spPr>
          <p:txBody>
            <a:bodyPr wrap="square" rtlCol="0">
              <a:spAutoFit/>
            </a:bodyPr>
            <a:lstStyle/>
            <a:p>
              <a:r>
                <a:rPr kumimoji="1" lang="ja-JP" altLang="en-US" sz="500" dirty="0"/>
                <a:t>⑪</a:t>
              </a:r>
            </a:p>
          </p:txBody>
        </p:sp>
        <p:sp>
          <p:nvSpPr>
            <p:cNvPr id="1781" name="テキスト ボックス 1780">
              <a:extLst>
                <a:ext uri="{FF2B5EF4-FFF2-40B4-BE49-F238E27FC236}">
                  <a16:creationId xmlns:a16="http://schemas.microsoft.com/office/drawing/2014/main" id="{B6F401C5-A95A-4577-AAA5-AF40C8347184}"/>
                </a:ext>
              </a:extLst>
            </p:cNvPr>
            <p:cNvSpPr txBox="1"/>
            <p:nvPr/>
          </p:nvSpPr>
          <p:spPr>
            <a:xfrm>
              <a:off x="1470189" y="2054437"/>
              <a:ext cx="108000" cy="169277"/>
            </a:xfrm>
            <a:prstGeom prst="rect">
              <a:avLst/>
            </a:prstGeom>
            <a:noFill/>
          </p:spPr>
          <p:txBody>
            <a:bodyPr wrap="square" rtlCol="0">
              <a:spAutoFit/>
            </a:bodyPr>
            <a:lstStyle/>
            <a:p>
              <a:r>
                <a:rPr kumimoji="1" lang="ja-JP" altLang="en-US" sz="500" dirty="0"/>
                <a:t>⑰</a:t>
              </a:r>
              <a:endParaRPr kumimoji="1" lang="en-US" altLang="ja-JP" sz="500" dirty="0"/>
            </a:p>
          </p:txBody>
        </p:sp>
        <p:sp>
          <p:nvSpPr>
            <p:cNvPr id="1782" name="テキスト ボックス 1781">
              <a:extLst>
                <a:ext uri="{FF2B5EF4-FFF2-40B4-BE49-F238E27FC236}">
                  <a16:creationId xmlns:a16="http://schemas.microsoft.com/office/drawing/2014/main" id="{EF42A2F4-A803-48E8-99EA-1392128B1A2D}"/>
                </a:ext>
              </a:extLst>
            </p:cNvPr>
            <p:cNvSpPr txBox="1"/>
            <p:nvPr/>
          </p:nvSpPr>
          <p:spPr>
            <a:xfrm>
              <a:off x="1439609" y="1899781"/>
              <a:ext cx="108000" cy="169277"/>
            </a:xfrm>
            <a:prstGeom prst="rect">
              <a:avLst/>
            </a:prstGeom>
            <a:noFill/>
          </p:spPr>
          <p:txBody>
            <a:bodyPr wrap="square" rtlCol="0">
              <a:spAutoFit/>
            </a:bodyPr>
            <a:lstStyle/>
            <a:p>
              <a:r>
                <a:rPr kumimoji="1" lang="ja-JP" altLang="en-US" sz="500" dirty="0"/>
                <a:t>⑫</a:t>
              </a:r>
            </a:p>
          </p:txBody>
        </p:sp>
        <p:sp>
          <p:nvSpPr>
            <p:cNvPr id="1783" name="テキスト ボックス 1782">
              <a:extLst>
                <a:ext uri="{FF2B5EF4-FFF2-40B4-BE49-F238E27FC236}">
                  <a16:creationId xmlns:a16="http://schemas.microsoft.com/office/drawing/2014/main" id="{1B0C3D9B-CA29-4BD4-9003-CCCDAB9039BD}"/>
                </a:ext>
              </a:extLst>
            </p:cNvPr>
            <p:cNvSpPr txBox="1"/>
            <p:nvPr/>
          </p:nvSpPr>
          <p:spPr>
            <a:xfrm>
              <a:off x="1419072" y="1972840"/>
              <a:ext cx="108000" cy="169277"/>
            </a:xfrm>
            <a:prstGeom prst="rect">
              <a:avLst/>
            </a:prstGeom>
            <a:noFill/>
          </p:spPr>
          <p:txBody>
            <a:bodyPr wrap="square" rtlCol="0">
              <a:spAutoFit/>
            </a:bodyPr>
            <a:lstStyle/>
            <a:p>
              <a:r>
                <a:rPr lang="ja-JP" altLang="en-US" sz="500" dirty="0"/>
                <a:t>⑭</a:t>
              </a:r>
              <a:endParaRPr kumimoji="1" lang="ja-JP" altLang="en-US" sz="500" dirty="0"/>
            </a:p>
          </p:txBody>
        </p:sp>
        <p:sp>
          <p:nvSpPr>
            <p:cNvPr id="1784" name="テキスト ボックス 1783">
              <a:extLst>
                <a:ext uri="{FF2B5EF4-FFF2-40B4-BE49-F238E27FC236}">
                  <a16:creationId xmlns:a16="http://schemas.microsoft.com/office/drawing/2014/main" id="{C5E62BC1-4459-4212-8501-A03E8720767D}"/>
                </a:ext>
              </a:extLst>
            </p:cNvPr>
            <p:cNvSpPr txBox="1"/>
            <p:nvPr/>
          </p:nvSpPr>
          <p:spPr>
            <a:xfrm>
              <a:off x="1329526" y="2054888"/>
              <a:ext cx="108000" cy="169277"/>
            </a:xfrm>
            <a:prstGeom prst="rect">
              <a:avLst/>
            </a:prstGeom>
            <a:noFill/>
          </p:spPr>
          <p:txBody>
            <a:bodyPr wrap="square" rtlCol="0">
              <a:spAutoFit/>
            </a:bodyPr>
            <a:lstStyle/>
            <a:p>
              <a:r>
                <a:rPr kumimoji="1" lang="ja-JP" altLang="en-US" sz="500" dirty="0"/>
                <a:t>⑮</a:t>
              </a:r>
            </a:p>
          </p:txBody>
        </p:sp>
        <p:sp>
          <p:nvSpPr>
            <p:cNvPr id="1785" name="テキスト ボックス 1784">
              <a:extLst>
                <a:ext uri="{FF2B5EF4-FFF2-40B4-BE49-F238E27FC236}">
                  <a16:creationId xmlns:a16="http://schemas.microsoft.com/office/drawing/2014/main" id="{BDAB6485-7B58-4F07-B686-4124E89B9D5F}"/>
                </a:ext>
              </a:extLst>
            </p:cNvPr>
            <p:cNvSpPr txBox="1"/>
            <p:nvPr/>
          </p:nvSpPr>
          <p:spPr>
            <a:xfrm>
              <a:off x="1397424" y="2055440"/>
              <a:ext cx="108000" cy="169277"/>
            </a:xfrm>
            <a:prstGeom prst="rect">
              <a:avLst/>
            </a:prstGeom>
            <a:noFill/>
          </p:spPr>
          <p:txBody>
            <a:bodyPr wrap="square" rtlCol="0">
              <a:spAutoFit/>
            </a:bodyPr>
            <a:lstStyle/>
            <a:p>
              <a:r>
                <a:rPr kumimoji="1" lang="ja-JP" altLang="en-US" sz="500" dirty="0"/>
                <a:t>⑯</a:t>
              </a:r>
            </a:p>
          </p:txBody>
        </p:sp>
        <p:sp>
          <p:nvSpPr>
            <p:cNvPr id="1786" name="テキスト ボックス 1785">
              <a:extLst>
                <a:ext uri="{FF2B5EF4-FFF2-40B4-BE49-F238E27FC236}">
                  <a16:creationId xmlns:a16="http://schemas.microsoft.com/office/drawing/2014/main" id="{AED4A2EC-6EE3-4027-A5E6-2E927D686340}"/>
                </a:ext>
              </a:extLst>
            </p:cNvPr>
            <p:cNvSpPr txBox="1"/>
            <p:nvPr/>
          </p:nvSpPr>
          <p:spPr>
            <a:xfrm>
              <a:off x="1578331" y="2257300"/>
              <a:ext cx="108000" cy="169277"/>
            </a:xfrm>
            <a:prstGeom prst="rect">
              <a:avLst/>
            </a:prstGeom>
            <a:noFill/>
          </p:spPr>
          <p:txBody>
            <a:bodyPr wrap="square" rtlCol="0">
              <a:spAutoFit/>
            </a:bodyPr>
            <a:lstStyle/>
            <a:p>
              <a:r>
                <a:rPr lang="ja-JP" altLang="en-US" sz="500" dirty="0"/>
                <a:t>⑱</a:t>
              </a:r>
              <a:endParaRPr kumimoji="1" lang="en-US" altLang="ja-JP" sz="500" dirty="0"/>
            </a:p>
          </p:txBody>
        </p:sp>
        <p:sp>
          <p:nvSpPr>
            <p:cNvPr id="1787" name="テキスト ボックス 1786">
              <a:extLst>
                <a:ext uri="{FF2B5EF4-FFF2-40B4-BE49-F238E27FC236}">
                  <a16:creationId xmlns:a16="http://schemas.microsoft.com/office/drawing/2014/main" id="{A1CB1909-EB91-4496-B450-6B458A162C98}"/>
                </a:ext>
              </a:extLst>
            </p:cNvPr>
            <p:cNvSpPr txBox="1"/>
            <p:nvPr/>
          </p:nvSpPr>
          <p:spPr>
            <a:xfrm>
              <a:off x="1507813" y="2409414"/>
              <a:ext cx="108000" cy="169277"/>
            </a:xfrm>
            <a:prstGeom prst="rect">
              <a:avLst/>
            </a:prstGeom>
            <a:noFill/>
          </p:spPr>
          <p:txBody>
            <a:bodyPr wrap="square" rtlCol="0">
              <a:spAutoFit/>
            </a:bodyPr>
            <a:lstStyle/>
            <a:p>
              <a:r>
                <a:rPr lang="ja-JP" altLang="en-US" sz="500" dirty="0"/>
                <a:t>⑲</a:t>
              </a:r>
              <a:endParaRPr kumimoji="1" lang="en-US" altLang="ja-JP" sz="500" dirty="0"/>
            </a:p>
          </p:txBody>
        </p:sp>
        <p:sp>
          <p:nvSpPr>
            <p:cNvPr id="1788" name="テキスト ボックス 1787">
              <a:extLst>
                <a:ext uri="{FF2B5EF4-FFF2-40B4-BE49-F238E27FC236}">
                  <a16:creationId xmlns:a16="http://schemas.microsoft.com/office/drawing/2014/main" id="{7E1BAC16-32C7-4649-8395-2539B6201770}"/>
                </a:ext>
              </a:extLst>
            </p:cNvPr>
            <p:cNvSpPr txBox="1"/>
            <p:nvPr/>
          </p:nvSpPr>
          <p:spPr>
            <a:xfrm>
              <a:off x="1518970" y="2578691"/>
              <a:ext cx="108000" cy="169277"/>
            </a:xfrm>
            <a:prstGeom prst="rect">
              <a:avLst/>
            </a:prstGeom>
            <a:noFill/>
          </p:spPr>
          <p:txBody>
            <a:bodyPr wrap="square" rtlCol="0">
              <a:spAutoFit/>
            </a:bodyPr>
            <a:lstStyle/>
            <a:p>
              <a:r>
                <a:rPr kumimoji="1" lang="ja-JP" altLang="en-US" sz="500" dirty="0"/>
                <a:t>⑳</a:t>
              </a:r>
              <a:endParaRPr kumimoji="1" lang="en-US" altLang="ja-JP" sz="500" dirty="0"/>
            </a:p>
          </p:txBody>
        </p:sp>
        <p:sp>
          <p:nvSpPr>
            <p:cNvPr id="1789" name="テキスト ボックス 1788">
              <a:extLst>
                <a:ext uri="{FF2B5EF4-FFF2-40B4-BE49-F238E27FC236}">
                  <a16:creationId xmlns:a16="http://schemas.microsoft.com/office/drawing/2014/main" id="{8B27E4FB-0517-4484-8D6F-56D021237239}"/>
                </a:ext>
              </a:extLst>
            </p:cNvPr>
            <p:cNvSpPr txBox="1"/>
            <p:nvPr/>
          </p:nvSpPr>
          <p:spPr>
            <a:xfrm>
              <a:off x="1416016" y="2248529"/>
              <a:ext cx="108000" cy="169277"/>
            </a:xfrm>
            <a:prstGeom prst="rect">
              <a:avLst/>
            </a:prstGeom>
            <a:noFill/>
          </p:spPr>
          <p:txBody>
            <a:bodyPr wrap="square" rtlCol="0">
              <a:spAutoFit/>
            </a:bodyPr>
            <a:lstStyle/>
            <a:p>
              <a:r>
                <a:rPr kumimoji="1" lang="ja-JP" altLang="en-US" sz="500" dirty="0"/>
                <a:t>㉑</a:t>
              </a:r>
              <a:endParaRPr kumimoji="1" lang="en-US" altLang="ja-JP" sz="500" dirty="0"/>
            </a:p>
          </p:txBody>
        </p:sp>
        <p:sp>
          <p:nvSpPr>
            <p:cNvPr id="1790" name="テキスト ボックス 1789">
              <a:extLst>
                <a:ext uri="{FF2B5EF4-FFF2-40B4-BE49-F238E27FC236}">
                  <a16:creationId xmlns:a16="http://schemas.microsoft.com/office/drawing/2014/main" id="{BB6514E1-E16B-4FA2-AA69-54A60E5111B0}"/>
                </a:ext>
              </a:extLst>
            </p:cNvPr>
            <p:cNvSpPr txBox="1"/>
            <p:nvPr/>
          </p:nvSpPr>
          <p:spPr>
            <a:xfrm>
              <a:off x="1498456" y="2252736"/>
              <a:ext cx="108000" cy="169277"/>
            </a:xfrm>
            <a:prstGeom prst="rect">
              <a:avLst/>
            </a:prstGeom>
            <a:noFill/>
          </p:spPr>
          <p:txBody>
            <a:bodyPr wrap="square" rtlCol="0">
              <a:spAutoFit/>
            </a:bodyPr>
            <a:lstStyle/>
            <a:p>
              <a:r>
                <a:rPr kumimoji="1" lang="ja-JP" altLang="en-US" sz="500" dirty="0"/>
                <a:t>㉒</a:t>
              </a:r>
              <a:endParaRPr kumimoji="1" lang="en-US" altLang="ja-JP" sz="500" dirty="0"/>
            </a:p>
          </p:txBody>
        </p:sp>
        <p:sp>
          <p:nvSpPr>
            <p:cNvPr id="1791" name="テキスト ボックス 1790">
              <a:extLst>
                <a:ext uri="{FF2B5EF4-FFF2-40B4-BE49-F238E27FC236}">
                  <a16:creationId xmlns:a16="http://schemas.microsoft.com/office/drawing/2014/main" id="{67F0CAF9-EDCF-4EEC-8397-3863D1076883}"/>
                </a:ext>
              </a:extLst>
            </p:cNvPr>
            <p:cNvSpPr txBox="1"/>
            <p:nvPr/>
          </p:nvSpPr>
          <p:spPr>
            <a:xfrm>
              <a:off x="1235836" y="2333181"/>
              <a:ext cx="108000" cy="169277"/>
            </a:xfrm>
            <a:prstGeom prst="rect">
              <a:avLst/>
            </a:prstGeom>
            <a:noFill/>
          </p:spPr>
          <p:txBody>
            <a:bodyPr wrap="square" rtlCol="0">
              <a:spAutoFit/>
            </a:bodyPr>
            <a:lstStyle/>
            <a:p>
              <a:r>
                <a:rPr kumimoji="1" lang="ja-JP" altLang="en-US" sz="500" dirty="0"/>
                <a:t>㉓</a:t>
              </a:r>
              <a:endParaRPr kumimoji="1" lang="en-US" altLang="ja-JP" sz="500" dirty="0"/>
            </a:p>
          </p:txBody>
        </p:sp>
        <p:sp>
          <p:nvSpPr>
            <p:cNvPr id="1792" name="テキスト ボックス 1791">
              <a:extLst>
                <a:ext uri="{FF2B5EF4-FFF2-40B4-BE49-F238E27FC236}">
                  <a16:creationId xmlns:a16="http://schemas.microsoft.com/office/drawing/2014/main" id="{BB48D42E-F6F5-43A4-8C96-0A8FD0BC0133}"/>
                </a:ext>
              </a:extLst>
            </p:cNvPr>
            <p:cNvSpPr txBox="1"/>
            <p:nvPr/>
          </p:nvSpPr>
          <p:spPr>
            <a:xfrm>
              <a:off x="1173629" y="2571941"/>
              <a:ext cx="108000" cy="169277"/>
            </a:xfrm>
            <a:prstGeom prst="rect">
              <a:avLst/>
            </a:prstGeom>
            <a:noFill/>
          </p:spPr>
          <p:txBody>
            <a:bodyPr wrap="square" rtlCol="0">
              <a:spAutoFit/>
            </a:bodyPr>
            <a:lstStyle/>
            <a:p>
              <a:r>
                <a:rPr lang="ja-JP" altLang="en-US" sz="500" dirty="0"/>
                <a:t>㉔</a:t>
              </a:r>
              <a:endParaRPr kumimoji="1" lang="en-US" altLang="ja-JP" sz="500" dirty="0"/>
            </a:p>
          </p:txBody>
        </p:sp>
        <p:sp>
          <p:nvSpPr>
            <p:cNvPr id="1793" name="テキスト ボックス 1792">
              <a:extLst>
                <a:ext uri="{FF2B5EF4-FFF2-40B4-BE49-F238E27FC236}">
                  <a16:creationId xmlns:a16="http://schemas.microsoft.com/office/drawing/2014/main" id="{229552B8-42A8-4898-BD39-8A4109024BC0}"/>
                </a:ext>
              </a:extLst>
            </p:cNvPr>
            <p:cNvSpPr txBox="1"/>
            <p:nvPr/>
          </p:nvSpPr>
          <p:spPr>
            <a:xfrm>
              <a:off x="1039144" y="2553794"/>
              <a:ext cx="108000" cy="169277"/>
            </a:xfrm>
            <a:prstGeom prst="rect">
              <a:avLst/>
            </a:prstGeom>
            <a:noFill/>
          </p:spPr>
          <p:txBody>
            <a:bodyPr wrap="square" rtlCol="0">
              <a:spAutoFit/>
            </a:bodyPr>
            <a:lstStyle/>
            <a:p>
              <a:r>
                <a:rPr lang="ja-JP" altLang="en-US" sz="500" dirty="0"/>
                <a:t>㉕</a:t>
              </a:r>
              <a:endParaRPr kumimoji="1" lang="en-US" altLang="ja-JP" sz="500" dirty="0"/>
            </a:p>
          </p:txBody>
        </p:sp>
        <p:sp>
          <p:nvSpPr>
            <p:cNvPr id="1794" name="テキスト ボックス 1793">
              <a:extLst>
                <a:ext uri="{FF2B5EF4-FFF2-40B4-BE49-F238E27FC236}">
                  <a16:creationId xmlns:a16="http://schemas.microsoft.com/office/drawing/2014/main" id="{463D003D-BA62-45A4-8411-22CCFB9EA556}"/>
                </a:ext>
              </a:extLst>
            </p:cNvPr>
            <p:cNvSpPr txBox="1"/>
            <p:nvPr/>
          </p:nvSpPr>
          <p:spPr>
            <a:xfrm>
              <a:off x="938096" y="2643600"/>
              <a:ext cx="108000" cy="169277"/>
            </a:xfrm>
            <a:prstGeom prst="rect">
              <a:avLst/>
            </a:prstGeom>
            <a:noFill/>
          </p:spPr>
          <p:txBody>
            <a:bodyPr wrap="square" rtlCol="0">
              <a:spAutoFit/>
            </a:bodyPr>
            <a:lstStyle/>
            <a:p>
              <a:r>
                <a:rPr kumimoji="1" lang="ja-JP" altLang="en-US" sz="500" dirty="0"/>
                <a:t>㉖</a:t>
              </a:r>
              <a:endParaRPr kumimoji="1" lang="en-US" altLang="ja-JP" sz="500" dirty="0"/>
            </a:p>
          </p:txBody>
        </p:sp>
        <p:sp>
          <p:nvSpPr>
            <p:cNvPr id="1795" name="テキスト ボックス 1794">
              <a:extLst>
                <a:ext uri="{FF2B5EF4-FFF2-40B4-BE49-F238E27FC236}">
                  <a16:creationId xmlns:a16="http://schemas.microsoft.com/office/drawing/2014/main" id="{12AA7E3D-8CA1-4D06-92A7-F972854DD299}"/>
                </a:ext>
              </a:extLst>
            </p:cNvPr>
            <p:cNvSpPr txBox="1"/>
            <p:nvPr/>
          </p:nvSpPr>
          <p:spPr>
            <a:xfrm>
              <a:off x="1024378" y="2782049"/>
              <a:ext cx="108000" cy="169277"/>
            </a:xfrm>
            <a:prstGeom prst="rect">
              <a:avLst/>
            </a:prstGeom>
            <a:noFill/>
          </p:spPr>
          <p:txBody>
            <a:bodyPr wrap="square" rtlCol="0">
              <a:spAutoFit/>
            </a:bodyPr>
            <a:lstStyle/>
            <a:p>
              <a:r>
                <a:rPr lang="ja-JP" altLang="en-US" sz="500" dirty="0"/>
                <a:t>㉗</a:t>
              </a:r>
              <a:endParaRPr kumimoji="1" lang="en-US" altLang="ja-JP" sz="500" dirty="0"/>
            </a:p>
          </p:txBody>
        </p:sp>
        <p:sp>
          <p:nvSpPr>
            <p:cNvPr id="1796" name="テキスト ボックス 1795">
              <a:extLst>
                <a:ext uri="{FF2B5EF4-FFF2-40B4-BE49-F238E27FC236}">
                  <a16:creationId xmlns:a16="http://schemas.microsoft.com/office/drawing/2014/main" id="{DB2A7DFE-294D-481F-B054-4F1D722EE02B}"/>
                </a:ext>
              </a:extLst>
            </p:cNvPr>
            <p:cNvSpPr txBox="1"/>
            <p:nvPr/>
          </p:nvSpPr>
          <p:spPr>
            <a:xfrm>
              <a:off x="603027" y="2874179"/>
              <a:ext cx="108000" cy="169277"/>
            </a:xfrm>
            <a:prstGeom prst="rect">
              <a:avLst/>
            </a:prstGeom>
            <a:noFill/>
          </p:spPr>
          <p:txBody>
            <a:bodyPr wrap="square" rtlCol="0">
              <a:spAutoFit/>
            </a:bodyPr>
            <a:lstStyle/>
            <a:p>
              <a:r>
                <a:rPr kumimoji="1" lang="ja-JP" altLang="en-US" sz="500" dirty="0"/>
                <a:t>㉘</a:t>
              </a:r>
              <a:endParaRPr kumimoji="1" lang="en-US" altLang="ja-JP" sz="500" dirty="0"/>
            </a:p>
          </p:txBody>
        </p:sp>
      </p:grpSp>
      <p:sp>
        <p:nvSpPr>
          <p:cNvPr id="1797" name="テキスト ボックス 1796">
            <a:extLst>
              <a:ext uri="{FF2B5EF4-FFF2-40B4-BE49-F238E27FC236}">
                <a16:creationId xmlns:a16="http://schemas.microsoft.com/office/drawing/2014/main" id="{EC574A09-04A4-4EFB-9788-5CEBDD8AAA08}"/>
              </a:ext>
            </a:extLst>
          </p:cNvPr>
          <p:cNvSpPr txBox="1"/>
          <p:nvPr/>
        </p:nvSpPr>
        <p:spPr>
          <a:xfrm>
            <a:off x="3415389" y="4925400"/>
            <a:ext cx="108000" cy="169277"/>
          </a:xfrm>
          <a:prstGeom prst="rect">
            <a:avLst/>
          </a:prstGeom>
          <a:noFill/>
        </p:spPr>
        <p:txBody>
          <a:bodyPr wrap="square" rtlCol="0">
            <a:spAutoFit/>
          </a:bodyPr>
          <a:lstStyle/>
          <a:p>
            <a:r>
              <a:rPr kumimoji="1" lang="ja-JP" altLang="en-US" sz="500" dirty="0"/>
              <a:t>⑩</a:t>
            </a:r>
          </a:p>
        </p:txBody>
      </p:sp>
      <p:sp>
        <p:nvSpPr>
          <p:cNvPr id="1798" name="テキスト ボックス 1797">
            <a:extLst>
              <a:ext uri="{FF2B5EF4-FFF2-40B4-BE49-F238E27FC236}">
                <a16:creationId xmlns:a16="http://schemas.microsoft.com/office/drawing/2014/main" id="{AF4975B0-B9BE-4448-B7CD-15ADAFACA946}"/>
              </a:ext>
            </a:extLst>
          </p:cNvPr>
          <p:cNvSpPr txBox="1"/>
          <p:nvPr/>
        </p:nvSpPr>
        <p:spPr>
          <a:xfrm>
            <a:off x="3404410" y="5004287"/>
            <a:ext cx="108000" cy="169277"/>
          </a:xfrm>
          <a:prstGeom prst="rect">
            <a:avLst/>
          </a:prstGeom>
          <a:noFill/>
        </p:spPr>
        <p:txBody>
          <a:bodyPr wrap="square" rtlCol="0">
            <a:spAutoFit/>
          </a:bodyPr>
          <a:lstStyle/>
          <a:p>
            <a:r>
              <a:rPr kumimoji="1" lang="ja-JP" altLang="en-US" sz="500" dirty="0"/>
              <a:t>⑬</a:t>
            </a:r>
          </a:p>
        </p:txBody>
      </p:sp>
      <p:sp>
        <p:nvSpPr>
          <p:cNvPr id="1615" name="四角形: 角を丸くする 1614">
            <a:extLst>
              <a:ext uri="{FF2B5EF4-FFF2-40B4-BE49-F238E27FC236}">
                <a16:creationId xmlns:a16="http://schemas.microsoft.com/office/drawing/2014/main" id="{5593DDC3-75B2-4A6D-916F-4C0C5B2D2441}"/>
              </a:ext>
            </a:extLst>
          </p:cNvPr>
          <p:cNvSpPr/>
          <p:nvPr/>
        </p:nvSpPr>
        <p:spPr>
          <a:xfrm>
            <a:off x="261045" y="4000781"/>
            <a:ext cx="1751153" cy="2318808"/>
          </a:xfrm>
          <a:prstGeom prst="roundRect">
            <a:avLst>
              <a:gd name="adj" fmla="val 8122"/>
            </a:avLst>
          </a:prstGeom>
          <a:solidFill>
            <a:srgbClr val="FEF9D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16" name="グループ化 1615">
            <a:extLst>
              <a:ext uri="{FF2B5EF4-FFF2-40B4-BE49-F238E27FC236}">
                <a16:creationId xmlns:a16="http://schemas.microsoft.com/office/drawing/2014/main" id="{FDC66592-4164-4F2D-9981-BD8387C520DA}"/>
              </a:ext>
            </a:extLst>
          </p:cNvPr>
          <p:cNvGrpSpPr/>
          <p:nvPr/>
        </p:nvGrpSpPr>
        <p:grpSpPr>
          <a:xfrm>
            <a:off x="367791" y="4000078"/>
            <a:ext cx="1484386" cy="2147408"/>
            <a:chOff x="387351" y="-2320925"/>
            <a:chExt cx="7947024" cy="11496675"/>
          </a:xfrm>
          <a:solidFill>
            <a:srgbClr val="D9F1D7"/>
          </a:solidFill>
        </p:grpSpPr>
        <p:sp>
          <p:nvSpPr>
            <p:cNvPr id="1617" name="Freeform 54">
              <a:extLst>
                <a:ext uri="{FF2B5EF4-FFF2-40B4-BE49-F238E27FC236}">
                  <a16:creationId xmlns:a16="http://schemas.microsoft.com/office/drawing/2014/main" id="{5AF804BC-A16E-4F94-9DDA-BB961F98A001}"/>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8" name="Freeform 55">
              <a:extLst>
                <a:ext uri="{FF2B5EF4-FFF2-40B4-BE49-F238E27FC236}">
                  <a16:creationId xmlns:a16="http://schemas.microsoft.com/office/drawing/2014/main" id="{53778A48-4E9F-44AC-9574-699155B89FD8}"/>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19" name="Freeform 56">
              <a:extLst>
                <a:ext uri="{FF2B5EF4-FFF2-40B4-BE49-F238E27FC236}">
                  <a16:creationId xmlns:a16="http://schemas.microsoft.com/office/drawing/2014/main" id="{76E24D43-0FC2-44C4-B82B-4A65B0F471C6}"/>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0" name="Freeform 57">
              <a:extLst>
                <a:ext uri="{FF2B5EF4-FFF2-40B4-BE49-F238E27FC236}">
                  <a16:creationId xmlns:a16="http://schemas.microsoft.com/office/drawing/2014/main" id="{FA9FE3F6-BDF8-49CC-90C2-12D61C8CD664}"/>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1" name="Freeform 58">
              <a:extLst>
                <a:ext uri="{FF2B5EF4-FFF2-40B4-BE49-F238E27FC236}">
                  <a16:creationId xmlns:a16="http://schemas.microsoft.com/office/drawing/2014/main" id="{F9B11079-C28F-4BED-BAD4-8862D8281046}"/>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2" name="Freeform 59">
              <a:extLst>
                <a:ext uri="{FF2B5EF4-FFF2-40B4-BE49-F238E27FC236}">
                  <a16:creationId xmlns:a16="http://schemas.microsoft.com/office/drawing/2014/main" id="{D9E2A398-DF20-4B57-8134-A8906D8822C8}"/>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3" name="Freeform 60">
              <a:extLst>
                <a:ext uri="{FF2B5EF4-FFF2-40B4-BE49-F238E27FC236}">
                  <a16:creationId xmlns:a16="http://schemas.microsoft.com/office/drawing/2014/main" id="{5611E806-D68F-457F-8450-C1A59EFB50C5}"/>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4" name="Freeform 61">
              <a:extLst>
                <a:ext uri="{FF2B5EF4-FFF2-40B4-BE49-F238E27FC236}">
                  <a16:creationId xmlns:a16="http://schemas.microsoft.com/office/drawing/2014/main" id="{1DDBB920-CD0B-49B8-8A1B-02186176B2AE}"/>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5" name="Freeform 62">
              <a:extLst>
                <a:ext uri="{FF2B5EF4-FFF2-40B4-BE49-F238E27FC236}">
                  <a16:creationId xmlns:a16="http://schemas.microsoft.com/office/drawing/2014/main" id="{5521A109-D7F2-4921-8821-3284A6185B57}"/>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6" name="Freeform 63">
              <a:extLst>
                <a:ext uri="{FF2B5EF4-FFF2-40B4-BE49-F238E27FC236}">
                  <a16:creationId xmlns:a16="http://schemas.microsoft.com/office/drawing/2014/main" id="{18737F49-91FF-4209-9635-7C8EA92111A3}"/>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7" name="Freeform 64">
              <a:extLst>
                <a:ext uri="{FF2B5EF4-FFF2-40B4-BE49-F238E27FC236}">
                  <a16:creationId xmlns:a16="http://schemas.microsoft.com/office/drawing/2014/main" id="{B69758A3-48B2-4CEA-9F25-CD1D647AA9F9}"/>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8" name="Freeform 65">
              <a:extLst>
                <a:ext uri="{FF2B5EF4-FFF2-40B4-BE49-F238E27FC236}">
                  <a16:creationId xmlns:a16="http://schemas.microsoft.com/office/drawing/2014/main" id="{CFB1833F-3250-4BED-98A9-DB1B944B5F7A}"/>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29" name="Freeform 66">
              <a:extLst>
                <a:ext uri="{FF2B5EF4-FFF2-40B4-BE49-F238E27FC236}">
                  <a16:creationId xmlns:a16="http://schemas.microsoft.com/office/drawing/2014/main" id="{82E8FC36-A04F-47DD-8FD2-A2DFEC60E121}"/>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0" name="Freeform 67">
              <a:extLst>
                <a:ext uri="{FF2B5EF4-FFF2-40B4-BE49-F238E27FC236}">
                  <a16:creationId xmlns:a16="http://schemas.microsoft.com/office/drawing/2014/main" id="{A1D3B01A-E2AF-4A44-B419-93B341512380}"/>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1" name="Freeform 68">
              <a:extLst>
                <a:ext uri="{FF2B5EF4-FFF2-40B4-BE49-F238E27FC236}">
                  <a16:creationId xmlns:a16="http://schemas.microsoft.com/office/drawing/2014/main" id="{125A2EAC-3FFC-47B3-BBFC-8E6CC70461D4}"/>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2" name="Freeform 69">
              <a:extLst>
                <a:ext uri="{FF2B5EF4-FFF2-40B4-BE49-F238E27FC236}">
                  <a16:creationId xmlns:a16="http://schemas.microsoft.com/office/drawing/2014/main" id="{DAB42E75-053B-4FB2-997C-8D8C4FC3CEEF}"/>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3" name="Freeform 70">
              <a:extLst>
                <a:ext uri="{FF2B5EF4-FFF2-40B4-BE49-F238E27FC236}">
                  <a16:creationId xmlns:a16="http://schemas.microsoft.com/office/drawing/2014/main" id="{EAE04BD5-049D-4450-8438-EEBD25B585A6}"/>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4" name="Freeform 71">
              <a:extLst>
                <a:ext uri="{FF2B5EF4-FFF2-40B4-BE49-F238E27FC236}">
                  <a16:creationId xmlns:a16="http://schemas.microsoft.com/office/drawing/2014/main" id="{FDDFFE05-DD6C-41D3-98EA-681FA9289C63}"/>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5" name="Freeform 72">
              <a:extLst>
                <a:ext uri="{FF2B5EF4-FFF2-40B4-BE49-F238E27FC236}">
                  <a16:creationId xmlns:a16="http://schemas.microsoft.com/office/drawing/2014/main" id="{11FEBA00-5148-4349-AA2C-45CB1B173663}"/>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6" name="Freeform 73">
              <a:extLst>
                <a:ext uri="{FF2B5EF4-FFF2-40B4-BE49-F238E27FC236}">
                  <a16:creationId xmlns:a16="http://schemas.microsoft.com/office/drawing/2014/main" id="{D4BBFA80-91B1-4737-BB51-A66264275290}"/>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7" name="Freeform 74">
              <a:extLst>
                <a:ext uri="{FF2B5EF4-FFF2-40B4-BE49-F238E27FC236}">
                  <a16:creationId xmlns:a16="http://schemas.microsoft.com/office/drawing/2014/main" id="{DFEA456B-DBB9-43FF-84C7-9E3DF4CED8EE}"/>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8" name="Freeform 75">
              <a:extLst>
                <a:ext uri="{FF2B5EF4-FFF2-40B4-BE49-F238E27FC236}">
                  <a16:creationId xmlns:a16="http://schemas.microsoft.com/office/drawing/2014/main" id="{4872BD50-2238-4D67-88C3-01C873817396}"/>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39" name="Freeform 76">
              <a:extLst>
                <a:ext uri="{FF2B5EF4-FFF2-40B4-BE49-F238E27FC236}">
                  <a16:creationId xmlns:a16="http://schemas.microsoft.com/office/drawing/2014/main" id="{552F896B-417E-4EAD-963E-69290E93DF50}"/>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0" name="Freeform 77">
              <a:extLst>
                <a:ext uri="{FF2B5EF4-FFF2-40B4-BE49-F238E27FC236}">
                  <a16:creationId xmlns:a16="http://schemas.microsoft.com/office/drawing/2014/main" id="{80E90CF4-AE6D-4438-A3A6-0CCA699BC5FC}"/>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1" name="Freeform 78">
              <a:extLst>
                <a:ext uri="{FF2B5EF4-FFF2-40B4-BE49-F238E27FC236}">
                  <a16:creationId xmlns:a16="http://schemas.microsoft.com/office/drawing/2014/main" id="{0039D88C-7F5A-42D2-BF29-7C0E009FB0F7}"/>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2" name="Freeform 79">
              <a:extLst>
                <a:ext uri="{FF2B5EF4-FFF2-40B4-BE49-F238E27FC236}">
                  <a16:creationId xmlns:a16="http://schemas.microsoft.com/office/drawing/2014/main" id="{C4808590-167F-4BA2-8334-B8BC51DFC2F6}"/>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3" name="Freeform 80">
              <a:extLst>
                <a:ext uri="{FF2B5EF4-FFF2-40B4-BE49-F238E27FC236}">
                  <a16:creationId xmlns:a16="http://schemas.microsoft.com/office/drawing/2014/main" id="{7B5DF1E0-59F5-4A12-86B3-67137180FBD9}"/>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644" name="グループ化 1643">
              <a:extLst>
                <a:ext uri="{FF2B5EF4-FFF2-40B4-BE49-F238E27FC236}">
                  <a16:creationId xmlns:a16="http://schemas.microsoft.com/office/drawing/2014/main" id="{8818B799-1D22-4EC2-B476-0A327B42D470}"/>
                </a:ext>
              </a:extLst>
            </p:cNvPr>
            <p:cNvGrpSpPr/>
            <p:nvPr/>
          </p:nvGrpSpPr>
          <p:grpSpPr>
            <a:xfrm>
              <a:off x="3732213" y="5351463"/>
              <a:ext cx="833437" cy="738188"/>
              <a:chOff x="3732213" y="5351463"/>
              <a:chExt cx="833437" cy="738188"/>
            </a:xfrm>
            <a:grpFill/>
          </p:grpSpPr>
          <p:sp>
            <p:nvSpPr>
              <p:cNvPr id="1676" name="Freeform 81">
                <a:extLst>
                  <a:ext uri="{FF2B5EF4-FFF2-40B4-BE49-F238E27FC236}">
                    <a16:creationId xmlns:a16="http://schemas.microsoft.com/office/drawing/2014/main" id="{502B0143-E1F4-426D-A88A-3CB422879500}"/>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7" name="Freeform 82">
                <a:extLst>
                  <a:ext uri="{FF2B5EF4-FFF2-40B4-BE49-F238E27FC236}">
                    <a16:creationId xmlns:a16="http://schemas.microsoft.com/office/drawing/2014/main" id="{551445BB-8C97-4384-9B44-8F125366FE6C}"/>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645" name="グループ化 1644">
              <a:extLst>
                <a:ext uri="{FF2B5EF4-FFF2-40B4-BE49-F238E27FC236}">
                  <a16:creationId xmlns:a16="http://schemas.microsoft.com/office/drawing/2014/main" id="{BBC61E53-2C1B-430E-800C-1A82B346F9A8}"/>
                </a:ext>
              </a:extLst>
            </p:cNvPr>
            <p:cNvGrpSpPr/>
            <p:nvPr/>
          </p:nvGrpSpPr>
          <p:grpSpPr>
            <a:xfrm>
              <a:off x="4054475" y="5126038"/>
              <a:ext cx="806450" cy="528637"/>
              <a:chOff x="4054475" y="5126038"/>
              <a:chExt cx="806450" cy="528637"/>
            </a:xfrm>
            <a:grpFill/>
          </p:grpSpPr>
          <p:sp>
            <p:nvSpPr>
              <p:cNvPr id="1673" name="Freeform 83">
                <a:extLst>
                  <a:ext uri="{FF2B5EF4-FFF2-40B4-BE49-F238E27FC236}">
                    <a16:creationId xmlns:a16="http://schemas.microsoft.com/office/drawing/2014/main" id="{823B6E8D-D486-4D74-8541-43656880048B}"/>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4" name="Freeform 84">
                <a:extLst>
                  <a:ext uri="{FF2B5EF4-FFF2-40B4-BE49-F238E27FC236}">
                    <a16:creationId xmlns:a16="http://schemas.microsoft.com/office/drawing/2014/main" id="{2DDD35C2-BB1E-4E29-81FB-6E961A0864D2}"/>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5" name="Freeform 85">
                <a:extLst>
                  <a:ext uri="{FF2B5EF4-FFF2-40B4-BE49-F238E27FC236}">
                    <a16:creationId xmlns:a16="http://schemas.microsoft.com/office/drawing/2014/main" id="{306114B1-C2B6-4931-9D0D-10596CB7D90E}"/>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646" name="Freeform 86">
              <a:extLst>
                <a:ext uri="{FF2B5EF4-FFF2-40B4-BE49-F238E27FC236}">
                  <a16:creationId xmlns:a16="http://schemas.microsoft.com/office/drawing/2014/main" id="{83DE6A5F-A664-4DC7-B84A-5E028A1AD2B6}"/>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647" name="グループ化 1646">
              <a:extLst>
                <a:ext uri="{FF2B5EF4-FFF2-40B4-BE49-F238E27FC236}">
                  <a16:creationId xmlns:a16="http://schemas.microsoft.com/office/drawing/2014/main" id="{9511FAC4-D8B1-4B4E-ACBF-FAEFA8EC4533}"/>
                </a:ext>
              </a:extLst>
            </p:cNvPr>
            <p:cNvGrpSpPr/>
            <p:nvPr/>
          </p:nvGrpSpPr>
          <p:grpSpPr>
            <a:xfrm>
              <a:off x="4156075" y="4219575"/>
              <a:ext cx="2254250" cy="2627313"/>
              <a:chOff x="4156075" y="4219575"/>
              <a:chExt cx="2254250" cy="2627313"/>
            </a:xfrm>
            <a:grpFill/>
          </p:grpSpPr>
          <p:sp>
            <p:nvSpPr>
              <p:cNvPr id="1670" name="Freeform 87">
                <a:extLst>
                  <a:ext uri="{FF2B5EF4-FFF2-40B4-BE49-F238E27FC236}">
                    <a16:creationId xmlns:a16="http://schemas.microsoft.com/office/drawing/2014/main" id="{22EBD84F-50BC-4F76-A570-DBC77DACF9F9}"/>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1" name="Freeform 88">
                <a:extLst>
                  <a:ext uri="{FF2B5EF4-FFF2-40B4-BE49-F238E27FC236}">
                    <a16:creationId xmlns:a16="http://schemas.microsoft.com/office/drawing/2014/main" id="{11D360C5-692E-406F-A23E-72DA8B5980ED}"/>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2" name="Freeform 89">
                <a:extLst>
                  <a:ext uri="{FF2B5EF4-FFF2-40B4-BE49-F238E27FC236}">
                    <a16:creationId xmlns:a16="http://schemas.microsoft.com/office/drawing/2014/main" id="{FD95C60B-1573-44EA-B8FC-C2703ABBB9D6}"/>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648" name="Freeform 90">
              <a:extLst>
                <a:ext uri="{FF2B5EF4-FFF2-40B4-BE49-F238E27FC236}">
                  <a16:creationId xmlns:a16="http://schemas.microsoft.com/office/drawing/2014/main" id="{C27E5691-F635-46D6-8C3D-DF1FBEF51B3A}"/>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49" name="Freeform 91">
              <a:extLst>
                <a:ext uri="{FF2B5EF4-FFF2-40B4-BE49-F238E27FC236}">
                  <a16:creationId xmlns:a16="http://schemas.microsoft.com/office/drawing/2014/main" id="{8F98AD5E-18CC-4C7B-BD56-D2BA6D64C7AB}"/>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0" name="Freeform 92">
              <a:extLst>
                <a:ext uri="{FF2B5EF4-FFF2-40B4-BE49-F238E27FC236}">
                  <a16:creationId xmlns:a16="http://schemas.microsoft.com/office/drawing/2014/main" id="{E9317939-0328-4274-869B-2C576D3250D4}"/>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1" name="Freeform 93">
              <a:extLst>
                <a:ext uri="{FF2B5EF4-FFF2-40B4-BE49-F238E27FC236}">
                  <a16:creationId xmlns:a16="http://schemas.microsoft.com/office/drawing/2014/main" id="{99B520C2-B50B-4DCD-85D6-75507F1FE1E0}"/>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2" name="Freeform 94">
              <a:extLst>
                <a:ext uri="{FF2B5EF4-FFF2-40B4-BE49-F238E27FC236}">
                  <a16:creationId xmlns:a16="http://schemas.microsoft.com/office/drawing/2014/main" id="{FF9D3D85-DD19-41EB-A0CD-461737237CF4}"/>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3" name="Freeform 95">
              <a:extLst>
                <a:ext uri="{FF2B5EF4-FFF2-40B4-BE49-F238E27FC236}">
                  <a16:creationId xmlns:a16="http://schemas.microsoft.com/office/drawing/2014/main" id="{D6EB3C7B-D216-4F05-86DE-5252B87F252C}"/>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4" name="Freeform 96">
              <a:extLst>
                <a:ext uri="{FF2B5EF4-FFF2-40B4-BE49-F238E27FC236}">
                  <a16:creationId xmlns:a16="http://schemas.microsoft.com/office/drawing/2014/main" id="{C22A8D31-43F7-43AD-80F8-24EC27E8687F}"/>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655" name="Freeform 97">
              <a:extLst>
                <a:ext uri="{FF2B5EF4-FFF2-40B4-BE49-F238E27FC236}">
                  <a16:creationId xmlns:a16="http://schemas.microsoft.com/office/drawing/2014/main" id="{E45219A0-089A-4CAB-8433-B41F0A4347BA}"/>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6" name="Freeform 98">
              <a:extLst>
                <a:ext uri="{FF2B5EF4-FFF2-40B4-BE49-F238E27FC236}">
                  <a16:creationId xmlns:a16="http://schemas.microsoft.com/office/drawing/2014/main" id="{D0B4BBA4-2A74-42A4-B4DB-C20966E44BAC}"/>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7" name="Freeform 99">
              <a:extLst>
                <a:ext uri="{FF2B5EF4-FFF2-40B4-BE49-F238E27FC236}">
                  <a16:creationId xmlns:a16="http://schemas.microsoft.com/office/drawing/2014/main" id="{918E77F5-7690-4FE8-A814-FEE8C63ABF9B}"/>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658" name="グループ化 1657">
              <a:extLst>
                <a:ext uri="{FF2B5EF4-FFF2-40B4-BE49-F238E27FC236}">
                  <a16:creationId xmlns:a16="http://schemas.microsoft.com/office/drawing/2014/main" id="{6B1CA08D-FC8F-41FE-9859-40B930B58B17}"/>
                </a:ext>
              </a:extLst>
            </p:cNvPr>
            <p:cNvGrpSpPr/>
            <p:nvPr/>
          </p:nvGrpSpPr>
          <p:grpSpPr>
            <a:xfrm>
              <a:off x="3803650" y="1860550"/>
              <a:ext cx="2744787" cy="2689225"/>
              <a:chOff x="3803650" y="1860550"/>
              <a:chExt cx="2744787" cy="2689225"/>
            </a:xfrm>
            <a:grpFill/>
          </p:grpSpPr>
          <p:sp>
            <p:nvSpPr>
              <p:cNvPr id="1665" name="Freeform 100">
                <a:extLst>
                  <a:ext uri="{FF2B5EF4-FFF2-40B4-BE49-F238E27FC236}">
                    <a16:creationId xmlns:a16="http://schemas.microsoft.com/office/drawing/2014/main" id="{C30981E6-3499-4FBC-A245-4DCB390B61DC}"/>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6" name="Freeform 101">
                <a:extLst>
                  <a:ext uri="{FF2B5EF4-FFF2-40B4-BE49-F238E27FC236}">
                    <a16:creationId xmlns:a16="http://schemas.microsoft.com/office/drawing/2014/main" id="{EAE0852E-CDB8-4444-8BE2-366BA2393AA6}"/>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7" name="Freeform 102">
                <a:extLst>
                  <a:ext uri="{FF2B5EF4-FFF2-40B4-BE49-F238E27FC236}">
                    <a16:creationId xmlns:a16="http://schemas.microsoft.com/office/drawing/2014/main" id="{520757C5-D808-49FD-BDFF-1CCAD1FF3547}"/>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8" name="Freeform 103">
                <a:extLst>
                  <a:ext uri="{FF2B5EF4-FFF2-40B4-BE49-F238E27FC236}">
                    <a16:creationId xmlns:a16="http://schemas.microsoft.com/office/drawing/2014/main" id="{22B3012A-478F-4AB5-838D-3BD3B591C3D2}"/>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9" name="Freeform 104">
                <a:extLst>
                  <a:ext uri="{FF2B5EF4-FFF2-40B4-BE49-F238E27FC236}">
                    <a16:creationId xmlns:a16="http://schemas.microsoft.com/office/drawing/2014/main" id="{117C3B3A-3B4C-4522-945A-EF8758C61684}"/>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1659" name="Freeform 105">
              <a:extLst>
                <a:ext uri="{FF2B5EF4-FFF2-40B4-BE49-F238E27FC236}">
                  <a16:creationId xmlns:a16="http://schemas.microsoft.com/office/drawing/2014/main" id="{EA8F1105-CD3B-4A24-8A33-CFF71BCA9D1A}"/>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0" name="Freeform 106">
              <a:extLst>
                <a:ext uri="{FF2B5EF4-FFF2-40B4-BE49-F238E27FC236}">
                  <a16:creationId xmlns:a16="http://schemas.microsoft.com/office/drawing/2014/main" id="{A68624F3-6192-44AB-9BA1-96B0FD261168}"/>
                </a:ext>
              </a:extLst>
            </p:cNvPr>
            <p:cNvSpPr>
              <a:spLocks/>
            </p:cNvSpPr>
            <p:nvPr/>
          </p:nvSpPr>
          <p:spPr bwMode="auto">
            <a:xfrm>
              <a:off x="6892927" y="-595311"/>
              <a:ext cx="671510" cy="963615"/>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1" name="Freeform 107">
              <a:extLst>
                <a:ext uri="{FF2B5EF4-FFF2-40B4-BE49-F238E27FC236}">
                  <a16:creationId xmlns:a16="http://schemas.microsoft.com/office/drawing/2014/main" id="{BBFBAEF5-0EF2-4D69-835B-09243317CC93}"/>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2" name="Freeform 108">
              <a:extLst>
                <a:ext uri="{FF2B5EF4-FFF2-40B4-BE49-F238E27FC236}">
                  <a16:creationId xmlns:a16="http://schemas.microsoft.com/office/drawing/2014/main" id="{C2D6608A-6B84-4654-B400-9829C5E2F05A}"/>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3" name="Freeform 109">
              <a:extLst>
                <a:ext uri="{FF2B5EF4-FFF2-40B4-BE49-F238E27FC236}">
                  <a16:creationId xmlns:a16="http://schemas.microsoft.com/office/drawing/2014/main" id="{203A6245-B41D-44D0-9135-F5DFA9463972}"/>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4" name="Freeform 110">
              <a:extLst>
                <a:ext uri="{FF2B5EF4-FFF2-40B4-BE49-F238E27FC236}">
                  <a16:creationId xmlns:a16="http://schemas.microsoft.com/office/drawing/2014/main" id="{9B5ECF30-110E-4C36-A204-404351CAE64A}"/>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678" name="グループ化 1677">
            <a:extLst>
              <a:ext uri="{FF2B5EF4-FFF2-40B4-BE49-F238E27FC236}">
                <a16:creationId xmlns:a16="http://schemas.microsoft.com/office/drawing/2014/main" id="{306777E1-1C7E-4B4B-93A1-D2E9B1536BBC}"/>
              </a:ext>
            </a:extLst>
          </p:cNvPr>
          <p:cNvGrpSpPr/>
          <p:nvPr/>
        </p:nvGrpSpPr>
        <p:grpSpPr>
          <a:xfrm>
            <a:off x="463974" y="4353967"/>
            <a:ext cx="1317296" cy="1740659"/>
            <a:chOff x="603027" y="1302797"/>
            <a:chExt cx="1317296" cy="1740659"/>
          </a:xfrm>
        </p:grpSpPr>
        <p:sp>
          <p:nvSpPr>
            <p:cNvPr id="1679" name="テキスト ボックス 1678">
              <a:extLst>
                <a:ext uri="{FF2B5EF4-FFF2-40B4-BE49-F238E27FC236}">
                  <a16:creationId xmlns:a16="http://schemas.microsoft.com/office/drawing/2014/main" id="{06E2EE51-A40A-4D45-8D48-F56BE88E3E48}"/>
                </a:ext>
              </a:extLst>
            </p:cNvPr>
            <p:cNvSpPr txBox="1"/>
            <p:nvPr/>
          </p:nvSpPr>
          <p:spPr>
            <a:xfrm>
              <a:off x="1454315" y="1302797"/>
              <a:ext cx="108000" cy="108000"/>
            </a:xfrm>
            <a:prstGeom prst="rect">
              <a:avLst/>
            </a:prstGeom>
            <a:noFill/>
          </p:spPr>
          <p:txBody>
            <a:bodyPr wrap="square" rtlCol="0">
              <a:spAutoFit/>
            </a:bodyPr>
            <a:lstStyle/>
            <a:p>
              <a:r>
                <a:rPr lang="ja-JP" altLang="en-US" sz="500" dirty="0"/>
                <a:t>①</a:t>
              </a:r>
              <a:endParaRPr kumimoji="1" lang="ja-JP" altLang="en-US" sz="500" dirty="0"/>
            </a:p>
          </p:txBody>
        </p:sp>
        <p:sp>
          <p:nvSpPr>
            <p:cNvPr id="1680" name="テキスト ボックス 1679">
              <a:extLst>
                <a:ext uri="{FF2B5EF4-FFF2-40B4-BE49-F238E27FC236}">
                  <a16:creationId xmlns:a16="http://schemas.microsoft.com/office/drawing/2014/main" id="{B4EBE68A-6B15-43F9-9EB2-62F0C08CD4C5}"/>
                </a:ext>
              </a:extLst>
            </p:cNvPr>
            <p:cNvSpPr txBox="1"/>
            <p:nvPr/>
          </p:nvSpPr>
          <p:spPr>
            <a:xfrm>
              <a:off x="1290583" y="1454938"/>
              <a:ext cx="108000" cy="108000"/>
            </a:xfrm>
            <a:prstGeom prst="rect">
              <a:avLst/>
            </a:prstGeom>
            <a:noFill/>
          </p:spPr>
          <p:txBody>
            <a:bodyPr wrap="square" rtlCol="0">
              <a:spAutoFit/>
            </a:bodyPr>
            <a:lstStyle/>
            <a:p>
              <a:r>
                <a:rPr lang="ja-JP" altLang="en-US" sz="500" dirty="0"/>
                <a:t>②</a:t>
              </a:r>
              <a:endParaRPr kumimoji="1" lang="ja-JP" altLang="en-US" sz="500" dirty="0"/>
            </a:p>
          </p:txBody>
        </p:sp>
        <p:sp>
          <p:nvSpPr>
            <p:cNvPr id="1681" name="テキスト ボックス 1680">
              <a:extLst>
                <a:ext uri="{FF2B5EF4-FFF2-40B4-BE49-F238E27FC236}">
                  <a16:creationId xmlns:a16="http://schemas.microsoft.com/office/drawing/2014/main" id="{522D9B65-839A-4CFC-A58F-9EEF4F16FD67}"/>
                </a:ext>
              </a:extLst>
            </p:cNvPr>
            <p:cNvSpPr txBox="1"/>
            <p:nvPr/>
          </p:nvSpPr>
          <p:spPr>
            <a:xfrm>
              <a:off x="1372126" y="1651269"/>
              <a:ext cx="108000" cy="108000"/>
            </a:xfrm>
            <a:prstGeom prst="rect">
              <a:avLst/>
            </a:prstGeom>
            <a:noFill/>
          </p:spPr>
          <p:txBody>
            <a:bodyPr wrap="square" rtlCol="0">
              <a:spAutoFit/>
            </a:bodyPr>
            <a:lstStyle/>
            <a:p>
              <a:r>
                <a:rPr lang="ja-JP" altLang="en-US" sz="500" dirty="0"/>
                <a:t>③</a:t>
              </a:r>
              <a:endParaRPr kumimoji="1" lang="ja-JP" altLang="en-US" sz="500" dirty="0"/>
            </a:p>
          </p:txBody>
        </p:sp>
        <p:sp>
          <p:nvSpPr>
            <p:cNvPr id="1682" name="テキスト ボックス 1681">
              <a:extLst>
                <a:ext uri="{FF2B5EF4-FFF2-40B4-BE49-F238E27FC236}">
                  <a16:creationId xmlns:a16="http://schemas.microsoft.com/office/drawing/2014/main" id="{F62A8AA7-3B84-4EAB-98C5-59FADEB83F9C}"/>
                </a:ext>
              </a:extLst>
            </p:cNvPr>
            <p:cNvSpPr txBox="1"/>
            <p:nvPr/>
          </p:nvSpPr>
          <p:spPr>
            <a:xfrm>
              <a:off x="1812323" y="1510941"/>
              <a:ext cx="108000" cy="108000"/>
            </a:xfrm>
            <a:prstGeom prst="rect">
              <a:avLst/>
            </a:prstGeom>
            <a:noFill/>
          </p:spPr>
          <p:txBody>
            <a:bodyPr wrap="square" rtlCol="0">
              <a:spAutoFit/>
            </a:bodyPr>
            <a:lstStyle/>
            <a:p>
              <a:r>
                <a:rPr lang="ja-JP" altLang="en-US" sz="500" dirty="0"/>
                <a:t>④</a:t>
              </a:r>
              <a:endParaRPr kumimoji="1" lang="ja-JP" altLang="en-US" sz="500" dirty="0"/>
            </a:p>
          </p:txBody>
        </p:sp>
        <p:sp>
          <p:nvSpPr>
            <p:cNvPr id="1683" name="テキスト ボックス 1682">
              <a:extLst>
                <a:ext uri="{FF2B5EF4-FFF2-40B4-BE49-F238E27FC236}">
                  <a16:creationId xmlns:a16="http://schemas.microsoft.com/office/drawing/2014/main" id="{12F2AEA4-ED30-4CD3-B22C-6A6408FFCF7B}"/>
                </a:ext>
              </a:extLst>
            </p:cNvPr>
            <p:cNvSpPr txBox="1"/>
            <p:nvPr/>
          </p:nvSpPr>
          <p:spPr>
            <a:xfrm>
              <a:off x="1665398" y="1675430"/>
              <a:ext cx="108000" cy="108000"/>
            </a:xfrm>
            <a:prstGeom prst="rect">
              <a:avLst/>
            </a:prstGeom>
            <a:noFill/>
          </p:spPr>
          <p:txBody>
            <a:bodyPr wrap="square" rtlCol="0">
              <a:spAutoFit/>
            </a:bodyPr>
            <a:lstStyle/>
            <a:p>
              <a:r>
                <a:rPr lang="ja-JP" altLang="en-US" sz="500" dirty="0"/>
                <a:t>⑤</a:t>
              </a:r>
              <a:endParaRPr kumimoji="1" lang="ja-JP" altLang="en-US" sz="500" dirty="0"/>
            </a:p>
          </p:txBody>
        </p:sp>
        <p:sp>
          <p:nvSpPr>
            <p:cNvPr id="1684" name="テキスト ボックス 1683">
              <a:extLst>
                <a:ext uri="{FF2B5EF4-FFF2-40B4-BE49-F238E27FC236}">
                  <a16:creationId xmlns:a16="http://schemas.microsoft.com/office/drawing/2014/main" id="{1E53FAEB-46AA-413D-8F47-33AD5C369CEA}"/>
                </a:ext>
              </a:extLst>
            </p:cNvPr>
            <p:cNvSpPr txBox="1"/>
            <p:nvPr/>
          </p:nvSpPr>
          <p:spPr>
            <a:xfrm>
              <a:off x="1650625" y="1785542"/>
              <a:ext cx="108000" cy="108000"/>
            </a:xfrm>
            <a:prstGeom prst="rect">
              <a:avLst/>
            </a:prstGeom>
            <a:noFill/>
          </p:spPr>
          <p:txBody>
            <a:bodyPr wrap="square" rtlCol="0">
              <a:spAutoFit/>
            </a:bodyPr>
            <a:lstStyle/>
            <a:p>
              <a:r>
                <a:rPr lang="ja-JP" altLang="en-US" sz="500" dirty="0"/>
                <a:t>⑥</a:t>
              </a:r>
              <a:endParaRPr kumimoji="1" lang="ja-JP" altLang="en-US" sz="500" dirty="0"/>
            </a:p>
          </p:txBody>
        </p:sp>
        <p:sp>
          <p:nvSpPr>
            <p:cNvPr id="1685" name="テキスト ボックス 1684">
              <a:extLst>
                <a:ext uri="{FF2B5EF4-FFF2-40B4-BE49-F238E27FC236}">
                  <a16:creationId xmlns:a16="http://schemas.microsoft.com/office/drawing/2014/main" id="{44CC791A-D919-42A6-9C6C-B6CA77F69E91}"/>
                </a:ext>
              </a:extLst>
            </p:cNvPr>
            <p:cNvSpPr txBox="1"/>
            <p:nvPr/>
          </p:nvSpPr>
          <p:spPr>
            <a:xfrm>
              <a:off x="1701276" y="1913112"/>
              <a:ext cx="108000" cy="169277"/>
            </a:xfrm>
            <a:prstGeom prst="rect">
              <a:avLst/>
            </a:prstGeom>
            <a:noFill/>
          </p:spPr>
          <p:txBody>
            <a:bodyPr wrap="square" rtlCol="0">
              <a:spAutoFit/>
            </a:bodyPr>
            <a:lstStyle/>
            <a:p>
              <a:r>
                <a:rPr lang="ja-JP" altLang="en-US" sz="500" dirty="0"/>
                <a:t>⑦</a:t>
              </a:r>
              <a:endParaRPr kumimoji="1" lang="ja-JP" altLang="en-US" sz="500" dirty="0"/>
            </a:p>
          </p:txBody>
        </p:sp>
        <p:sp>
          <p:nvSpPr>
            <p:cNvPr id="1686" name="テキスト ボックス 1685">
              <a:extLst>
                <a:ext uri="{FF2B5EF4-FFF2-40B4-BE49-F238E27FC236}">
                  <a16:creationId xmlns:a16="http://schemas.microsoft.com/office/drawing/2014/main" id="{51A8AD73-8871-4A77-897A-AF9220C473FD}"/>
                </a:ext>
              </a:extLst>
            </p:cNvPr>
            <p:cNvSpPr txBox="1"/>
            <p:nvPr/>
          </p:nvSpPr>
          <p:spPr>
            <a:xfrm>
              <a:off x="1538873" y="2073428"/>
              <a:ext cx="108000" cy="169277"/>
            </a:xfrm>
            <a:prstGeom prst="rect">
              <a:avLst/>
            </a:prstGeom>
            <a:noFill/>
          </p:spPr>
          <p:txBody>
            <a:bodyPr wrap="square" rtlCol="0">
              <a:spAutoFit/>
            </a:bodyPr>
            <a:lstStyle/>
            <a:p>
              <a:r>
                <a:rPr kumimoji="1" lang="ja-JP" altLang="en-US" sz="500" dirty="0"/>
                <a:t>⑧</a:t>
              </a:r>
              <a:endParaRPr kumimoji="1" lang="en-US" altLang="ja-JP" sz="500" dirty="0"/>
            </a:p>
          </p:txBody>
        </p:sp>
        <p:sp>
          <p:nvSpPr>
            <p:cNvPr id="1687" name="テキスト ボックス 1686">
              <a:extLst>
                <a:ext uri="{FF2B5EF4-FFF2-40B4-BE49-F238E27FC236}">
                  <a16:creationId xmlns:a16="http://schemas.microsoft.com/office/drawing/2014/main" id="{94CC6F94-B954-47EC-95F4-8D2BB573F262}"/>
                </a:ext>
              </a:extLst>
            </p:cNvPr>
            <p:cNvSpPr txBox="1"/>
            <p:nvPr/>
          </p:nvSpPr>
          <p:spPr>
            <a:xfrm>
              <a:off x="1379822" y="1785497"/>
              <a:ext cx="108000" cy="169277"/>
            </a:xfrm>
            <a:prstGeom prst="rect">
              <a:avLst/>
            </a:prstGeom>
            <a:noFill/>
          </p:spPr>
          <p:txBody>
            <a:bodyPr wrap="square" rtlCol="0">
              <a:spAutoFit/>
            </a:bodyPr>
            <a:lstStyle/>
            <a:p>
              <a:r>
                <a:rPr kumimoji="1" lang="ja-JP" altLang="en-US" sz="500" dirty="0"/>
                <a:t>⑨</a:t>
              </a:r>
            </a:p>
          </p:txBody>
        </p:sp>
        <p:sp>
          <p:nvSpPr>
            <p:cNvPr id="1688" name="テキスト ボックス 1687">
              <a:extLst>
                <a:ext uri="{FF2B5EF4-FFF2-40B4-BE49-F238E27FC236}">
                  <a16:creationId xmlns:a16="http://schemas.microsoft.com/office/drawing/2014/main" id="{D9C23B92-D523-47EB-8C32-3B4573C63A0B}"/>
                </a:ext>
              </a:extLst>
            </p:cNvPr>
            <p:cNvSpPr txBox="1"/>
            <p:nvPr/>
          </p:nvSpPr>
          <p:spPr>
            <a:xfrm>
              <a:off x="1516905" y="1835476"/>
              <a:ext cx="108000" cy="169277"/>
            </a:xfrm>
            <a:prstGeom prst="rect">
              <a:avLst/>
            </a:prstGeom>
            <a:noFill/>
          </p:spPr>
          <p:txBody>
            <a:bodyPr wrap="square" rtlCol="0">
              <a:spAutoFit/>
            </a:bodyPr>
            <a:lstStyle/>
            <a:p>
              <a:r>
                <a:rPr kumimoji="1" lang="ja-JP" altLang="en-US" sz="500" dirty="0"/>
                <a:t>⑪</a:t>
              </a:r>
            </a:p>
          </p:txBody>
        </p:sp>
        <p:sp>
          <p:nvSpPr>
            <p:cNvPr id="1689" name="テキスト ボックス 1688">
              <a:extLst>
                <a:ext uri="{FF2B5EF4-FFF2-40B4-BE49-F238E27FC236}">
                  <a16:creationId xmlns:a16="http://schemas.microsoft.com/office/drawing/2014/main" id="{5AA89AA4-745D-4454-893B-0EBB92E3C8DA}"/>
                </a:ext>
              </a:extLst>
            </p:cNvPr>
            <p:cNvSpPr txBox="1"/>
            <p:nvPr/>
          </p:nvSpPr>
          <p:spPr>
            <a:xfrm>
              <a:off x="1470189" y="2054437"/>
              <a:ext cx="108000" cy="169277"/>
            </a:xfrm>
            <a:prstGeom prst="rect">
              <a:avLst/>
            </a:prstGeom>
            <a:noFill/>
          </p:spPr>
          <p:txBody>
            <a:bodyPr wrap="square" rtlCol="0">
              <a:spAutoFit/>
            </a:bodyPr>
            <a:lstStyle/>
            <a:p>
              <a:r>
                <a:rPr kumimoji="1" lang="ja-JP" altLang="en-US" sz="500" dirty="0"/>
                <a:t>⑰</a:t>
              </a:r>
              <a:endParaRPr kumimoji="1" lang="en-US" altLang="ja-JP" sz="500" dirty="0"/>
            </a:p>
          </p:txBody>
        </p:sp>
        <p:sp>
          <p:nvSpPr>
            <p:cNvPr id="1690" name="テキスト ボックス 1689">
              <a:extLst>
                <a:ext uri="{FF2B5EF4-FFF2-40B4-BE49-F238E27FC236}">
                  <a16:creationId xmlns:a16="http://schemas.microsoft.com/office/drawing/2014/main" id="{E928E37F-EA2C-4B6D-A34C-1589D5540080}"/>
                </a:ext>
              </a:extLst>
            </p:cNvPr>
            <p:cNvSpPr txBox="1"/>
            <p:nvPr/>
          </p:nvSpPr>
          <p:spPr>
            <a:xfrm>
              <a:off x="1439609" y="1899781"/>
              <a:ext cx="108000" cy="169277"/>
            </a:xfrm>
            <a:prstGeom prst="rect">
              <a:avLst/>
            </a:prstGeom>
            <a:noFill/>
          </p:spPr>
          <p:txBody>
            <a:bodyPr wrap="square" rtlCol="0">
              <a:spAutoFit/>
            </a:bodyPr>
            <a:lstStyle/>
            <a:p>
              <a:r>
                <a:rPr kumimoji="1" lang="ja-JP" altLang="en-US" sz="500" dirty="0"/>
                <a:t>⑫</a:t>
              </a:r>
            </a:p>
          </p:txBody>
        </p:sp>
        <p:sp>
          <p:nvSpPr>
            <p:cNvPr id="1691" name="テキスト ボックス 1690">
              <a:extLst>
                <a:ext uri="{FF2B5EF4-FFF2-40B4-BE49-F238E27FC236}">
                  <a16:creationId xmlns:a16="http://schemas.microsoft.com/office/drawing/2014/main" id="{18C22CFF-53D4-4A3D-872C-CE8D6EB23D4F}"/>
                </a:ext>
              </a:extLst>
            </p:cNvPr>
            <p:cNvSpPr txBox="1"/>
            <p:nvPr/>
          </p:nvSpPr>
          <p:spPr>
            <a:xfrm>
              <a:off x="1419072" y="1972840"/>
              <a:ext cx="108000" cy="169277"/>
            </a:xfrm>
            <a:prstGeom prst="rect">
              <a:avLst/>
            </a:prstGeom>
            <a:noFill/>
          </p:spPr>
          <p:txBody>
            <a:bodyPr wrap="square" rtlCol="0">
              <a:spAutoFit/>
            </a:bodyPr>
            <a:lstStyle/>
            <a:p>
              <a:r>
                <a:rPr lang="ja-JP" altLang="en-US" sz="500" dirty="0"/>
                <a:t>⑭</a:t>
              </a:r>
              <a:endParaRPr kumimoji="1" lang="ja-JP" altLang="en-US" sz="500" dirty="0"/>
            </a:p>
          </p:txBody>
        </p:sp>
        <p:sp>
          <p:nvSpPr>
            <p:cNvPr id="1692" name="テキスト ボックス 1691">
              <a:extLst>
                <a:ext uri="{FF2B5EF4-FFF2-40B4-BE49-F238E27FC236}">
                  <a16:creationId xmlns:a16="http://schemas.microsoft.com/office/drawing/2014/main" id="{50E7633B-8898-46C2-8D2B-D8E255A80F52}"/>
                </a:ext>
              </a:extLst>
            </p:cNvPr>
            <p:cNvSpPr txBox="1"/>
            <p:nvPr/>
          </p:nvSpPr>
          <p:spPr>
            <a:xfrm>
              <a:off x="1329526" y="2054888"/>
              <a:ext cx="108000" cy="169277"/>
            </a:xfrm>
            <a:prstGeom prst="rect">
              <a:avLst/>
            </a:prstGeom>
            <a:noFill/>
          </p:spPr>
          <p:txBody>
            <a:bodyPr wrap="square" rtlCol="0">
              <a:spAutoFit/>
            </a:bodyPr>
            <a:lstStyle/>
            <a:p>
              <a:r>
                <a:rPr kumimoji="1" lang="ja-JP" altLang="en-US" sz="500" dirty="0"/>
                <a:t>⑮</a:t>
              </a:r>
            </a:p>
          </p:txBody>
        </p:sp>
        <p:sp>
          <p:nvSpPr>
            <p:cNvPr id="1693" name="テキスト ボックス 1692">
              <a:extLst>
                <a:ext uri="{FF2B5EF4-FFF2-40B4-BE49-F238E27FC236}">
                  <a16:creationId xmlns:a16="http://schemas.microsoft.com/office/drawing/2014/main" id="{18D138EA-9D20-46AC-A095-0030C74FCA9A}"/>
                </a:ext>
              </a:extLst>
            </p:cNvPr>
            <p:cNvSpPr txBox="1"/>
            <p:nvPr/>
          </p:nvSpPr>
          <p:spPr>
            <a:xfrm>
              <a:off x="1397424" y="2055440"/>
              <a:ext cx="108000" cy="169277"/>
            </a:xfrm>
            <a:prstGeom prst="rect">
              <a:avLst/>
            </a:prstGeom>
            <a:noFill/>
          </p:spPr>
          <p:txBody>
            <a:bodyPr wrap="square" rtlCol="0">
              <a:spAutoFit/>
            </a:bodyPr>
            <a:lstStyle/>
            <a:p>
              <a:r>
                <a:rPr kumimoji="1" lang="ja-JP" altLang="en-US" sz="500" dirty="0"/>
                <a:t>⑯</a:t>
              </a:r>
            </a:p>
          </p:txBody>
        </p:sp>
        <p:sp>
          <p:nvSpPr>
            <p:cNvPr id="1694" name="テキスト ボックス 1693">
              <a:extLst>
                <a:ext uri="{FF2B5EF4-FFF2-40B4-BE49-F238E27FC236}">
                  <a16:creationId xmlns:a16="http://schemas.microsoft.com/office/drawing/2014/main" id="{97E69A8D-8802-461E-85FE-565672555C42}"/>
                </a:ext>
              </a:extLst>
            </p:cNvPr>
            <p:cNvSpPr txBox="1"/>
            <p:nvPr/>
          </p:nvSpPr>
          <p:spPr>
            <a:xfrm>
              <a:off x="1578331" y="2257300"/>
              <a:ext cx="108000" cy="169277"/>
            </a:xfrm>
            <a:prstGeom prst="rect">
              <a:avLst/>
            </a:prstGeom>
            <a:noFill/>
          </p:spPr>
          <p:txBody>
            <a:bodyPr wrap="square" rtlCol="0">
              <a:spAutoFit/>
            </a:bodyPr>
            <a:lstStyle/>
            <a:p>
              <a:r>
                <a:rPr lang="ja-JP" altLang="en-US" sz="500" dirty="0"/>
                <a:t>⑱</a:t>
              </a:r>
              <a:endParaRPr kumimoji="1" lang="en-US" altLang="ja-JP" sz="500" dirty="0"/>
            </a:p>
          </p:txBody>
        </p:sp>
        <p:sp>
          <p:nvSpPr>
            <p:cNvPr id="1695" name="テキスト ボックス 1694">
              <a:extLst>
                <a:ext uri="{FF2B5EF4-FFF2-40B4-BE49-F238E27FC236}">
                  <a16:creationId xmlns:a16="http://schemas.microsoft.com/office/drawing/2014/main" id="{FBE18518-A91D-4748-91CC-D9EE057B3D25}"/>
                </a:ext>
              </a:extLst>
            </p:cNvPr>
            <p:cNvSpPr txBox="1"/>
            <p:nvPr/>
          </p:nvSpPr>
          <p:spPr>
            <a:xfrm>
              <a:off x="1507813" y="2409414"/>
              <a:ext cx="108000" cy="169277"/>
            </a:xfrm>
            <a:prstGeom prst="rect">
              <a:avLst/>
            </a:prstGeom>
            <a:noFill/>
          </p:spPr>
          <p:txBody>
            <a:bodyPr wrap="square" rtlCol="0">
              <a:spAutoFit/>
            </a:bodyPr>
            <a:lstStyle/>
            <a:p>
              <a:r>
                <a:rPr lang="ja-JP" altLang="en-US" sz="500" dirty="0"/>
                <a:t>⑲</a:t>
              </a:r>
              <a:endParaRPr kumimoji="1" lang="en-US" altLang="ja-JP" sz="500" dirty="0"/>
            </a:p>
          </p:txBody>
        </p:sp>
        <p:sp>
          <p:nvSpPr>
            <p:cNvPr id="1696" name="テキスト ボックス 1695">
              <a:extLst>
                <a:ext uri="{FF2B5EF4-FFF2-40B4-BE49-F238E27FC236}">
                  <a16:creationId xmlns:a16="http://schemas.microsoft.com/office/drawing/2014/main" id="{4B5E6314-B16C-4544-B759-216FA3667E06}"/>
                </a:ext>
              </a:extLst>
            </p:cNvPr>
            <p:cNvSpPr txBox="1"/>
            <p:nvPr/>
          </p:nvSpPr>
          <p:spPr>
            <a:xfrm>
              <a:off x="1518970" y="2578691"/>
              <a:ext cx="108000" cy="169277"/>
            </a:xfrm>
            <a:prstGeom prst="rect">
              <a:avLst/>
            </a:prstGeom>
            <a:noFill/>
          </p:spPr>
          <p:txBody>
            <a:bodyPr wrap="square" rtlCol="0">
              <a:spAutoFit/>
            </a:bodyPr>
            <a:lstStyle/>
            <a:p>
              <a:r>
                <a:rPr kumimoji="1" lang="ja-JP" altLang="en-US" sz="500" dirty="0"/>
                <a:t>⑳</a:t>
              </a:r>
              <a:endParaRPr kumimoji="1" lang="en-US" altLang="ja-JP" sz="500" dirty="0"/>
            </a:p>
          </p:txBody>
        </p:sp>
        <p:sp>
          <p:nvSpPr>
            <p:cNvPr id="1697" name="テキスト ボックス 1696">
              <a:extLst>
                <a:ext uri="{FF2B5EF4-FFF2-40B4-BE49-F238E27FC236}">
                  <a16:creationId xmlns:a16="http://schemas.microsoft.com/office/drawing/2014/main" id="{8197352B-A0FD-4763-ACC3-475423A1E956}"/>
                </a:ext>
              </a:extLst>
            </p:cNvPr>
            <p:cNvSpPr txBox="1"/>
            <p:nvPr/>
          </p:nvSpPr>
          <p:spPr>
            <a:xfrm>
              <a:off x="1416016" y="2248529"/>
              <a:ext cx="108000" cy="169277"/>
            </a:xfrm>
            <a:prstGeom prst="rect">
              <a:avLst/>
            </a:prstGeom>
            <a:noFill/>
          </p:spPr>
          <p:txBody>
            <a:bodyPr wrap="square" rtlCol="0">
              <a:spAutoFit/>
            </a:bodyPr>
            <a:lstStyle/>
            <a:p>
              <a:r>
                <a:rPr kumimoji="1" lang="ja-JP" altLang="en-US" sz="500" dirty="0"/>
                <a:t>㉑</a:t>
              </a:r>
              <a:endParaRPr kumimoji="1" lang="en-US" altLang="ja-JP" sz="500" dirty="0"/>
            </a:p>
          </p:txBody>
        </p:sp>
        <p:sp>
          <p:nvSpPr>
            <p:cNvPr id="1698" name="テキスト ボックス 1697">
              <a:extLst>
                <a:ext uri="{FF2B5EF4-FFF2-40B4-BE49-F238E27FC236}">
                  <a16:creationId xmlns:a16="http://schemas.microsoft.com/office/drawing/2014/main" id="{1839AD60-80CB-4E59-90BF-E568CB3C8F10}"/>
                </a:ext>
              </a:extLst>
            </p:cNvPr>
            <p:cNvSpPr txBox="1"/>
            <p:nvPr/>
          </p:nvSpPr>
          <p:spPr>
            <a:xfrm>
              <a:off x="1498456" y="2252736"/>
              <a:ext cx="108000" cy="169277"/>
            </a:xfrm>
            <a:prstGeom prst="rect">
              <a:avLst/>
            </a:prstGeom>
            <a:noFill/>
          </p:spPr>
          <p:txBody>
            <a:bodyPr wrap="square" rtlCol="0">
              <a:spAutoFit/>
            </a:bodyPr>
            <a:lstStyle/>
            <a:p>
              <a:r>
                <a:rPr kumimoji="1" lang="ja-JP" altLang="en-US" sz="500" dirty="0"/>
                <a:t>㉒</a:t>
              </a:r>
              <a:endParaRPr kumimoji="1" lang="en-US" altLang="ja-JP" sz="500" dirty="0"/>
            </a:p>
          </p:txBody>
        </p:sp>
        <p:sp>
          <p:nvSpPr>
            <p:cNvPr id="1699" name="テキスト ボックス 1698">
              <a:extLst>
                <a:ext uri="{FF2B5EF4-FFF2-40B4-BE49-F238E27FC236}">
                  <a16:creationId xmlns:a16="http://schemas.microsoft.com/office/drawing/2014/main" id="{FFD15D89-AE89-40C0-B8FD-67DCA324B8F1}"/>
                </a:ext>
              </a:extLst>
            </p:cNvPr>
            <p:cNvSpPr txBox="1"/>
            <p:nvPr/>
          </p:nvSpPr>
          <p:spPr>
            <a:xfrm>
              <a:off x="1235836" y="2333181"/>
              <a:ext cx="108000" cy="169277"/>
            </a:xfrm>
            <a:prstGeom prst="rect">
              <a:avLst/>
            </a:prstGeom>
            <a:noFill/>
          </p:spPr>
          <p:txBody>
            <a:bodyPr wrap="square" rtlCol="0">
              <a:spAutoFit/>
            </a:bodyPr>
            <a:lstStyle/>
            <a:p>
              <a:r>
                <a:rPr kumimoji="1" lang="ja-JP" altLang="en-US" sz="500" dirty="0"/>
                <a:t>㉓</a:t>
              </a:r>
              <a:endParaRPr kumimoji="1" lang="en-US" altLang="ja-JP" sz="500" dirty="0"/>
            </a:p>
          </p:txBody>
        </p:sp>
        <p:sp>
          <p:nvSpPr>
            <p:cNvPr id="1700" name="テキスト ボックス 1699">
              <a:extLst>
                <a:ext uri="{FF2B5EF4-FFF2-40B4-BE49-F238E27FC236}">
                  <a16:creationId xmlns:a16="http://schemas.microsoft.com/office/drawing/2014/main" id="{665B5AC9-A070-402E-9218-1C41AC605C8C}"/>
                </a:ext>
              </a:extLst>
            </p:cNvPr>
            <p:cNvSpPr txBox="1"/>
            <p:nvPr/>
          </p:nvSpPr>
          <p:spPr>
            <a:xfrm>
              <a:off x="1173629" y="2571941"/>
              <a:ext cx="108000" cy="169277"/>
            </a:xfrm>
            <a:prstGeom prst="rect">
              <a:avLst/>
            </a:prstGeom>
            <a:noFill/>
          </p:spPr>
          <p:txBody>
            <a:bodyPr wrap="square" rtlCol="0">
              <a:spAutoFit/>
            </a:bodyPr>
            <a:lstStyle/>
            <a:p>
              <a:r>
                <a:rPr lang="ja-JP" altLang="en-US" sz="500" dirty="0"/>
                <a:t>㉔</a:t>
              </a:r>
              <a:endParaRPr kumimoji="1" lang="en-US" altLang="ja-JP" sz="500" dirty="0"/>
            </a:p>
          </p:txBody>
        </p:sp>
        <p:sp>
          <p:nvSpPr>
            <p:cNvPr id="1701" name="テキスト ボックス 1700">
              <a:extLst>
                <a:ext uri="{FF2B5EF4-FFF2-40B4-BE49-F238E27FC236}">
                  <a16:creationId xmlns:a16="http://schemas.microsoft.com/office/drawing/2014/main" id="{61436685-0C71-4E3E-A247-18396A844230}"/>
                </a:ext>
              </a:extLst>
            </p:cNvPr>
            <p:cNvSpPr txBox="1"/>
            <p:nvPr/>
          </p:nvSpPr>
          <p:spPr>
            <a:xfrm>
              <a:off x="1039144" y="2553794"/>
              <a:ext cx="108000" cy="169277"/>
            </a:xfrm>
            <a:prstGeom prst="rect">
              <a:avLst/>
            </a:prstGeom>
            <a:noFill/>
          </p:spPr>
          <p:txBody>
            <a:bodyPr wrap="square" rtlCol="0">
              <a:spAutoFit/>
            </a:bodyPr>
            <a:lstStyle/>
            <a:p>
              <a:r>
                <a:rPr lang="ja-JP" altLang="en-US" sz="500" dirty="0"/>
                <a:t>㉕</a:t>
              </a:r>
              <a:endParaRPr kumimoji="1" lang="en-US" altLang="ja-JP" sz="500" dirty="0"/>
            </a:p>
          </p:txBody>
        </p:sp>
        <p:sp>
          <p:nvSpPr>
            <p:cNvPr id="1702" name="テキスト ボックス 1701">
              <a:extLst>
                <a:ext uri="{FF2B5EF4-FFF2-40B4-BE49-F238E27FC236}">
                  <a16:creationId xmlns:a16="http://schemas.microsoft.com/office/drawing/2014/main" id="{57703244-97B7-43EB-81CA-7AB078244951}"/>
                </a:ext>
              </a:extLst>
            </p:cNvPr>
            <p:cNvSpPr txBox="1"/>
            <p:nvPr/>
          </p:nvSpPr>
          <p:spPr>
            <a:xfrm>
              <a:off x="938096" y="2643600"/>
              <a:ext cx="108000" cy="169277"/>
            </a:xfrm>
            <a:prstGeom prst="rect">
              <a:avLst/>
            </a:prstGeom>
            <a:noFill/>
          </p:spPr>
          <p:txBody>
            <a:bodyPr wrap="square" rtlCol="0">
              <a:spAutoFit/>
            </a:bodyPr>
            <a:lstStyle/>
            <a:p>
              <a:r>
                <a:rPr kumimoji="1" lang="ja-JP" altLang="en-US" sz="500" dirty="0"/>
                <a:t>㉖</a:t>
              </a:r>
              <a:endParaRPr kumimoji="1" lang="en-US" altLang="ja-JP" sz="500" dirty="0"/>
            </a:p>
          </p:txBody>
        </p:sp>
        <p:sp>
          <p:nvSpPr>
            <p:cNvPr id="1703" name="テキスト ボックス 1702">
              <a:extLst>
                <a:ext uri="{FF2B5EF4-FFF2-40B4-BE49-F238E27FC236}">
                  <a16:creationId xmlns:a16="http://schemas.microsoft.com/office/drawing/2014/main" id="{0FB682BA-C18F-4AD6-BDEB-7AD7EC396DCB}"/>
                </a:ext>
              </a:extLst>
            </p:cNvPr>
            <p:cNvSpPr txBox="1"/>
            <p:nvPr/>
          </p:nvSpPr>
          <p:spPr>
            <a:xfrm>
              <a:off x="1024378" y="2782049"/>
              <a:ext cx="108000" cy="169277"/>
            </a:xfrm>
            <a:prstGeom prst="rect">
              <a:avLst/>
            </a:prstGeom>
            <a:noFill/>
          </p:spPr>
          <p:txBody>
            <a:bodyPr wrap="square" rtlCol="0">
              <a:spAutoFit/>
            </a:bodyPr>
            <a:lstStyle/>
            <a:p>
              <a:r>
                <a:rPr lang="ja-JP" altLang="en-US" sz="500" dirty="0"/>
                <a:t>㉗</a:t>
              </a:r>
              <a:endParaRPr kumimoji="1" lang="en-US" altLang="ja-JP" sz="500" dirty="0"/>
            </a:p>
          </p:txBody>
        </p:sp>
        <p:sp>
          <p:nvSpPr>
            <p:cNvPr id="1704" name="テキスト ボックス 1703">
              <a:extLst>
                <a:ext uri="{FF2B5EF4-FFF2-40B4-BE49-F238E27FC236}">
                  <a16:creationId xmlns:a16="http://schemas.microsoft.com/office/drawing/2014/main" id="{5CF43CC2-408F-4AF8-B803-B1E9A730B65C}"/>
                </a:ext>
              </a:extLst>
            </p:cNvPr>
            <p:cNvSpPr txBox="1"/>
            <p:nvPr/>
          </p:nvSpPr>
          <p:spPr>
            <a:xfrm>
              <a:off x="603027" y="2874179"/>
              <a:ext cx="108000" cy="169277"/>
            </a:xfrm>
            <a:prstGeom prst="rect">
              <a:avLst/>
            </a:prstGeom>
            <a:noFill/>
          </p:spPr>
          <p:txBody>
            <a:bodyPr wrap="square" rtlCol="0">
              <a:spAutoFit/>
            </a:bodyPr>
            <a:lstStyle/>
            <a:p>
              <a:r>
                <a:rPr kumimoji="1" lang="ja-JP" altLang="en-US" sz="500" dirty="0"/>
                <a:t>㉘</a:t>
              </a:r>
              <a:endParaRPr kumimoji="1" lang="en-US" altLang="ja-JP" sz="500" dirty="0"/>
            </a:p>
          </p:txBody>
        </p:sp>
      </p:grpSp>
      <p:sp>
        <p:nvSpPr>
          <p:cNvPr id="1705" name="テキスト ボックス 1704">
            <a:extLst>
              <a:ext uri="{FF2B5EF4-FFF2-40B4-BE49-F238E27FC236}">
                <a16:creationId xmlns:a16="http://schemas.microsoft.com/office/drawing/2014/main" id="{6100320D-314F-4522-BDF2-7B4714B173DC}"/>
              </a:ext>
            </a:extLst>
          </p:cNvPr>
          <p:cNvSpPr txBox="1"/>
          <p:nvPr/>
        </p:nvSpPr>
        <p:spPr>
          <a:xfrm>
            <a:off x="1260864" y="4896825"/>
            <a:ext cx="108000" cy="169277"/>
          </a:xfrm>
          <a:prstGeom prst="rect">
            <a:avLst/>
          </a:prstGeom>
          <a:noFill/>
        </p:spPr>
        <p:txBody>
          <a:bodyPr wrap="square" rtlCol="0">
            <a:spAutoFit/>
          </a:bodyPr>
          <a:lstStyle/>
          <a:p>
            <a:r>
              <a:rPr kumimoji="1" lang="ja-JP" altLang="en-US" sz="500" dirty="0"/>
              <a:t>⑩</a:t>
            </a:r>
          </a:p>
        </p:txBody>
      </p:sp>
      <p:sp>
        <p:nvSpPr>
          <p:cNvPr id="1706" name="テキスト ボックス 1705">
            <a:extLst>
              <a:ext uri="{FF2B5EF4-FFF2-40B4-BE49-F238E27FC236}">
                <a16:creationId xmlns:a16="http://schemas.microsoft.com/office/drawing/2014/main" id="{3A332CB7-7F13-4D5A-985A-7B5E8614759B}"/>
              </a:ext>
            </a:extLst>
          </p:cNvPr>
          <p:cNvSpPr txBox="1"/>
          <p:nvPr/>
        </p:nvSpPr>
        <p:spPr>
          <a:xfrm>
            <a:off x="1249885" y="4975712"/>
            <a:ext cx="108000" cy="169277"/>
          </a:xfrm>
          <a:prstGeom prst="rect">
            <a:avLst/>
          </a:prstGeom>
          <a:noFill/>
        </p:spPr>
        <p:txBody>
          <a:bodyPr wrap="square" rtlCol="0">
            <a:spAutoFit/>
          </a:bodyPr>
          <a:lstStyle/>
          <a:p>
            <a:r>
              <a:rPr kumimoji="1" lang="ja-JP" altLang="en-US" sz="500" dirty="0"/>
              <a:t>⑬</a:t>
            </a:r>
          </a:p>
        </p:txBody>
      </p:sp>
      <p:sp>
        <p:nvSpPr>
          <p:cNvPr id="1431" name="四角形: 角を丸くする 1430">
            <a:extLst>
              <a:ext uri="{FF2B5EF4-FFF2-40B4-BE49-F238E27FC236}">
                <a16:creationId xmlns:a16="http://schemas.microsoft.com/office/drawing/2014/main" id="{55445587-88A6-48F8-8C42-F708997F7CB4}"/>
              </a:ext>
            </a:extLst>
          </p:cNvPr>
          <p:cNvSpPr/>
          <p:nvPr/>
        </p:nvSpPr>
        <p:spPr>
          <a:xfrm>
            <a:off x="4815964" y="853384"/>
            <a:ext cx="1751153" cy="2318808"/>
          </a:xfrm>
          <a:prstGeom prst="roundRect">
            <a:avLst>
              <a:gd name="adj" fmla="val 8122"/>
            </a:avLst>
          </a:prstGeom>
          <a:solidFill>
            <a:srgbClr val="FEF9D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32" name="グループ化 1431">
            <a:extLst>
              <a:ext uri="{FF2B5EF4-FFF2-40B4-BE49-F238E27FC236}">
                <a16:creationId xmlns:a16="http://schemas.microsoft.com/office/drawing/2014/main" id="{B09B6B0A-CCB0-4430-8DE2-766256911DA4}"/>
              </a:ext>
            </a:extLst>
          </p:cNvPr>
          <p:cNvGrpSpPr/>
          <p:nvPr/>
        </p:nvGrpSpPr>
        <p:grpSpPr>
          <a:xfrm>
            <a:off x="4922710" y="852681"/>
            <a:ext cx="1484386" cy="2147408"/>
            <a:chOff x="387351" y="-2320925"/>
            <a:chExt cx="7947024" cy="11496675"/>
          </a:xfrm>
          <a:solidFill>
            <a:srgbClr val="D9F1D7"/>
          </a:solidFill>
        </p:grpSpPr>
        <p:sp>
          <p:nvSpPr>
            <p:cNvPr id="1433" name="Freeform 54">
              <a:extLst>
                <a:ext uri="{FF2B5EF4-FFF2-40B4-BE49-F238E27FC236}">
                  <a16:creationId xmlns:a16="http://schemas.microsoft.com/office/drawing/2014/main" id="{CC541851-95DE-40CA-847F-A3670141BEC5}"/>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4" name="Freeform 55">
              <a:extLst>
                <a:ext uri="{FF2B5EF4-FFF2-40B4-BE49-F238E27FC236}">
                  <a16:creationId xmlns:a16="http://schemas.microsoft.com/office/drawing/2014/main" id="{526A0E35-33CC-4E1D-9A90-0CDCF39201E0}"/>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5" name="Freeform 56">
              <a:extLst>
                <a:ext uri="{FF2B5EF4-FFF2-40B4-BE49-F238E27FC236}">
                  <a16:creationId xmlns:a16="http://schemas.microsoft.com/office/drawing/2014/main" id="{9DCFD300-5D9C-492B-A944-DA42EF8992F8}"/>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6" name="Freeform 57">
              <a:extLst>
                <a:ext uri="{FF2B5EF4-FFF2-40B4-BE49-F238E27FC236}">
                  <a16:creationId xmlns:a16="http://schemas.microsoft.com/office/drawing/2014/main" id="{BAFBCD08-CAE2-4524-B93D-DFB01A6AB159}"/>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7" name="Freeform 58">
              <a:extLst>
                <a:ext uri="{FF2B5EF4-FFF2-40B4-BE49-F238E27FC236}">
                  <a16:creationId xmlns:a16="http://schemas.microsoft.com/office/drawing/2014/main" id="{A43B6F3C-C1B9-4C8F-B385-6B2C79813657}"/>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8" name="Freeform 59">
              <a:extLst>
                <a:ext uri="{FF2B5EF4-FFF2-40B4-BE49-F238E27FC236}">
                  <a16:creationId xmlns:a16="http://schemas.microsoft.com/office/drawing/2014/main" id="{DD4B7558-0C9D-4359-859C-520E155746E0}"/>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9" name="Freeform 60">
              <a:extLst>
                <a:ext uri="{FF2B5EF4-FFF2-40B4-BE49-F238E27FC236}">
                  <a16:creationId xmlns:a16="http://schemas.microsoft.com/office/drawing/2014/main" id="{AB6F28A3-593F-4B1A-BAF2-A52F0FA21777}"/>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0" name="Freeform 61">
              <a:extLst>
                <a:ext uri="{FF2B5EF4-FFF2-40B4-BE49-F238E27FC236}">
                  <a16:creationId xmlns:a16="http://schemas.microsoft.com/office/drawing/2014/main" id="{CAD9FC80-9FA5-498C-8257-EE0E429F3F06}"/>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1" name="Freeform 62">
              <a:extLst>
                <a:ext uri="{FF2B5EF4-FFF2-40B4-BE49-F238E27FC236}">
                  <a16:creationId xmlns:a16="http://schemas.microsoft.com/office/drawing/2014/main" id="{959A7628-F3D6-4895-8D33-00CEBFE89B04}"/>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2" name="Freeform 63">
              <a:extLst>
                <a:ext uri="{FF2B5EF4-FFF2-40B4-BE49-F238E27FC236}">
                  <a16:creationId xmlns:a16="http://schemas.microsoft.com/office/drawing/2014/main" id="{88781044-02D2-405E-8108-133A6229391D}"/>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3" name="Freeform 64">
              <a:extLst>
                <a:ext uri="{FF2B5EF4-FFF2-40B4-BE49-F238E27FC236}">
                  <a16:creationId xmlns:a16="http://schemas.microsoft.com/office/drawing/2014/main" id="{3274C6FC-8380-4997-8CE8-44F65206C8B2}"/>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4" name="Freeform 65">
              <a:extLst>
                <a:ext uri="{FF2B5EF4-FFF2-40B4-BE49-F238E27FC236}">
                  <a16:creationId xmlns:a16="http://schemas.microsoft.com/office/drawing/2014/main" id="{4B8A59C5-EF1D-446A-A864-710621782288}"/>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5" name="Freeform 66">
              <a:extLst>
                <a:ext uri="{FF2B5EF4-FFF2-40B4-BE49-F238E27FC236}">
                  <a16:creationId xmlns:a16="http://schemas.microsoft.com/office/drawing/2014/main" id="{3D7A6C4A-B6FA-4CA3-9D63-4710F0827559}"/>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6" name="Freeform 67">
              <a:extLst>
                <a:ext uri="{FF2B5EF4-FFF2-40B4-BE49-F238E27FC236}">
                  <a16:creationId xmlns:a16="http://schemas.microsoft.com/office/drawing/2014/main" id="{276CD929-94DF-4DD4-8F03-77EB564349A4}"/>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7" name="Freeform 68">
              <a:extLst>
                <a:ext uri="{FF2B5EF4-FFF2-40B4-BE49-F238E27FC236}">
                  <a16:creationId xmlns:a16="http://schemas.microsoft.com/office/drawing/2014/main" id="{41CD9964-EB2B-4A9B-BC7A-D82FDE29F4C0}"/>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8" name="Freeform 69">
              <a:extLst>
                <a:ext uri="{FF2B5EF4-FFF2-40B4-BE49-F238E27FC236}">
                  <a16:creationId xmlns:a16="http://schemas.microsoft.com/office/drawing/2014/main" id="{8AA87782-55CB-4C01-8CF0-F5B66D79A838}"/>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49" name="Freeform 70">
              <a:extLst>
                <a:ext uri="{FF2B5EF4-FFF2-40B4-BE49-F238E27FC236}">
                  <a16:creationId xmlns:a16="http://schemas.microsoft.com/office/drawing/2014/main" id="{36943FF6-C05F-4DA1-B7E0-79FDC2A85703}"/>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0" name="Freeform 71">
              <a:extLst>
                <a:ext uri="{FF2B5EF4-FFF2-40B4-BE49-F238E27FC236}">
                  <a16:creationId xmlns:a16="http://schemas.microsoft.com/office/drawing/2014/main" id="{430BBEE5-F9F6-4F78-BBF6-98E50F85B4BA}"/>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1" name="Freeform 72">
              <a:extLst>
                <a:ext uri="{FF2B5EF4-FFF2-40B4-BE49-F238E27FC236}">
                  <a16:creationId xmlns:a16="http://schemas.microsoft.com/office/drawing/2014/main" id="{FB5F1C24-52BB-4760-8B77-A79978A41992}"/>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2" name="Freeform 73">
              <a:extLst>
                <a:ext uri="{FF2B5EF4-FFF2-40B4-BE49-F238E27FC236}">
                  <a16:creationId xmlns:a16="http://schemas.microsoft.com/office/drawing/2014/main" id="{E8A7D6E4-014E-43C8-B67D-F969957278B3}"/>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3" name="Freeform 74">
              <a:extLst>
                <a:ext uri="{FF2B5EF4-FFF2-40B4-BE49-F238E27FC236}">
                  <a16:creationId xmlns:a16="http://schemas.microsoft.com/office/drawing/2014/main" id="{A54A68CC-D970-43D8-BF8B-54CBC482FA88}"/>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4" name="Freeform 75">
              <a:extLst>
                <a:ext uri="{FF2B5EF4-FFF2-40B4-BE49-F238E27FC236}">
                  <a16:creationId xmlns:a16="http://schemas.microsoft.com/office/drawing/2014/main" id="{6985AF90-C14A-45E7-8763-0310B6E84473}"/>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5" name="Freeform 76">
              <a:extLst>
                <a:ext uri="{FF2B5EF4-FFF2-40B4-BE49-F238E27FC236}">
                  <a16:creationId xmlns:a16="http://schemas.microsoft.com/office/drawing/2014/main" id="{F1B2B621-2642-4341-9C70-0104E136A85B}"/>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6" name="Freeform 77">
              <a:extLst>
                <a:ext uri="{FF2B5EF4-FFF2-40B4-BE49-F238E27FC236}">
                  <a16:creationId xmlns:a16="http://schemas.microsoft.com/office/drawing/2014/main" id="{F16D8454-F08F-4C82-A127-EAFE50911155}"/>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7" name="Freeform 78">
              <a:extLst>
                <a:ext uri="{FF2B5EF4-FFF2-40B4-BE49-F238E27FC236}">
                  <a16:creationId xmlns:a16="http://schemas.microsoft.com/office/drawing/2014/main" id="{A6EB8269-C71D-478F-8987-88773B001168}"/>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8" name="Freeform 79">
              <a:extLst>
                <a:ext uri="{FF2B5EF4-FFF2-40B4-BE49-F238E27FC236}">
                  <a16:creationId xmlns:a16="http://schemas.microsoft.com/office/drawing/2014/main" id="{81B6BCA9-3A31-44A2-9860-C92696BF86E1}"/>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59" name="Freeform 80">
              <a:extLst>
                <a:ext uri="{FF2B5EF4-FFF2-40B4-BE49-F238E27FC236}">
                  <a16:creationId xmlns:a16="http://schemas.microsoft.com/office/drawing/2014/main" id="{999357EE-C8C7-423A-BDB7-84BAC0A0D705}"/>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460" name="グループ化 1459">
              <a:extLst>
                <a:ext uri="{FF2B5EF4-FFF2-40B4-BE49-F238E27FC236}">
                  <a16:creationId xmlns:a16="http://schemas.microsoft.com/office/drawing/2014/main" id="{34908E90-C04E-40EF-9FEA-57C9C3CF058E}"/>
                </a:ext>
              </a:extLst>
            </p:cNvPr>
            <p:cNvGrpSpPr/>
            <p:nvPr/>
          </p:nvGrpSpPr>
          <p:grpSpPr>
            <a:xfrm>
              <a:off x="3732213" y="5351463"/>
              <a:ext cx="833437" cy="738188"/>
              <a:chOff x="3732213" y="5351463"/>
              <a:chExt cx="833437" cy="738188"/>
            </a:xfrm>
            <a:grpFill/>
          </p:grpSpPr>
          <p:sp>
            <p:nvSpPr>
              <p:cNvPr id="1492" name="Freeform 81">
                <a:extLst>
                  <a:ext uri="{FF2B5EF4-FFF2-40B4-BE49-F238E27FC236}">
                    <a16:creationId xmlns:a16="http://schemas.microsoft.com/office/drawing/2014/main" id="{403EF3EA-F701-402C-B351-A7E5624684DD}"/>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3" name="Freeform 82">
                <a:extLst>
                  <a:ext uri="{FF2B5EF4-FFF2-40B4-BE49-F238E27FC236}">
                    <a16:creationId xmlns:a16="http://schemas.microsoft.com/office/drawing/2014/main" id="{71460EE2-9699-4962-B730-1E6848FB6867}"/>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461" name="グループ化 1460">
              <a:extLst>
                <a:ext uri="{FF2B5EF4-FFF2-40B4-BE49-F238E27FC236}">
                  <a16:creationId xmlns:a16="http://schemas.microsoft.com/office/drawing/2014/main" id="{E643E487-46D3-456F-BF18-A4449849031E}"/>
                </a:ext>
              </a:extLst>
            </p:cNvPr>
            <p:cNvGrpSpPr/>
            <p:nvPr/>
          </p:nvGrpSpPr>
          <p:grpSpPr>
            <a:xfrm>
              <a:off x="4054475" y="5126038"/>
              <a:ext cx="806450" cy="528637"/>
              <a:chOff x="4054475" y="5126038"/>
              <a:chExt cx="806450" cy="528637"/>
            </a:xfrm>
            <a:grpFill/>
          </p:grpSpPr>
          <p:sp>
            <p:nvSpPr>
              <p:cNvPr id="1489" name="Freeform 83">
                <a:extLst>
                  <a:ext uri="{FF2B5EF4-FFF2-40B4-BE49-F238E27FC236}">
                    <a16:creationId xmlns:a16="http://schemas.microsoft.com/office/drawing/2014/main" id="{6066AB36-E8DC-41BD-AB92-91355B0713C2}"/>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0" name="Freeform 84">
                <a:extLst>
                  <a:ext uri="{FF2B5EF4-FFF2-40B4-BE49-F238E27FC236}">
                    <a16:creationId xmlns:a16="http://schemas.microsoft.com/office/drawing/2014/main" id="{698A87B3-3725-492C-834E-E68DF478A600}"/>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91" name="Freeform 85">
                <a:extLst>
                  <a:ext uri="{FF2B5EF4-FFF2-40B4-BE49-F238E27FC236}">
                    <a16:creationId xmlns:a16="http://schemas.microsoft.com/office/drawing/2014/main" id="{4BE6538A-1C85-4206-9AE0-2B356C435AD1}"/>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62" name="Freeform 86">
              <a:extLst>
                <a:ext uri="{FF2B5EF4-FFF2-40B4-BE49-F238E27FC236}">
                  <a16:creationId xmlns:a16="http://schemas.microsoft.com/office/drawing/2014/main" id="{89CC4812-5939-429D-88CF-C154FC066FA2}"/>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463" name="グループ化 1462">
              <a:extLst>
                <a:ext uri="{FF2B5EF4-FFF2-40B4-BE49-F238E27FC236}">
                  <a16:creationId xmlns:a16="http://schemas.microsoft.com/office/drawing/2014/main" id="{61852B6D-2322-46BB-BD22-1C391E22FF19}"/>
                </a:ext>
              </a:extLst>
            </p:cNvPr>
            <p:cNvGrpSpPr/>
            <p:nvPr/>
          </p:nvGrpSpPr>
          <p:grpSpPr>
            <a:xfrm>
              <a:off x="4156075" y="4219575"/>
              <a:ext cx="2254250" cy="2627313"/>
              <a:chOff x="4156075" y="4219575"/>
              <a:chExt cx="2254250" cy="2627313"/>
            </a:xfrm>
            <a:grpFill/>
          </p:grpSpPr>
          <p:sp>
            <p:nvSpPr>
              <p:cNvPr id="1486" name="Freeform 87">
                <a:extLst>
                  <a:ext uri="{FF2B5EF4-FFF2-40B4-BE49-F238E27FC236}">
                    <a16:creationId xmlns:a16="http://schemas.microsoft.com/office/drawing/2014/main" id="{FD55EAF0-6577-4A31-81CC-DB46B9279063}"/>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7" name="Freeform 88">
                <a:extLst>
                  <a:ext uri="{FF2B5EF4-FFF2-40B4-BE49-F238E27FC236}">
                    <a16:creationId xmlns:a16="http://schemas.microsoft.com/office/drawing/2014/main" id="{3CC053B1-AFD3-47D0-A2D0-20D0DE093441}"/>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8" name="Freeform 89">
                <a:extLst>
                  <a:ext uri="{FF2B5EF4-FFF2-40B4-BE49-F238E27FC236}">
                    <a16:creationId xmlns:a16="http://schemas.microsoft.com/office/drawing/2014/main" id="{59E4D93C-FEED-47DB-B4C6-C8F5BA009D5E}"/>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464" name="Freeform 90">
              <a:extLst>
                <a:ext uri="{FF2B5EF4-FFF2-40B4-BE49-F238E27FC236}">
                  <a16:creationId xmlns:a16="http://schemas.microsoft.com/office/drawing/2014/main" id="{C50F4C18-CB1B-49A7-B536-EFAACCCFF7AC}"/>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5" name="Freeform 91">
              <a:extLst>
                <a:ext uri="{FF2B5EF4-FFF2-40B4-BE49-F238E27FC236}">
                  <a16:creationId xmlns:a16="http://schemas.microsoft.com/office/drawing/2014/main" id="{DF5486DA-A308-4833-ABAB-EE50482F86E8}"/>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6" name="Freeform 92">
              <a:extLst>
                <a:ext uri="{FF2B5EF4-FFF2-40B4-BE49-F238E27FC236}">
                  <a16:creationId xmlns:a16="http://schemas.microsoft.com/office/drawing/2014/main" id="{1794E8AD-8530-417F-B783-57A15BEA332B}"/>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7" name="Freeform 93">
              <a:extLst>
                <a:ext uri="{FF2B5EF4-FFF2-40B4-BE49-F238E27FC236}">
                  <a16:creationId xmlns:a16="http://schemas.microsoft.com/office/drawing/2014/main" id="{90A4CDE6-342A-4380-B5C4-8D25AF4C0D7B}"/>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8" name="Freeform 94">
              <a:extLst>
                <a:ext uri="{FF2B5EF4-FFF2-40B4-BE49-F238E27FC236}">
                  <a16:creationId xmlns:a16="http://schemas.microsoft.com/office/drawing/2014/main" id="{3E2D7F21-7A77-47CF-AE0B-A364174FA246}"/>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9" name="Freeform 95">
              <a:extLst>
                <a:ext uri="{FF2B5EF4-FFF2-40B4-BE49-F238E27FC236}">
                  <a16:creationId xmlns:a16="http://schemas.microsoft.com/office/drawing/2014/main" id="{E6364FB8-4053-4AC4-AAE1-8FA3B2C9E321}"/>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0" name="Freeform 96">
              <a:extLst>
                <a:ext uri="{FF2B5EF4-FFF2-40B4-BE49-F238E27FC236}">
                  <a16:creationId xmlns:a16="http://schemas.microsoft.com/office/drawing/2014/main" id="{973514D1-0881-4610-9FBB-DFB219692BD5}"/>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471" name="Freeform 97">
              <a:extLst>
                <a:ext uri="{FF2B5EF4-FFF2-40B4-BE49-F238E27FC236}">
                  <a16:creationId xmlns:a16="http://schemas.microsoft.com/office/drawing/2014/main" id="{5AE9E8F3-4C0F-4295-9EA9-C11486913BBB}"/>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2" name="Freeform 98">
              <a:extLst>
                <a:ext uri="{FF2B5EF4-FFF2-40B4-BE49-F238E27FC236}">
                  <a16:creationId xmlns:a16="http://schemas.microsoft.com/office/drawing/2014/main" id="{4B66C59E-2C08-422A-A0E8-CFD419448668}"/>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3" name="Freeform 99">
              <a:extLst>
                <a:ext uri="{FF2B5EF4-FFF2-40B4-BE49-F238E27FC236}">
                  <a16:creationId xmlns:a16="http://schemas.microsoft.com/office/drawing/2014/main" id="{5C014006-07DB-4D8E-9D15-3840F5BD30D3}"/>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474" name="グループ化 1473">
              <a:extLst>
                <a:ext uri="{FF2B5EF4-FFF2-40B4-BE49-F238E27FC236}">
                  <a16:creationId xmlns:a16="http://schemas.microsoft.com/office/drawing/2014/main" id="{3EAD4533-7992-4796-9DFF-197F6E528155}"/>
                </a:ext>
              </a:extLst>
            </p:cNvPr>
            <p:cNvGrpSpPr/>
            <p:nvPr/>
          </p:nvGrpSpPr>
          <p:grpSpPr>
            <a:xfrm>
              <a:off x="3803650" y="1860550"/>
              <a:ext cx="2744787" cy="2689225"/>
              <a:chOff x="3803650" y="1860550"/>
              <a:chExt cx="2744787" cy="2689225"/>
            </a:xfrm>
            <a:grpFill/>
          </p:grpSpPr>
          <p:sp>
            <p:nvSpPr>
              <p:cNvPr id="1481" name="Freeform 100">
                <a:extLst>
                  <a:ext uri="{FF2B5EF4-FFF2-40B4-BE49-F238E27FC236}">
                    <a16:creationId xmlns:a16="http://schemas.microsoft.com/office/drawing/2014/main" id="{B88EA18A-F4AD-4006-B856-6F0B497E3B23}"/>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2" name="Freeform 101">
                <a:extLst>
                  <a:ext uri="{FF2B5EF4-FFF2-40B4-BE49-F238E27FC236}">
                    <a16:creationId xmlns:a16="http://schemas.microsoft.com/office/drawing/2014/main" id="{E32EA0FC-275E-433F-891F-1E52F90557C7}"/>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3" name="Freeform 102">
                <a:extLst>
                  <a:ext uri="{FF2B5EF4-FFF2-40B4-BE49-F238E27FC236}">
                    <a16:creationId xmlns:a16="http://schemas.microsoft.com/office/drawing/2014/main" id="{426B359F-D444-43A6-B09A-7C4908CD4627}"/>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4" name="Freeform 103">
                <a:extLst>
                  <a:ext uri="{FF2B5EF4-FFF2-40B4-BE49-F238E27FC236}">
                    <a16:creationId xmlns:a16="http://schemas.microsoft.com/office/drawing/2014/main" id="{A106298D-8C9F-40F6-BF74-F8039B454939}"/>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5" name="Freeform 104">
                <a:extLst>
                  <a:ext uri="{FF2B5EF4-FFF2-40B4-BE49-F238E27FC236}">
                    <a16:creationId xmlns:a16="http://schemas.microsoft.com/office/drawing/2014/main" id="{F2449C4D-C1C4-41BD-9959-4B81F0D56CAD}"/>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1475" name="Freeform 105">
              <a:extLst>
                <a:ext uri="{FF2B5EF4-FFF2-40B4-BE49-F238E27FC236}">
                  <a16:creationId xmlns:a16="http://schemas.microsoft.com/office/drawing/2014/main" id="{65424625-8EDA-41A3-BD26-6FDA8AC038F7}"/>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6" name="Freeform 106">
              <a:extLst>
                <a:ext uri="{FF2B5EF4-FFF2-40B4-BE49-F238E27FC236}">
                  <a16:creationId xmlns:a16="http://schemas.microsoft.com/office/drawing/2014/main" id="{3C5E0548-1366-4793-BB4E-E8FCBF205714}"/>
                </a:ext>
              </a:extLst>
            </p:cNvPr>
            <p:cNvSpPr>
              <a:spLocks/>
            </p:cNvSpPr>
            <p:nvPr/>
          </p:nvSpPr>
          <p:spPr bwMode="auto">
            <a:xfrm>
              <a:off x="6892927" y="-595311"/>
              <a:ext cx="671510" cy="963615"/>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7" name="Freeform 107">
              <a:extLst>
                <a:ext uri="{FF2B5EF4-FFF2-40B4-BE49-F238E27FC236}">
                  <a16:creationId xmlns:a16="http://schemas.microsoft.com/office/drawing/2014/main" id="{529549DD-8AA9-402C-8D01-5F75816BDA77}"/>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8" name="Freeform 108">
              <a:extLst>
                <a:ext uri="{FF2B5EF4-FFF2-40B4-BE49-F238E27FC236}">
                  <a16:creationId xmlns:a16="http://schemas.microsoft.com/office/drawing/2014/main" id="{E0F4A6A0-FF33-452A-8F7B-8E7E98D77ECB}"/>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79" name="Freeform 109">
              <a:extLst>
                <a:ext uri="{FF2B5EF4-FFF2-40B4-BE49-F238E27FC236}">
                  <a16:creationId xmlns:a16="http://schemas.microsoft.com/office/drawing/2014/main" id="{2A808ADA-4F3D-46A0-A006-F20DBDA0FD94}"/>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0" name="Freeform 110">
              <a:extLst>
                <a:ext uri="{FF2B5EF4-FFF2-40B4-BE49-F238E27FC236}">
                  <a16:creationId xmlns:a16="http://schemas.microsoft.com/office/drawing/2014/main" id="{35D0B9D8-01A3-4A2E-B012-F451A72C264C}"/>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494" name="グループ化 1493">
            <a:extLst>
              <a:ext uri="{FF2B5EF4-FFF2-40B4-BE49-F238E27FC236}">
                <a16:creationId xmlns:a16="http://schemas.microsoft.com/office/drawing/2014/main" id="{92E1E462-5C50-40F0-9D58-4035A6445488}"/>
              </a:ext>
            </a:extLst>
          </p:cNvPr>
          <p:cNvGrpSpPr/>
          <p:nvPr/>
        </p:nvGrpSpPr>
        <p:grpSpPr>
          <a:xfrm>
            <a:off x="5018893" y="1206570"/>
            <a:ext cx="1317296" cy="1740659"/>
            <a:chOff x="603027" y="1302797"/>
            <a:chExt cx="1317296" cy="1740659"/>
          </a:xfrm>
        </p:grpSpPr>
        <p:sp>
          <p:nvSpPr>
            <p:cNvPr id="1495" name="テキスト ボックス 1494">
              <a:extLst>
                <a:ext uri="{FF2B5EF4-FFF2-40B4-BE49-F238E27FC236}">
                  <a16:creationId xmlns:a16="http://schemas.microsoft.com/office/drawing/2014/main" id="{5ECB8810-63EF-43C0-876A-A6D25AB9FE3A}"/>
                </a:ext>
              </a:extLst>
            </p:cNvPr>
            <p:cNvSpPr txBox="1"/>
            <p:nvPr/>
          </p:nvSpPr>
          <p:spPr>
            <a:xfrm>
              <a:off x="1454315" y="1302797"/>
              <a:ext cx="108000" cy="108000"/>
            </a:xfrm>
            <a:prstGeom prst="rect">
              <a:avLst/>
            </a:prstGeom>
            <a:noFill/>
          </p:spPr>
          <p:txBody>
            <a:bodyPr wrap="square" rtlCol="0">
              <a:spAutoFit/>
            </a:bodyPr>
            <a:lstStyle/>
            <a:p>
              <a:r>
                <a:rPr lang="ja-JP" altLang="en-US" sz="500" dirty="0"/>
                <a:t>①</a:t>
              </a:r>
              <a:endParaRPr kumimoji="1" lang="ja-JP" altLang="en-US" sz="500" dirty="0"/>
            </a:p>
          </p:txBody>
        </p:sp>
        <p:sp>
          <p:nvSpPr>
            <p:cNvPr id="1496" name="テキスト ボックス 1495">
              <a:extLst>
                <a:ext uri="{FF2B5EF4-FFF2-40B4-BE49-F238E27FC236}">
                  <a16:creationId xmlns:a16="http://schemas.microsoft.com/office/drawing/2014/main" id="{C09AFB13-F9B4-4EC8-9442-844477F3FA5C}"/>
                </a:ext>
              </a:extLst>
            </p:cNvPr>
            <p:cNvSpPr txBox="1"/>
            <p:nvPr/>
          </p:nvSpPr>
          <p:spPr>
            <a:xfrm>
              <a:off x="1290583" y="1454938"/>
              <a:ext cx="108000" cy="108000"/>
            </a:xfrm>
            <a:prstGeom prst="rect">
              <a:avLst/>
            </a:prstGeom>
            <a:noFill/>
          </p:spPr>
          <p:txBody>
            <a:bodyPr wrap="square" rtlCol="0">
              <a:spAutoFit/>
            </a:bodyPr>
            <a:lstStyle/>
            <a:p>
              <a:r>
                <a:rPr lang="ja-JP" altLang="en-US" sz="500" dirty="0"/>
                <a:t>②</a:t>
              </a:r>
              <a:endParaRPr kumimoji="1" lang="ja-JP" altLang="en-US" sz="500" dirty="0"/>
            </a:p>
          </p:txBody>
        </p:sp>
        <p:sp>
          <p:nvSpPr>
            <p:cNvPr id="1497" name="テキスト ボックス 1496">
              <a:extLst>
                <a:ext uri="{FF2B5EF4-FFF2-40B4-BE49-F238E27FC236}">
                  <a16:creationId xmlns:a16="http://schemas.microsoft.com/office/drawing/2014/main" id="{9DE1B6D7-3706-4555-A591-24A1FB46B4DE}"/>
                </a:ext>
              </a:extLst>
            </p:cNvPr>
            <p:cNvSpPr txBox="1"/>
            <p:nvPr/>
          </p:nvSpPr>
          <p:spPr>
            <a:xfrm>
              <a:off x="1372126" y="1651269"/>
              <a:ext cx="108000" cy="108000"/>
            </a:xfrm>
            <a:prstGeom prst="rect">
              <a:avLst/>
            </a:prstGeom>
            <a:noFill/>
          </p:spPr>
          <p:txBody>
            <a:bodyPr wrap="square" rtlCol="0">
              <a:spAutoFit/>
            </a:bodyPr>
            <a:lstStyle/>
            <a:p>
              <a:r>
                <a:rPr lang="ja-JP" altLang="en-US" sz="500" dirty="0"/>
                <a:t>③</a:t>
              </a:r>
              <a:endParaRPr kumimoji="1" lang="ja-JP" altLang="en-US" sz="500" dirty="0"/>
            </a:p>
          </p:txBody>
        </p:sp>
        <p:sp>
          <p:nvSpPr>
            <p:cNvPr id="1498" name="テキスト ボックス 1497">
              <a:extLst>
                <a:ext uri="{FF2B5EF4-FFF2-40B4-BE49-F238E27FC236}">
                  <a16:creationId xmlns:a16="http://schemas.microsoft.com/office/drawing/2014/main" id="{F253C8E1-AF11-4E41-A979-B0CF1DC427B1}"/>
                </a:ext>
              </a:extLst>
            </p:cNvPr>
            <p:cNvSpPr txBox="1"/>
            <p:nvPr/>
          </p:nvSpPr>
          <p:spPr>
            <a:xfrm>
              <a:off x="1812323" y="1510941"/>
              <a:ext cx="108000" cy="108000"/>
            </a:xfrm>
            <a:prstGeom prst="rect">
              <a:avLst/>
            </a:prstGeom>
            <a:noFill/>
          </p:spPr>
          <p:txBody>
            <a:bodyPr wrap="square" rtlCol="0">
              <a:spAutoFit/>
            </a:bodyPr>
            <a:lstStyle/>
            <a:p>
              <a:r>
                <a:rPr lang="ja-JP" altLang="en-US" sz="500" dirty="0"/>
                <a:t>④</a:t>
              </a:r>
              <a:endParaRPr kumimoji="1" lang="ja-JP" altLang="en-US" sz="500" dirty="0"/>
            </a:p>
          </p:txBody>
        </p:sp>
        <p:sp>
          <p:nvSpPr>
            <p:cNvPr id="1499" name="テキスト ボックス 1498">
              <a:extLst>
                <a:ext uri="{FF2B5EF4-FFF2-40B4-BE49-F238E27FC236}">
                  <a16:creationId xmlns:a16="http://schemas.microsoft.com/office/drawing/2014/main" id="{B75AF4BF-CD4F-428E-9452-D4954CA4ABCF}"/>
                </a:ext>
              </a:extLst>
            </p:cNvPr>
            <p:cNvSpPr txBox="1"/>
            <p:nvPr/>
          </p:nvSpPr>
          <p:spPr>
            <a:xfrm>
              <a:off x="1665398" y="1675430"/>
              <a:ext cx="108000" cy="108000"/>
            </a:xfrm>
            <a:prstGeom prst="rect">
              <a:avLst/>
            </a:prstGeom>
            <a:noFill/>
          </p:spPr>
          <p:txBody>
            <a:bodyPr wrap="square" rtlCol="0">
              <a:spAutoFit/>
            </a:bodyPr>
            <a:lstStyle/>
            <a:p>
              <a:r>
                <a:rPr lang="ja-JP" altLang="en-US" sz="500" dirty="0"/>
                <a:t>⑤</a:t>
              </a:r>
              <a:endParaRPr kumimoji="1" lang="ja-JP" altLang="en-US" sz="500" dirty="0"/>
            </a:p>
          </p:txBody>
        </p:sp>
        <p:sp>
          <p:nvSpPr>
            <p:cNvPr id="1500" name="テキスト ボックス 1499">
              <a:extLst>
                <a:ext uri="{FF2B5EF4-FFF2-40B4-BE49-F238E27FC236}">
                  <a16:creationId xmlns:a16="http://schemas.microsoft.com/office/drawing/2014/main" id="{A0AB03F0-69A4-4D12-A9B1-0FC91D171AD4}"/>
                </a:ext>
              </a:extLst>
            </p:cNvPr>
            <p:cNvSpPr txBox="1"/>
            <p:nvPr/>
          </p:nvSpPr>
          <p:spPr>
            <a:xfrm>
              <a:off x="1650625" y="1785542"/>
              <a:ext cx="108000" cy="108000"/>
            </a:xfrm>
            <a:prstGeom prst="rect">
              <a:avLst/>
            </a:prstGeom>
            <a:noFill/>
          </p:spPr>
          <p:txBody>
            <a:bodyPr wrap="square" rtlCol="0">
              <a:spAutoFit/>
            </a:bodyPr>
            <a:lstStyle/>
            <a:p>
              <a:r>
                <a:rPr lang="ja-JP" altLang="en-US" sz="500" dirty="0"/>
                <a:t>⑥</a:t>
              </a:r>
              <a:endParaRPr kumimoji="1" lang="ja-JP" altLang="en-US" sz="500" dirty="0"/>
            </a:p>
          </p:txBody>
        </p:sp>
        <p:sp>
          <p:nvSpPr>
            <p:cNvPr id="1501" name="テキスト ボックス 1500">
              <a:extLst>
                <a:ext uri="{FF2B5EF4-FFF2-40B4-BE49-F238E27FC236}">
                  <a16:creationId xmlns:a16="http://schemas.microsoft.com/office/drawing/2014/main" id="{893A87B9-D110-4006-97BB-358343B94DFA}"/>
                </a:ext>
              </a:extLst>
            </p:cNvPr>
            <p:cNvSpPr txBox="1"/>
            <p:nvPr/>
          </p:nvSpPr>
          <p:spPr>
            <a:xfrm>
              <a:off x="1701276" y="1913112"/>
              <a:ext cx="108000" cy="169277"/>
            </a:xfrm>
            <a:prstGeom prst="rect">
              <a:avLst/>
            </a:prstGeom>
            <a:noFill/>
          </p:spPr>
          <p:txBody>
            <a:bodyPr wrap="square" rtlCol="0">
              <a:spAutoFit/>
            </a:bodyPr>
            <a:lstStyle/>
            <a:p>
              <a:r>
                <a:rPr lang="ja-JP" altLang="en-US" sz="500" dirty="0"/>
                <a:t>⑦</a:t>
              </a:r>
              <a:endParaRPr kumimoji="1" lang="ja-JP" altLang="en-US" sz="500" dirty="0"/>
            </a:p>
          </p:txBody>
        </p:sp>
        <p:sp>
          <p:nvSpPr>
            <p:cNvPr id="1502" name="テキスト ボックス 1501">
              <a:extLst>
                <a:ext uri="{FF2B5EF4-FFF2-40B4-BE49-F238E27FC236}">
                  <a16:creationId xmlns:a16="http://schemas.microsoft.com/office/drawing/2014/main" id="{D08711B3-CE00-4DC3-B0BF-ECCD4382DF44}"/>
                </a:ext>
              </a:extLst>
            </p:cNvPr>
            <p:cNvSpPr txBox="1"/>
            <p:nvPr/>
          </p:nvSpPr>
          <p:spPr>
            <a:xfrm>
              <a:off x="1538873" y="2073428"/>
              <a:ext cx="108000" cy="169277"/>
            </a:xfrm>
            <a:prstGeom prst="rect">
              <a:avLst/>
            </a:prstGeom>
            <a:noFill/>
          </p:spPr>
          <p:txBody>
            <a:bodyPr wrap="square" rtlCol="0">
              <a:spAutoFit/>
            </a:bodyPr>
            <a:lstStyle/>
            <a:p>
              <a:r>
                <a:rPr kumimoji="1" lang="ja-JP" altLang="en-US" sz="500" dirty="0"/>
                <a:t>⑧</a:t>
              </a:r>
              <a:endParaRPr kumimoji="1" lang="en-US" altLang="ja-JP" sz="500" dirty="0"/>
            </a:p>
          </p:txBody>
        </p:sp>
        <p:sp>
          <p:nvSpPr>
            <p:cNvPr id="1503" name="テキスト ボックス 1502">
              <a:extLst>
                <a:ext uri="{FF2B5EF4-FFF2-40B4-BE49-F238E27FC236}">
                  <a16:creationId xmlns:a16="http://schemas.microsoft.com/office/drawing/2014/main" id="{4E7A3361-097E-4A0E-9714-CB25BAD052B3}"/>
                </a:ext>
              </a:extLst>
            </p:cNvPr>
            <p:cNvSpPr txBox="1"/>
            <p:nvPr/>
          </p:nvSpPr>
          <p:spPr>
            <a:xfrm>
              <a:off x="1379822" y="1785497"/>
              <a:ext cx="108000" cy="169277"/>
            </a:xfrm>
            <a:prstGeom prst="rect">
              <a:avLst/>
            </a:prstGeom>
            <a:noFill/>
          </p:spPr>
          <p:txBody>
            <a:bodyPr wrap="square" rtlCol="0">
              <a:spAutoFit/>
            </a:bodyPr>
            <a:lstStyle/>
            <a:p>
              <a:r>
                <a:rPr kumimoji="1" lang="ja-JP" altLang="en-US" sz="500" dirty="0"/>
                <a:t>⑨</a:t>
              </a:r>
            </a:p>
          </p:txBody>
        </p:sp>
        <p:sp>
          <p:nvSpPr>
            <p:cNvPr id="1504" name="テキスト ボックス 1503">
              <a:extLst>
                <a:ext uri="{FF2B5EF4-FFF2-40B4-BE49-F238E27FC236}">
                  <a16:creationId xmlns:a16="http://schemas.microsoft.com/office/drawing/2014/main" id="{552C1428-8EBB-4B90-BB4D-C96271431BED}"/>
                </a:ext>
              </a:extLst>
            </p:cNvPr>
            <p:cNvSpPr txBox="1"/>
            <p:nvPr/>
          </p:nvSpPr>
          <p:spPr>
            <a:xfrm>
              <a:off x="1516905" y="1835476"/>
              <a:ext cx="108000" cy="169277"/>
            </a:xfrm>
            <a:prstGeom prst="rect">
              <a:avLst/>
            </a:prstGeom>
            <a:noFill/>
          </p:spPr>
          <p:txBody>
            <a:bodyPr wrap="square" rtlCol="0">
              <a:spAutoFit/>
            </a:bodyPr>
            <a:lstStyle/>
            <a:p>
              <a:r>
                <a:rPr kumimoji="1" lang="ja-JP" altLang="en-US" sz="500" dirty="0"/>
                <a:t>⑪</a:t>
              </a:r>
            </a:p>
          </p:txBody>
        </p:sp>
        <p:sp>
          <p:nvSpPr>
            <p:cNvPr id="1505" name="テキスト ボックス 1504">
              <a:extLst>
                <a:ext uri="{FF2B5EF4-FFF2-40B4-BE49-F238E27FC236}">
                  <a16:creationId xmlns:a16="http://schemas.microsoft.com/office/drawing/2014/main" id="{65FE474F-8B89-45CD-8494-BBD14F136292}"/>
                </a:ext>
              </a:extLst>
            </p:cNvPr>
            <p:cNvSpPr txBox="1"/>
            <p:nvPr/>
          </p:nvSpPr>
          <p:spPr>
            <a:xfrm>
              <a:off x="1470189" y="2054437"/>
              <a:ext cx="108000" cy="169277"/>
            </a:xfrm>
            <a:prstGeom prst="rect">
              <a:avLst/>
            </a:prstGeom>
            <a:noFill/>
          </p:spPr>
          <p:txBody>
            <a:bodyPr wrap="square" rtlCol="0">
              <a:spAutoFit/>
            </a:bodyPr>
            <a:lstStyle/>
            <a:p>
              <a:r>
                <a:rPr kumimoji="1" lang="ja-JP" altLang="en-US" sz="500" dirty="0"/>
                <a:t>⑰</a:t>
              </a:r>
              <a:endParaRPr kumimoji="1" lang="en-US" altLang="ja-JP" sz="500" dirty="0"/>
            </a:p>
          </p:txBody>
        </p:sp>
        <p:sp>
          <p:nvSpPr>
            <p:cNvPr id="1506" name="テキスト ボックス 1505">
              <a:extLst>
                <a:ext uri="{FF2B5EF4-FFF2-40B4-BE49-F238E27FC236}">
                  <a16:creationId xmlns:a16="http://schemas.microsoft.com/office/drawing/2014/main" id="{CF604954-49A9-41D6-A36D-B3B108BC1EF2}"/>
                </a:ext>
              </a:extLst>
            </p:cNvPr>
            <p:cNvSpPr txBox="1"/>
            <p:nvPr/>
          </p:nvSpPr>
          <p:spPr>
            <a:xfrm>
              <a:off x="1439609" y="1899781"/>
              <a:ext cx="108000" cy="169277"/>
            </a:xfrm>
            <a:prstGeom prst="rect">
              <a:avLst/>
            </a:prstGeom>
            <a:noFill/>
          </p:spPr>
          <p:txBody>
            <a:bodyPr wrap="square" rtlCol="0">
              <a:spAutoFit/>
            </a:bodyPr>
            <a:lstStyle/>
            <a:p>
              <a:r>
                <a:rPr kumimoji="1" lang="ja-JP" altLang="en-US" sz="500" dirty="0"/>
                <a:t>⑫</a:t>
              </a:r>
            </a:p>
          </p:txBody>
        </p:sp>
        <p:sp>
          <p:nvSpPr>
            <p:cNvPr id="1507" name="テキスト ボックス 1506">
              <a:extLst>
                <a:ext uri="{FF2B5EF4-FFF2-40B4-BE49-F238E27FC236}">
                  <a16:creationId xmlns:a16="http://schemas.microsoft.com/office/drawing/2014/main" id="{98D250DE-4D57-44D8-9A12-4E0761B45267}"/>
                </a:ext>
              </a:extLst>
            </p:cNvPr>
            <p:cNvSpPr txBox="1"/>
            <p:nvPr/>
          </p:nvSpPr>
          <p:spPr>
            <a:xfrm>
              <a:off x="1419072" y="1972840"/>
              <a:ext cx="108000" cy="169277"/>
            </a:xfrm>
            <a:prstGeom prst="rect">
              <a:avLst/>
            </a:prstGeom>
            <a:noFill/>
          </p:spPr>
          <p:txBody>
            <a:bodyPr wrap="square" rtlCol="0">
              <a:spAutoFit/>
            </a:bodyPr>
            <a:lstStyle/>
            <a:p>
              <a:r>
                <a:rPr lang="ja-JP" altLang="en-US" sz="500" dirty="0"/>
                <a:t>⑭</a:t>
              </a:r>
              <a:endParaRPr kumimoji="1" lang="ja-JP" altLang="en-US" sz="500" dirty="0"/>
            </a:p>
          </p:txBody>
        </p:sp>
        <p:sp>
          <p:nvSpPr>
            <p:cNvPr id="1508" name="テキスト ボックス 1507">
              <a:extLst>
                <a:ext uri="{FF2B5EF4-FFF2-40B4-BE49-F238E27FC236}">
                  <a16:creationId xmlns:a16="http://schemas.microsoft.com/office/drawing/2014/main" id="{7912896E-DFCC-4532-8A0A-2F5A1DBCE3D9}"/>
                </a:ext>
              </a:extLst>
            </p:cNvPr>
            <p:cNvSpPr txBox="1"/>
            <p:nvPr/>
          </p:nvSpPr>
          <p:spPr>
            <a:xfrm>
              <a:off x="1329526" y="2054888"/>
              <a:ext cx="108000" cy="169277"/>
            </a:xfrm>
            <a:prstGeom prst="rect">
              <a:avLst/>
            </a:prstGeom>
            <a:noFill/>
          </p:spPr>
          <p:txBody>
            <a:bodyPr wrap="square" rtlCol="0">
              <a:spAutoFit/>
            </a:bodyPr>
            <a:lstStyle/>
            <a:p>
              <a:r>
                <a:rPr kumimoji="1" lang="ja-JP" altLang="en-US" sz="500" dirty="0"/>
                <a:t>⑮</a:t>
              </a:r>
            </a:p>
          </p:txBody>
        </p:sp>
        <p:sp>
          <p:nvSpPr>
            <p:cNvPr id="1509" name="テキスト ボックス 1508">
              <a:extLst>
                <a:ext uri="{FF2B5EF4-FFF2-40B4-BE49-F238E27FC236}">
                  <a16:creationId xmlns:a16="http://schemas.microsoft.com/office/drawing/2014/main" id="{2612F16D-EA6D-41A8-87D7-40826F4407E9}"/>
                </a:ext>
              </a:extLst>
            </p:cNvPr>
            <p:cNvSpPr txBox="1"/>
            <p:nvPr/>
          </p:nvSpPr>
          <p:spPr>
            <a:xfrm>
              <a:off x="1397424" y="2055440"/>
              <a:ext cx="108000" cy="169277"/>
            </a:xfrm>
            <a:prstGeom prst="rect">
              <a:avLst/>
            </a:prstGeom>
            <a:noFill/>
          </p:spPr>
          <p:txBody>
            <a:bodyPr wrap="square" rtlCol="0">
              <a:spAutoFit/>
            </a:bodyPr>
            <a:lstStyle/>
            <a:p>
              <a:r>
                <a:rPr kumimoji="1" lang="ja-JP" altLang="en-US" sz="500" dirty="0"/>
                <a:t>⑯</a:t>
              </a:r>
            </a:p>
          </p:txBody>
        </p:sp>
        <p:sp>
          <p:nvSpPr>
            <p:cNvPr id="1510" name="テキスト ボックス 1509">
              <a:extLst>
                <a:ext uri="{FF2B5EF4-FFF2-40B4-BE49-F238E27FC236}">
                  <a16:creationId xmlns:a16="http://schemas.microsoft.com/office/drawing/2014/main" id="{0EE93AF7-08D8-48B1-8752-C7059549A245}"/>
                </a:ext>
              </a:extLst>
            </p:cNvPr>
            <p:cNvSpPr txBox="1"/>
            <p:nvPr/>
          </p:nvSpPr>
          <p:spPr>
            <a:xfrm>
              <a:off x="1578331" y="2257300"/>
              <a:ext cx="108000" cy="169277"/>
            </a:xfrm>
            <a:prstGeom prst="rect">
              <a:avLst/>
            </a:prstGeom>
            <a:noFill/>
          </p:spPr>
          <p:txBody>
            <a:bodyPr wrap="square" rtlCol="0">
              <a:spAutoFit/>
            </a:bodyPr>
            <a:lstStyle/>
            <a:p>
              <a:r>
                <a:rPr lang="ja-JP" altLang="en-US" sz="500" dirty="0"/>
                <a:t>⑱</a:t>
              </a:r>
              <a:endParaRPr kumimoji="1" lang="en-US" altLang="ja-JP" sz="500" dirty="0"/>
            </a:p>
          </p:txBody>
        </p:sp>
        <p:sp>
          <p:nvSpPr>
            <p:cNvPr id="1511" name="テキスト ボックス 1510">
              <a:extLst>
                <a:ext uri="{FF2B5EF4-FFF2-40B4-BE49-F238E27FC236}">
                  <a16:creationId xmlns:a16="http://schemas.microsoft.com/office/drawing/2014/main" id="{E10425B9-639D-4B84-8288-BAACBBE2C0B2}"/>
                </a:ext>
              </a:extLst>
            </p:cNvPr>
            <p:cNvSpPr txBox="1"/>
            <p:nvPr/>
          </p:nvSpPr>
          <p:spPr>
            <a:xfrm>
              <a:off x="1507813" y="2409414"/>
              <a:ext cx="108000" cy="169277"/>
            </a:xfrm>
            <a:prstGeom prst="rect">
              <a:avLst/>
            </a:prstGeom>
            <a:noFill/>
          </p:spPr>
          <p:txBody>
            <a:bodyPr wrap="square" rtlCol="0">
              <a:spAutoFit/>
            </a:bodyPr>
            <a:lstStyle/>
            <a:p>
              <a:r>
                <a:rPr lang="ja-JP" altLang="en-US" sz="500" dirty="0"/>
                <a:t>⑲</a:t>
              </a:r>
              <a:endParaRPr kumimoji="1" lang="en-US" altLang="ja-JP" sz="500" dirty="0"/>
            </a:p>
          </p:txBody>
        </p:sp>
        <p:sp>
          <p:nvSpPr>
            <p:cNvPr id="1512" name="テキスト ボックス 1511">
              <a:extLst>
                <a:ext uri="{FF2B5EF4-FFF2-40B4-BE49-F238E27FC236}">
                  <a16:creationId xmlns:a16="http://schemas.microsoft.com/office/drawing/2014/main" id="{AF1EF995-3D38-43C3-8941-CBFBBBBF7F9B}"/>
                </a:ext>
              </a:extLst>
            </p:cNvPr>
            <p:cNvSpPr txBox="1"/>
            <p:nvPr/>
          </p:nvSpPr>
          <p:spPr>
            <a:xfrm>
              <a:off x="1518970" y="2578691"/>
              <a:ext cx="108000" cy="169277"/>
            </a:xfrm>
            <a:prstGeom prst="rect">
              <a:avLst/>
            </a:prstGeom>
            <a:noFill/>
          </p:spPr>
          <p:txBody>
            <a:bodyPr wrap="square" rtlCol="0">
              <a:spAutoFit/>
            </a:bodyPr>
            <a:lstStyle/>
            <a:p>
              <a:r>
                <a:rPr kumimoji="1" lang="ja-JP" altLang="en-US" sz="500" dirty="0"/>
                <a:t>⑳</a:t>
              </a:r>
              <a:endParaRPr kumimoji="1" lang="en-US" altLang="ja-JP" sz="500" dirty="0"/>
            </a:p>
          </p:txBody>
        </p:sp>
        <p:sp>
          <p:nvSpPr>
            <p:cNvPr id="1513" name="テキスト ボックス 1512">
              <a:extLst>
                <a:ext uri="{FF2B5EF4-FFF2-40B4-BE49-F238E27FC236}">
                  <a16:creationId xmlns:a16="http://schemas.microsoft.com/office/drawing/2014/main" id="{D1159D55-D718-4A74-8E34-36CD8AF4E989}"/>
                </a:ext>
              </a:extLst>
            </p:cNvPr>
            <p:cNvSpPr txBox="1"/>
            <p:nvPr/>
          </p:nvSpPr>
          <p:spPr>
            <a:xfrm>
              <a:off x="1416016" y="2248529"/>
              <a:ext cx="108000" cy="169277"/>
            </a:xfrm>
            <a:prstGeom prst="rect">
              <a:avLst/>
            </a:prstGeom>
            <a:noFill/>
          </p:spPr>
          <p:txBody>
            <a:bodyPr wrap="square" rtlCol="0">
              <a:spAutoFit/>
            </a:bodyPr>
            <a:lstStyle/>
            <a:p>
              <a:r>
                <a:rPr kumimoji="1" lang="ja-JP" altLang="en-US" sz="500" dirty="0"/>
                <a:t>㉑</a:t>
              </a:r>
              <a:endParaRPr kumimoji="1" lang="en-US" altLang="ja-JP" sz="500" dirty="0"/>
            </a:p>
          </p:txBody>
        </p:sp>
        <p:sp>
          <p:nvSpPr>
            <p:cNvPr id="1514" name="テキスト ボックス 1513">
              <a:extLst>
                <a:ext uri="{FF2B5EF4-FFF2-40B4-BE49-F238E27FC236}">
                  <a16:creationId xmlns:a16="http://schemas.microsoft.com/office/drawing/2014/main" id="{EF21F4D4-256D-4CF4-B759-1CE9CE6F751D}"/>
                </a:ext>
              </a:extLst>
            </p:cNvPr>
            <p:cNvSpPr txBox="1"/>
            <p:nvPr/>
          </p:nvSpPr>
          <p:spPr>
            <a:xfrm>
              <a:off x="1498456" y="2252736"/>
              <a:ext cx="108000" cy="169277"/>
            </a:xfrm>
            <a:prstGeom prst="rect">
              <a:avLst/>
            </a:prstGeom>
            <a:noFill/>
          </p:spPr>
          <p:txBody>
            <a:bodyPr wrap="square" rtlCol="0">
              <a:spAutoFit/>
            </a:bodyPr>
            <a:lstStyle/>
            <a:p>
              <a:r>
                <a:rPr kumimoji="1" lang="ja-JP" altLang="en-US" sz="500" dirty="0"/>
                <a:t>㉒</a:t>
              </a:r>
              <a:endParaRPr kumimoji="1" lang="en-US" altLang="ja-JP" sz="500" dirty="0"/>
            </a:p>
          </p:txBody>
        </p:sp>
        <p:sp>
          <p:nvSpPr>
            <p:cNvPr id="1515" name="テキスト ボックス 1514">
              <a:extLst>
                <a:ext uri="{FF2B5EF4-FFF2-40B4-BE49-F238E27FC236}">
                  <a16:creationId xmlns:a16="http://schemas.microsoft.com/office/drawing/2014/main" id="{608A1DFC-2FBC-4C37-8521-99309D6BA95B}"/>
                </a:ext>
              </a:extLst>
            </p:cNvPr>
            <p:cNvSpPr txBox="1"/>
            <p:nvPr/>
          </p:nvSpPr>
          <p:spPr>
            <a:xfrm>
              <a:off x="1235836" y="2333181"/>
              <a:ext cx="108000" cy="169277"/>
            </a:xfrm>
            <a:prstGeom prst="rect">
              <a:avLst/>
            </a:prstGeom>
            <a:noFill/>
          </p:spPr>
          <p:txBody>
            <a:bodyPr wrap="square" rtlCol="0">
              <a:spAutoFit/>
            </a:bodyPr>
            <a:lstStyle/>
            <a:p>
              <a:r>
                <a:rPr kumimoji="1" lang="ja-JP" altLang="en-US" sz="500" dirty="0"/>
                <a:t>㉓</a:t>
              </a:r>
              <a:endParaRPr kumimoji="1" lang="en-US" altLang="ja-JP" sz="500" dirty="0"/>
            </a:p>
          </p:txBody>
        </p:sp>
        <p:sp>
          <p:nvSpPr>
            <p:cNvPr id="1516" name="テキスト ボックス 1515">
              <a:extLst>
                <a:ext uri="{FF2B5EF4-FFF2-40B4-BE49-F238E27FC236}">
                  <a16:creationId xmlns:a16="http://schemas.microsoft.com/office/drawing/2014/main" id="{B3958713-654A-40DC-94B2-FA8FD668CC4D}"/>
                </a:ext>
              </a:extLst>
            </p:cNvPr>
            <p:cNvSpPr txBox="1"/>
            <p:nvPr/>
          </p:nvSpPr>
          <p:spPr>
            <a:xfrm>
              <a:off x="1173629" y="2571941"/>
              <a:ext cx="108000" cy="169277"/>
            </a:xfrm>
            <a:prstGeom prst="rect">
              <a:avLst/>
            </a:prstGeom>
            <a:noFill/>
          </p:spPr>
          <p:txBody>
            <a:bodyPr wrap="square" rtlCol="0">
              <a:spAutoFit/>
            </a:bodyPr>
            <a:lstStyle/>
            <a:p>
              <a:r>
                <a:rPr lang="ja-JP" altLang="en-US" sz="500" dirty="0"/>
                <a:t>㉔</a:t>
              </a:r>
              <a:endParaRPr kumimoji="1" lang="en-US" altLang="ja-JP" sz="500" dirty="0"/>
            </a:p>
          </p:txBody>
        </p:sp>
        <p:sp>
          <p:nvSpPr>
            <p:cNvPr id="1517" name="テキスト ボックス 1516">
              <a:extLst>
                <a:ext uri="{FF2B5EF4-FFF2-40B4-BE49-F238E27FC236}">
                  <a16:creationId xmlns:a16="http://schemas.microsoft.com/office/drawing/2014/main" id="{F9580684-37DC-4BDB-972B-DE1779E8DDFA}"/>
                </a:ext>
              </a:extLst>
            </p:cNvPr>
            <p:cNvSpPr txBox="1"/>
            <p:nvPr/>
          </p:nvSpPr>
          <p:spPr>
            <a:xfrm>
              <a:off x="1039144" y="2553794"/>
              <a:ext cx="108000" cy="169277"/>
            </a:xfrm>
            <a:prstGeom prst="rect">
              <a:avLst/>
            </a:prstGeom>
            <a:noFill/>
          </p:spPr>
          <p:txBody>
            <a:bodyPr wrap="square" rtlCol="0">
              <a:spAutoFit/>
            </a:bodyPr>
            <a:lstStyle/>
            <a:p>
              <a:r>
                <a:rPr lang="ja-JP" altLang="en-US" sz="500" dirty="0"/>
                <a:t>㉕</a:t>
              </a:r>
              <a:endParaRPr kumimoji="1" lang="en-US" altLang="ja-JP" sz="500" dirty="0"/>
            </a:p>
          </p:txBody>
        </p:sp>
        <p:sp>
          <p:nvSpPr>
            <p:cNvPr id="1518" name="テキスト ボックス 1517">
              <a:extLst>
                <a:ext uri="{FF2B5EF4-FFF2-40B4-BE49-F238E27FC236}">
                  <a16:creationId xmlns:a16="http://schemas.microsoft.com/office/drawing/2014/main" id="{C744AF9D-E3CB-42FB-8A34-CF8DC28B2E07}"/>
                </a:ext>
              </a:extLst>
            </p:cNvPr>
            <p:cNvSpPr txBox="1"/>
            <p:nvPr/>
          </p:nvSpPr>
          <p:spPr>
            <a:xfrm>
              <a:off x="938096" y="2643600"/>
              <a:ext cx="108000" cy="169277"/>
            </a:xfrm>
            <a:prstGeom prst="rect">
              <a:avLst/>
            </a:prstGeom>
            <a:noFill/>
          </p:spPr>
          <p:txBody>
            <a:bodyPr wrap="square" rtlCol="0">
              <a:spAutoFit/>
            </a:bodyPr>
            <a:lstStyle/>
            <a:p>
              <a:r>
                <a:rPr kumimoji="1" lang="ja-JP" altLang="en-US" sz="500" dirty="0"/>
                <a:t>㉖</a:t>
              </a:r>
              <a:endParaRPr kumimoji="1" lang="en-US" altLang="ja-JP" sz="500" dirty="0"/>
            </a:p>
          </p:txBody>
        </p:sp>
        <p:sp>
          <p:nvSpPr>
            <p:cNvPr id="1519" name="テキスト ボックス 1518">
              <a:extLst>
                <a:ext uri="{FF2B5EF4-FFF2-40B4-BE49-F238E27FC236}">
                  <a16:creationId xmlns:a16="http://schemas.microsoft.com/office/drawing/2014/main" id="{26F3B06A-0E9F-4C07-88C3-934D13D69FF2}"/>
                </a:ext>
              </a:extLst>
            </p:cNvPr>
            <p:cNvSpPr txBox="1"/>
            <p:nvPr/>
          </p:nvSpPr>
          <p:spPr>
            <a:xfrm>
              <a:off x="1024378" y="2782049"/>
              <a:ext cx="108000" cy="169277"/>
            </a:xfrm>
            <a:prstGeom prst="rect">
              <a:avLst/>
            </a:prstGeom>
            <a:noFill/>
          </p:spPr>
          <p:txBody>
            <a:bodyPr wrap="square" rtlCol="0">
              <a:spAutoFit/>
            </a:bodyPr>
            <a:lstStyle/>
            <a:p>
              <a:r>
                <a:rPr lang="ja-JP" altLang="en-US" sz="500" dirty="0"/>
                <a:t>㉗</a:t>
              </a:r>
              <a:endParaRPr kumimoji="1" lang="en-US" altLang="ja-JP" sz="500" dirty="0"/>
            </a:p>
          </p:txBody>
        </p:sp>
        <p:sp>
          <p:nvSpPr>
            <p:cNvPr id="1520" name="テキスト ボックス 1519">
              <a:extLst>
                <a:ext uri="{FF2B5EF4-FFF2-40B4-BE49-F238E27FC236}">
                  <a16:creationId xmlns:a16="http://schemas.microsoft.com/office/drawing/2014/main" id="{D5CA6D2B-0F54-4C17-BAB0-CE6B4D06E197}"/>
                </a:ext>
              </a:extLst>
            </p:cNvPr>
            <p:cNvSpPr txBox="1"/>
            <p:nvPr/>
          </p:nvSpPr>
          <p:spPr>
            <a:xfrm>
              <a:off x="603027" y="2874179"/>
              <a:ext cx="108000" cy="169277"/>
            </a:xfrm>
            <a:prstGeom prst="rect">
              <a:avLst/>
            </a:prstGeom>
            <a:noFill/>
          </p:spPr>
          <p:txBody>
            <a:bodyPr wrap="square" rtlCol="0">
              <a:spAutoFit/>
            </a:bodyPr>
            <a:lstStyle/>
            <a:p>
              <a:r>
                <a:rPr kumimoji="1" lang="ja-JP" altLang="en-US" sz="500" dirty="0"/>
                <a:t>㉘</a:t>
              </a:r>
              <a:endParaRPr kumimoji="1" lang="en-US" altLang="ja-JP" sz="500" dirty="0"/>
            </a:p>
          </p:txBody>
        </p:sp>
      </p:grpSp>
      <p:sp>
        <p:nvSpPr>
          <p:cNvPr id="1521" name="テキスト ボックス 1520">
            <a:extLst>
              <a:ext uri="{FF2B5EF4-FFF2-40B4-BE49-F238E27FC236}">
                <a16:creationId xmlns:a16="http://schemas.microsoft.com/office/drawing/2014/main" id="{734D61DC-2E54-4275-85D0-F7110B420DAE}"/>
              </a:ext>
            </a:extLst>
          </p:cNvPr>
          <p:cNvSpPr txBox="1"/>
          <p:nvPr/>
        </p:nvSpPr>
        <p:spPr>
          <a:xfrm>
            <a:off x="5815783" y="1749428"/>
            <a:ext cx="108000" cy="169277"/>
          </a:xfrm>
          <a:prstGeom prst="rect">
            <a:avLst/>
          </a:prstGeom>
          <a:noFill/>
        </p:spPr>
        <p:txBody>
          <a:bodyPr wrap="square" rtlCol="0">
            <a:spAutoFit/>
          </a:bodyPr>
          <a:lstStyle/>
          <a:p>
            <a:r>
              <a:rPr kumimoji="1" lang="ja-JP" altLang="en-US" sz="500" dirty="0"/>
              <a:t>⑩</a:t>
            </a:r>
          </a:p>
        </p:txBody>
      </p:sp>
      <p:sp>
        <p:nvSpPr>
          <p:cNvPr id="1522" name="テキスト ボックス 1521">
            <a:extLst>
              <a:ext uri="{FF2B5EF4-FFF2-40B4-BE49-F238E27FC236}">
                <a16:creationId xmlns:a16="http://schemas.microsoft.com/office/drawing/2014/main" id="{87D4E986-E880-4839-8522-F9F77ACE65A9}"/>
              </a:ext>
            </a:extLst>
          </p:cNvPr>
          <p:cNvSpPr txBox="1"/>
          <p:nvPr/>
        </p:nvSpPr>
        <p:spPr>
          <a:xfrm>
            <a:off x="5804804" y="1828315"/>
            <a:ext cx="108000" cy="169277"/>
          </a:xfrm>
          <a:prstGeom prst="rect">
            <a:avLst/>
          </a:prstGeom>
          <a:noFill/>
        </p:spPr>
        <p:txBody>
          <a:bodyPr wrap="square" rtlCol="0">
            <a:spAutoFit/>
          </a:bodyPr>
          <a:lstStyle/>
          <a:p>
            <a:r>
              <a:rPr kumimoji="1" lang="ja-JP" altLang="en-US" sz="500" dirty="0"/>
              <a:t>⑬</a:t>
            </a:r>
          </a:p>
        </p:txBody>
      </p:sp>
      <p:sp>
        <p:nvSpPr>
          <p:cNvPr id="1134" name="四角形: 角を丸くする 1133">
            <a:extLst>
              <a:ext uri="{FF2B5EF4-FFF2-40B4-BE49-F238E27FC236}">
                <a16:creationId xmlns:a16="http://schemas.microsoft.com/office/drawing/2014/main" id="{424AFA5A-CD89-46BA-9EE0-5888E093BA23}"/>
              </a:ext>
            </a:extLst>
          </p:cNvPr>
          <p:cNvSpPr/>
          <p:nvPr/>
        </p:nvSpPr>
        <p:spPr>
          <a:xfrm>
            <a:off x="2388799" y="920297"/>
            <a:ext cx="1751153" cy="2318808"/>
          </a:xfrm>
          <a:prstGeom prst="roundRect">
            <a:avLst>
              <a:gd name="adj" fmla="val 8122"/>
            </a:avLst>
          </a:prstGeom>
          <a:solidFill>
            <a:srgbClr val="FEF9D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35" name="グループ化 1134">
            <a:extLst>
              <a:ext uri="{FF2B5EF4-FFF2-40B4-BE49-F238E27FC236}">
                <a16:creationId xmlns:a16="http://schemas.microsoft.com/office/drawing/2014/main" id="{C8D3550C-4372-42A8-B7B0-7438ED5100F3}"/>
              </a:ext>
            </a:extLst>
          </p:cNvPr>
          <p:cNvGrpSpPr/>
          <p:nvPr/>
        </p:nvGrpSpPr>
        <p:grpSpPr>
          <a:xfrm>
            <a:off x="2495545" y="919594"/>
            <a:ext cx="1484386" cy="2147408"/>
            <a:chOff x="387351" y="-2320925"/>
            <a:chExt cx="7947024" cy="11496675"/>
          </a:xfrm>
          <a:solidFill>
            <a:srgbClr val="D9F1D7"/>
          </a:solidFill>
        </p:grpSpPr>
        <p:sp>
          <p:nvSpPr>
            <p:cNvPr id="1136" name="Freeform 54">
              <a:extLst>
                <a:ext uri="{FF2B5EF4-FFF2-40B4-BE49-F238E27FC236}">
                  <a16:creationId xmlns:a16="http://schemas.microsoft.com/office/drawing/2014/main" id="{22B5F173-D3E9-4F8E-B6F9-1433117B1D55}"/>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7" name="Freeform 55">
              <a:extLst>
                <a:ext uri="{FF2B5EF4-FFF2-40B4-BE49-F238E27FC236}">
                  <a16:creationId xmlns:a16="http://schemas.microsoft.com/office/drawing/2014/main" id="{C7A05499-3176-4299-9772-691E8BC5916D}"/>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8" name="Freeform 56">
              <a:extLst>
                <a:ext uri="{FF2B5EF4-FFF2-40B4-BE49-F238E27FC236}">
                  <a16:creationId xmlns:a16="http://schemas.microsoft.com/office/drawing/2014/main" id="{3346BEC7-9DEC-4487-9A8C-35CBDBC5AA9F}"/>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9" name="Freeform 57">
              <a:extLst>
                <a:ext uri="{FF2B5EF4-FFF2-40B4-BE49-F238E27FC236}">
                  <a16:creationId xmlns:a16="http://schemas.microsoft.com/office/drawing/2014/main" id="{BC9EE84B-8F49-45E5-89E8-D6F95E066311}"/>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0" name="Freeform 58">
              <a:extLst>
                <a:ext uri="{FF2B5EF4-FFF2-40B4-BE49-F238E27FC236}">
                  <a16:creationId xmlns:a16="http://schemas.microsoft.com/office/drawing/2014/main" id="{1B22757F-8765-4A7A-9CDA-DDCA76AF406C}"/>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1" name="Freeform 59">
              <a:extLst>
                <a:ext uri="{FF2B5EF4-FFF2-40B4-BE49-F238E27FC236}">
                  <a16:creationId xmlns:a16="http://schemas.microsoft.com/office/drawing/2014/main" id="{311EDD12-2509-451E-AC0A-2CA4FE1231D6}"/>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2" name="Freeform 60">
              <a:extLst>
                <a:ext uri="{FF2B5EF4-FFF2-40B4-BE49-F238E27FC236}">
                  <a16:creationId xmlns:a16="http://schemas.microsoft.com/office/drawing/2014/main" id="{F69FCD14-7AF3-4922-A60E-D96B7FE3D3B5}"/>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3" name="Freeform 61">
              <a:extLst>
                <a:ext uri="{FF2B5EF4-FFF2-40B4-BE49-F238E27FC236}">
                  <a16:creationId xmlns:a16="http://schemas.microsoft.com/office/drawing/2014/main" id="{E454EFB2-6155-48E7-AB43-F1314486B87D}"/>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4" name="Freeform 62">
              <a:extLst>
                <a:ext uri="{FF2B5EF4-FFF2-40B4-BE49-F238E27FC236}">
                  <a16:creationId xmlns:a16="http://schemas.microsoft.com/office/drawing/2014/main" id="{3E5872A2-8F88-4C84-96ED-848F0A993A32}"/>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5" name="Freeform 63">
              <a:extLst>
                <a:ext uri="{FF2B5EF4-FFF2-40B4-BE49-F238E27FC236}">
                  <a16:creationId xmlns:a16="http://schemas.microsoft.com/office/drawing/2014/main" id="{431EF40C-385F-4437-B70F-2278713EA98A}"/>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6" name="Freeform 64">
              <a:extLst>
                <a:ext uri="{FF2B5EF4-FFF2-40B4-BE49-F238E27FC236}">
                  <a16:creationId xmlns:a16="http://schemas.microsoft.com/office/drawing/2014/main" id="{809B3750-4735-4731-BCBB-4292F413D179}"/>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49" name="Freeform 65">
              <a:extLst>
                <a:ext uri="{FF2B5EF4-FFF2-40B4-BE49-F238E27FC236}">
                  <a16:creationId xmlns:a16="http://schemas.microsoft.com/office/drawing/2014/main" id="{3A372923-2EF1-4C8C-981A-0BED1AB108C5}"/>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0" name="Freeform 66">
              <a:extLst>
                <a:ext uri="{FF2B5EF4-FFF2-40B4-BE49-F238E27FC236}">
                  <a16:creationId xmlns:a16="http://schemas.microsoft.com/office/drawing/2014/main" id="{8F660AB5-6B3C-4FC4-A23E-662D03B6B56F}"/>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1" name="Freeform 67">
              <a:extLst>
                <a:ext uri="{FF2B5EF4-FFF2-40B4-BE49-F238E27FC236}">
                  <a16:creationId xmlns:a16="http://schemas.microsoft.com/office/drawing/2014/main" id="{23AC8A3E-4DFA-4055-A99F-A820DD4460F4}"/>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2" name="Freeform 68">
              <a:extLst>
                <a:ext uri="{FF2B5EF4-FFF2-40B4-BE49-F238E27FC236}">
                  <a16:creationId xmlns:a16="http://schemas.microsoft.com/office/drawing/2014/main" id="{95AB43AD-41FA-44F4-8CCE-E67EE20F306B}"/>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3" name="Freeform 69">
              <a:extLst>
                <a:ext uri="{FF2B5EF4-FFF2-40B4-BE49-F238E27FC236}">
                  <a16:creationId xmlns:a16="http://schemas.microsoft.com/office/drawing/2014/main" id="{DDA9CE82-1AD3-48B7-8D9D-FDAEC58B621B}"/>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54" name="Freeform 70">
              <a:extLst>
                <a:ext uri="{FF2B5EF4-FFF2-40B4-BE49-F238E27FC236}">
                  <a16:creationId xmlns:a16="http://schemas.microsoft.com/office/drawing/2014/main" id="{8F6D9586-71DD-4F81-936D-7ECD141DA3A7}"/>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6" name="Freeform 71">
              <a:extLst>
                <a:ext uri="{FF2B5EF4-FFF2-40B4-BE49-F238E27FC236}">
                  <a16:creationId xmlns:a16="http://schemas.microsoft.com/office/drawing/2014/main" id="{26A43B56-A04B-42E8-957F-1EA93F9C34EC}"/>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7" name="Freeform 72">
              <a:extLst>
                <a:ext uri="{FF2B5EF4-FFF2-40B4-BE49-F238E27FC236}">
                  <a16:creationId xmlns:a16="http://schemas.microsoft.com/office/drawing/2014/main" id="{7647B043-059B-411D-A087-AEBA8C725FEC}"/>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8" name="Freeform 73">
              <a:extLst>
                <a:ext uri="{FF2B5EF4-FFF2-40B4-BE49-F238E27FC236}">
                  <a16:creationId xmlns:a16="http://schemas.microsoft.com/office/drawing/2014/main" id="{9BFFFD27-2DA0-4D67-8F1F-07B0588B68A3}"/>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69" name="Freeform 74">
              <a:extLst>
                <a:ext uri="{FF2B5EF4-FFF2-40B4-BE49-F238E27FC236}">
                  <a16:creationId xmlns:a16="http://schemas.microsoft.com/office/drawing/2014/main" id="{B15D5674-4F30-4678-9031-9793197E93C7}"/>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0" name="Freeform 75">
              <a:extLst>
                <a:ext uri="{FF2B5EF4-FFF2-40B4-BE49-F238E27FC236}">
                  <a16:creationId xmlns:a16="http://schemas.microsoft.com/office/drawing/2014/main" id="{A7511E84-B5EE-466D-8FE0-5CE83C0B17C7}"/>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1" name="Freeform 76">
              <a:extLst>
                <a:ext uri="{FF2B5EF4-FFF2-40B4-BE49-F238E27FC236}">
                  <a16:creationId xmlns:a16="http://schemas.microsoft.com/office/drawing/2014/main" id="{CFCA1C63-80F0-4051-B6D1-81394CC529A4}"/>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2" name="Freeform 77">
              <a:extLst>
                <a:ext uri="{FF2B5EF4-FFF2-40B4-BE49-F238E27FC236}">
                  <a16:creationId xmlns:a16="http://schemas.microsoft.com/office/drawing/2014/main" id="{4C7BF369-00A5-4B1A-B933-25600CAF6827}"/>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3" name="Freeform 78">
              <a:extLst>
                <a:ext uri="{FF2B5EF4-FFF2-40B4-BE49-F238E27FC236}">
                  <a16:creationId xmlns:a16="http://schemas.microsoft.com/office/drawing/2014/main" id="{0F7D72C8-2996-4B78-A7E2-8CBCE1ABEFF2}"/>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4" name="Freeform 79">
              <a:extLst>
                <a:ext uri="{FF2B5EF4-FFF2-40B4-BE49-F238E27FC236}">
                  <a16:creationId xmlns:a16="http://schemas.microsoft.com/office/drawing/2014/main" id="{27581191-9B31-4F44-A21F-B76DCA901DA2}"/>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75" name="Freeform 80">
              <a:extLst>
                <a:ext uri="{FF2B5EF4-FFF2-40B4-BE49-F238E27FC236}">
                  <a16:creationId xmlns:a16="http://schemas.microsoft.com/office/drawing/2014/main" id="{B14096D5-3134-45BF-9F2E-66A4DC25F326}"/>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276" name="グループ化 1275">
              <a:extLst>
                <a:ext uri="{FF2B5EF4-FFF2-40B4-BE49-F238E27FC236}">
                  <a16:creationId xmlns:a16="http://schemas.microsoft.com/office/drawing/2014/main" id="{F3BFD968-D007-4259-89A2-F159FC383F9A}"/>
                </a:ext>
              </a:extLst>
            </p:cNvPr>
            <p:cNvGrpSpPr/>
            <p:nvPr/>
          </p:nvGrpSpPr>
          <p:grpSpPr>
            <a:xfrm>
              <a:off x="3732213" y="5351463"/>
              <a:ext cx="833437" cy="738188"/>
              <a:chOff x="3732213" y="5351463"/>
              <a:chExt cx="833437" cy="738188"/>
            </a:xfrm>
            <a:grpFill/>
          </p:grpSpPr>
          <p:sp>
            <p:nvSpPr>
              <p:cNvPr id="1308" name="Freeform 81">
                <a:extLst>
                  <a:ext uri="{FF2B5EF4-FFF2-40B4-BE49-F238E27FC236}">
                    <a16:creationId xmlns:a16="http://schemas.microsoft.com/office/drawing/2014/main" id="{963CF261-112C-4A34-B604-92EC257293AF}"/>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9" name="Freeform 82">
                <a:extLst>
                  <a:ext uri="{FF2B5EF4-FFF2-40B4-BE49-F238E27FC236}">
                    <a16:creationId xmlns:a16="http://schemas.microsoft.com/office/drawing/2014/main" id="{AB8FC7AE-C0AC-4E2F-B8D8-482452529C7D}"/>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277" name="グループ化 1276">
              <a:extLst>
                <a:ext uri="{FF2B5EF4-FFF2-40B4-BE49-F238E27FC236}">
                  <a16:creationId xmlns:a16="http://schemas.microsoft.com/office/drawing/2014/main" id="{75603C87-A45B-4083-86FD-7F4F78105E5B}"/>
                </a:ext>
              </a:extLst>
            </p:cNvPr>
            <p:cNvGrpSpPr/>
            <p:nvPr/>
          </p:nvGrpSpPr>
          <p:grpSpPr>
            <a:xfrm>
              <a:off x="4054475" y="5126038"/>
              <a:ext cx="806450" cy="528637"/>
              <a:chOff x="4054475" y="5126038"/>
              <a:chExt cx="806450" cy="528637"/>
            </a:xfrm>
            <a:grpFill/>
          </p:grpSpPr>
          <p:sp>
            <p:nvSpPr>
              <p:cNvPr id="1305" name="Freeform 83">
                <a:extLst>
                  <a:ext uri="{FF2B5EF4-FFF2-40B4-BE49-F238E27FC236}">
                    <a16:creationId xmlns:a16="http://schemas.microsoft.com/office/drawing/2014/main" id="{6DDC59A8-8C59-410C-A924-B90C7584B17E}"/>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6" name="Freeform 84">
                <a:extLst>
                  <a:ext uri="{FF2B5EF4-FFF2-40B4-BE49-F238E27FC236}">
                    <a16:creationId xmlns:a16="http://schemas.microsoft.com/office/drawing/2014/main" id="{CEE90DF8-2321-411E-A57F-FA12BE902D2C}"/>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7" name="Freeform 85">
                <a:extLst>
                  <a:ext uri="{FF2B5EF4-FFF2-40B4-BE49-F238E27FC236}">
                    <a16:creationId xmlns:a16="http://schemas.microsoft.com/office/drawing/2014/main" id="{F75D8080-A46B-4C05-9CDA-9BB2DFB7CBC9}"/>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278" name="Freeform 86">
              <a:extLst>
                <a:ext uri="{FF2B5EF4-FFF2-40B4-BE49-F238E27FC236}">
                  <a16:creationId xmlns:a16="http://schemas.microsoft.com/office/drawing/2014/main" id="{4D2503D7-A811-490A-9B2A-7E4B2534BC33}"/>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279" name="グループ化 1278">
              <a:extLst>
                <a:ext uri="{FF2B5EF4-FFF2-40B4-BE49-F238E27FC236}">
                  <a16:creationId xmlns:a16="http://schemas.microsoft.com/office/drawing/2014/main" id="{CEC4DF7F-F528-4A84-949E-D3C5338C952F}"/>
                </a:ext>
              </a:extLst>
            </p:cNvPr>
            <p:cNvGrpSpPr/>
            <p:nvPr/>
          </p:nvGrpSpPr>
          <p:grpSpPr>
            <a:xfrm>
              <a:off x="4156075" y="4219575"/>
              <a:ext cx="2254250" cy="2627313"/>
              <a:chOff x="4156075" y="4219575"/>
              <a:chExt cx="2254250" cy="2627313"/>
            </a:xfrm>
            <a:grpFill/>
          </p:grpSpPr>
          <p:sp>
            <p:nvSpPr>
              <p:cNvPr id="1302" name="Freeform 87">
                <a:extLst>
                  <a:ext uri="{FF2B5EF4-FFF2-40B4-BE49-F238E27FC236}">
                    <a16:creationId xmlns:a16="http://schemas.microsoft.com/office/drawing/2014/main" id="{404DA4B1-9906-48B0-8829-EBBF7EF86C99}"/>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3" name="Freeform 88">
                <a:extLst>
                  <a:ext uri="{FF2B5EF4-FFF2-40B4-BE49-F238E27FC236}">
                    <a16:creationId xmlns:a16="http://schemas.microsoft.com/office/drawing/2014/main" id="{C29A4483-5D07-431C-B446-515A04397D06}"/>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4" name="Freeform 89">
                <a:extLst>
                  <a:ext uri="{FF2B5EF4-FFF2-40B4-BE49-F238E27FC236}">
                    <a16:creationId xmlns:a16="http://schemas.microsoft.com/office/drawing/2014/main" id="{5C1E89EB-C8E0-40CD-BF0A-95005CE43656}"/>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280" name="Freeform 90">
              <a:extLst>
                <a:ext uri="{FF2B5EF4-FFF2-40B4-BE49-F238E27FC236}">
                  <a16:creationId xmlns:a16="http://schemas.microsoft.com/office/drawing/2014/main" id="{75E46783-5FA4-4270-BAD9-8BBB6AEDD316}"/>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1" name="Freeform 91">
              <a:extLst>
                <a:ext uri="{FF2B5EF4-FFF2-40B4-BE49-F238E27FC236}">
                  <a16:creationId xmlns:a16="http://schemas.microsoft.com/office/drawing/2014/main" id="{D9E774D6-8B06-4D5A-9E1C-0AAD998CA6F8}"/>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2" name="Freeform 92">
              <a:extLst>
                <a:ext uri="{FF2B5EF4-FFF2-40B4-BE49-F238E27FC236}">
                  <a16:creationId xmlns:a16="http://schemas.microsoft.com/office/drawing/2014/main" id="{99B47748-F26E-4F31-9A81-C13DCD3E5D9D}"/>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3" name="Freeform 93">
              <a:extLst>
                <a:ext uri="{FF2B5EF4-FFF2-40B4-BE49-F238E27FC236}">
                  <a16:creationId xmlns:a16="http://schemas.microsoft.com/office/drawing/2014/main" id="{BA3D73FC-7BFD-4DFA-8974-73A5F33F8512}"/>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4" name="Freeform 94">
              <a:extLst>
                <a:ext uri="{FF2B5EF4-FFF2-40B4-BE49-F238E27FC236}">
                  <a16:creationId xmlns:a16="http://schemas.microsoft.com/office/drawing/2014/main" id="{F91FA24D-B1E8-4075-826C-E9A45F7153CE}"/>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5" name="Freeform 95">
              <a:extLst>
                <a:ext uri="{FF2B5EF4-FFF2-40B4-BE49-F238E27FC236}">
                  <a16:creationId xmlns:a16="http://schemas.microsoft.com/office/drawing/2014/main" id="{72DE53F8-9273-430D-AB11-CB6E1903E106}"/>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6" name="Freeform 96">
              <a:extLst>
                <a:ext uri="{FF2B5EF4-FFF2-40B4-BE49-F238E27FC236}">
                  <a16:creationId xmlns:a16="http://schemas.microsoft.com/office/drawing/2014/main" id="{CC9635EA-FEAE-419B-9D46-91DF59FCBC49}"/>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287" name="Freeform 97">
              <a:extLst>
                <a:ext uri="{FF2B5EF4-FFF2-40B4-BE49-F238E27FC236}">
                  <a16:creationId xmlns:a16="http://schemas.microsoft.com/office/drawing/2014/main" id="{86B92884-BF83-4C84-B3B5-1352F4040BD4}"/>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8" name="Freeform 98">
              <a:extLst>
                <a:ext uri="{FF2B5EF4-FFF2-40B4-BE49-F238E27FC236}">
                  <a16:creationId xmlns:a16="http://schemas.microsoft.com/office/drawing/2014/main" id="{F60D7075-47E8-4A3A-A5B6-BFE56B46552A}"/>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89" name="Freeform 99">
              <a:extLst>
                <a:ext uri="{FF2B5EF4-FFF2-40B4-BE49-F238E27FC236}">
                  <a16:creationId xmlns:a16="http://schemas.microsoft.com/office/drawing/2014/main" id="{831CED93-43B4-46AC-AE39-88436356C527}"/>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290" name="グループ化 1289">
              <a:extLst>
                <a:ext uri="{FF2B5EF4-FFF2-40B4-BE49-F238E27FC236}">
                  <a16:creationId xmlns:a16="http://schemas.microsoft.com/office/drawing/2014/main" id="{80A9DB82-D5C7-48EE-83DF-67E614E87A70}"/>
                </a:ext>
              </a:extLst>
            </p:cNvPr>
            <p:cNvGrpSpPr/>
            <p:nvPr/>
          </p:nvGrpSpPr>
          <p:grpSpPr>
            <a:xfrm>
              <a:off x="3803650" y="1860550"/>
              <a:ext cx="2744787" cy="2689225"/>
              <a:chOff x="3803650" y="1860550"/>
              <a:chExt cx="2744787" cy="2689225"/>
            </a:xfrm>
            <a:grpFill/>
          </p:grpSpPr>
          <p:sp>
            <p:nvSpPr>
              <p:cNvPr id="1297" name="Freeform 100">
                <a:extLst>
                  <a:ext uri="{FF2B5EF4-FFF2-40B4-BE49-F238E27FC236}">
                    <a16:creationId xmlns:a16="http://schemas.microsoft.com/office/drawing/2014/main" id="{02B874B2-0BFE-465D-9165-D3412251B435}"/>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8" name="Freeform 101">
                <a:extLst>
                  <a:ext uri="{FF2B5EF4-FFF2-40B4-BE49-F238E27FC236}">
                    <a16:creationId xmlns:a16="http://schemas.microsoft.com/office/drawing/2014/main" id="{8BBF5F3F-02D9-4A01-8FF0-620D12162F41}"/>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9" name="Freeform 102">
                <a:extLst>
                  <a:ext uri="{FF2B5EF4-FFF2-40B4-BE49-F238E27FC236}">
                    <a16:creationId xmlns:a16="http://schemas.microsoft.com/office/drawing/2014/main" id="{1AD5375C-71BE-4230-947A-0D068C742CB6}"/>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0" name="Freeform 103">
                <a:extLst>
                  <a:ext uri="{FF2B5EF4-FFF2-40B4-BE49-F238E27FC236}">
                    <a16:creationId xmlns:a16="http://schemas.microsoft.com/office/drawing/2014/main" id="{E02CBF5F-D2BA-4BEE-A4CA-3B52FBE80A1A}"/>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01" name="Freeform 104">
                <a:extLst>
                  <a:ext uri="{FF2B5EF4-FFF2-40B4-BE49-F238E27FC236}">
                    <a16:creationId xmlns:a16="http://schemas.microsoft.com/office/drawing/2014/main" id="{C36110CE-996B-4D46-BA1D-E21FFFD410FA}"/>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1291" name="Freeform 105">
              <a:extLst>
                <a:ext uri="{FF2B5EF4-FFF2-40B4-BE49-F238E27FC236}">
                  <a16:creationId xmlns:a16="http://schemas.microsoft.com/office/drawing/2014/main" id="{C3C70F8D-6EB9-420B-A96B-51D4259B1E23}"/>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2" name="Freeform 106">
              <a:extLst>
                <a:ext uri="{FF2B5EF4-FFF2-40B4-BE49-F238E27FC236}">
                  <a16:creationId xmlns:a16="http://schemas.microsoft.com/office/drawing/2014/main" id="{C015E2FA-A722-4724-ABC8-2DDF34A77C20}"/>
                </a:ext>
              </a:extLst>
            </p:cNvPr>
            <p:cNvSpPr>
              <a:spLocks/>
            </p:cNvSpPr>
            <p:nvPr/>
          </p:nvSpPr>
          <p:spPr bwMode="auto">
            <a:xfrm>
              <a:off x="6892927" y="-595311"/>
              <a:ext cx="671510" cy="963615"/>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3" name="Freeform 107">
              <a:extLst>
                <a:ext uri="{FF2B5EF4-FFF2-40B4-BE49-F238E27FC236}">
                  <a16:creationId xmlns:a16="http://schemas.microsoft.com/office/drawing/2014/main" id="{90FE716E-6730-4DE4-9B82-1085CE8D491B}"/>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4" name="Freeform 108">
              <a:extLst>
                <a:ext uri="{FF2B5EF4-FFF2-40B4-BE49-F238E27FC236}">
                  <a16:creationId xmlns:a16="http://schemas.microsoft.com/office/drawing/2014/main" id="{E691C937-E10A-49C5-988A-5DEF023C9395}"/>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5" name="Freeform 109">
              <a:extLst>
                <a:ext uri="{FF2B5EF4-FFF2-40B4-BE49-F238E27FC236}">
                  <a16:creationId xmlns:a16="http://schemas.microsoft.com/office/drawing/2014/main" id="{3E04A76C-E1EA-43CA-B006-8F0B935A3D1C}"/>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96" name="Freeform 110">
              <a:extLst>
                <a:ext uri="{FF2B5EF4-FFF2-40B4-BE49-F238E27FC236}">
                  <a16:creationId xmlns:a16="http://schemas.microsoft.com/office/drawing/2014/main" id="{AD8B4B04-6B48-4900-90AA-62C7393B9FCE}"/>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310" name="グループ化 1309">
            <a:extLst>
              <a:ext uri="{FF2B5EF4-FFF2-40B4-BE49-F238E27FC236}">
                <a16:creationId xmlns:a16="http://schemas.microsoft.com/office/drawing/2014/main" id="{B7F1FB78-13C0-4D1E-94BA-F76D029B1012}"/>
              </a:ext>
            </a:extLst>
          </p:cNvPr>
          <p:cNvGrpSpPr/>
          <p:nvPr/>
        </p:nvGrpSpPr>
        <p:grpSpPr>
          <a:xfrm>
            <a:off x="2591728" y="1273483"/>
            <a:ext cx="1317296" cy="1740659"/>
            <a:chOff x="603027" y="1302797"/>
            <a:chExt cx="1317296" cy="1740659"/>
          </a:xfrm>
        </p:grpSpPr>
        <p:sp>
          <p:nvSpPr>
            <p:cNvPr id="1311" name="テキスト ボックス 1310">
              <a:extLst>
                <a:ext uri="{FF2B5EF4-FFF2-40B4-BE49-F238E27FC236}">
                  <a16:creationId xmlns:a16="http://schemas.microsoft.com/office/drawing/2014/main" id="{6ECC332E-9D54-4AA0-AC77-228C8AA0AD31}"/>
                </a:ext>
              </a:extLst>
            </p:cNvPr>
            <p:cNvSpPr txBox="1"/>
            <p:nvPr/>
          </p:nvSpPr>
          <p:spPr>
            <a:xfrm>
              <a:off x="1454315" y="1302797"/>
              <a:ext cx="108000" cy="108000"/>
            </a:xfrm>
            <a:prstGeom prst="rect">
              <a:avLst/>
            </a:prstGeom>
            <a:noFill/>
          </p:spPr>
          <p:txBody>
            <a:bodyPr wrap="square" rtlCol="0">
              <a:spAutoFit/>
            </a:bodyPr>
            <a:lstStyle/>
            <a:p>
              <a:r>
                <a:rPr lang="ja-JP" altLang="en-US" sz="500" dirty="0"/>
                <a:t>①</a:t>
              </a:r>
              <a:endParaRPr kumimoji="1" lang="ja-JP" altLang="en-US" sz="500" dirty="0"/>
            </a:p>
          </p:txBody>
        </p:sp>
        <p:sp>
          <p:nvSpPr>
            <p:cNvPr id="1312" name="テキスト ボックス 1311">
              <a:extLst>
                <a:ext uri="{FF2B5EF4-FFF2-40B4-BE49-F238E27FC236}">
                  <a16:creationId xmlns:a16="http://schemas.microsoft.com/office/drawing/2014/main" id="{A1CD2096-5CAE-42E7-9C52-A18C04F60F4A}"/>
                </a:ext>
              </a:extLst>
            </p:cNvPr>
            <p:cNvSpPr txBox="1"/>
            <p:nvPr/>
          </p:nvSpPr>
          <p:spPr>
            <a:xfrm>
              <a:off x="1290583" y="1454938"/>
              <a:ext cx="108000" cy="108000"/>
            </a:xfrm>
            <a:prstGeom prst="rect">
              <a:avLst/>
            </a:prstGeom>
            <a:noFill/>
          </p:spPr>
          <p:txBody>
            <a:bodyPr wrap="square" rtlCol="0">
              <a:spAutoFit/>
            </a:bodyPr>
            <a:lstStyle/>
            <a:p>
              <a:r>
                <a:rPr lang="ja-JP" altLang="en-US" sz="500" dirty="0"/>
                <a:t>②</a:t>
              </a:r>
              <a:endParaRPr kumimoji="1" lang="ja-JP" altLang="en-US" sz="500" dirty="0"/>
            </a:p>
          </p:txBody>
        </p:sp>
        <p:sp>
          <p:nvSpPr>
            <p:cNvPr id="1313" name="テキスト ボックス 1312">
              <a:extLst>
                <a:ext uri="{FF2B5EF4-FFF2-40B4-BE49-F238E27FC236}">
                  <a16:creationId xmlns:a16="http://schemas.microsoft.com/office/drawing/2014/main" id="{73943F65-9E55-4DB9-86D8-26BDEEDB6218}"/>
                </a:ext>
              </a:extLst>
            </p:cNvPr>
            <p:cNvSpPr txBox="1"/>
            <p:nvPr/>
          </p:nvSpPr>
          <p:spPr>
            <a:xfrm>
              <a:off x="1372126" y="1651269"/>
              <a:ext cx="108000" cy="108000"/>
            </a:xfrm>
            <a:prstGeom prst="rect">
              <a:avLst/>
            </a:prstGeom>
            <a:noFill/>
          </p:spPr>
          <p:txBody>
            <a:bodyPr wrap="square" rtlCol="0">
              <a:spAutoFit/>
            </a:bodyPr>
            <a:lstStyle/>
            <a:p>
              <a:r>
                <a:rPr lang="ja-JP" altLang="en-US" sz="500" dirty="0"/>
                <a:t>③</a:t>
              </a:r>
              <a:endParaRPr kumimoji="1" lang="ja-JP" altLang="en-US" sz="500" dirty="0"/>
            </a:p>
          </p:txBody>
        </p:sp>
        <p:sp>
          <p:nvSpPr>
            <p:cNvPr id="1314" name="テキスト ボックス 1313">
              <a:extLst>
                <a:ext uri="{FF2B5EF4-FFF2-40B4-BE49-F238E27FC236}">
                  <a16:creationId xmlns:a16="http://schemas.microsoft.com/office/drawing/2014/main" id="{16D1D848-79ED-483B-8C87-08ACE213E0BA}"/>
                </a:ext>
              </a:extLst>
            </p:cNvPr>
            <p:cNvSpPr txBox="1"/>
            <p:nvPr/>
          </p:nvSpPr>
          <p:spPr>
            <a:xfrm>
              <a:off x="1812323" y="1510941"/>
              <a:ext cx="108000" cy="108000"/>
            </a:xfrm>
            <a:prstGeom prst="rect">
              <a:avLst/>
            </a:prstGeom>
            <a:noFill/>
          </p:spPr>
          <p:txBody>
            <a:bodyPr wrap="square" rtlCol="0">
              <a:spAutoFit/>
            </a:bodyPr>
            <a:lstStyle/>
            <a:p>
              <a:r>
                <a:rPr lang="ja-JP" altLang="en-US" sz="500" dirty="0"/>
                <a:t>④</a:t>
              </a:r>
              <a:endParaRPr kumimoji="1" lang="ja-JP" altLang="en-US" sz="500" dirty="0"/>
            </a:p>
          </p:txBody>
        </p:sp>
        <p:sp>
          <p:nvSpPr>
            <p:cNvPr id="1315" name="テキスト ボックス 1314">
              <a:extLst>
                <a:ext uri="{FF2B5EF4-FFF2-40B4-BE49-F238E27FC236}">
                  <a16:creationId xmlns:a16="http://schemas.microsoft.com/office/drawing/2014/main" id="{5E68FF6C-DCBA-46E3-A207-37E375DB8F9C}"/>
                </a:ext>
              </a:extLst>
            </p:cNvPr>
            <p:cNvSpPr txBox="1"/>
            <p:nvPr/>
          </p:nvSpPr>
          <p:spPr>
            <a:xfrm>
              <a:off x="1665398" y="1675430"/>
              <a:ext cx="108000" cy="108000"/>
            </a:xfrm>
            <a:prstGeom prst="rect">
              <a:avLst/>
            </a:prstGeom>
            <a:noFill/>
          </p:spPr>
          <p:txBody>
            <a:bodyPr wrap="square" rtlCol="0">
              <a:spAutoFit/>
            </a:bodyPr>
            <a:lstStyle/>
            <a:p>
              <a:r>
                <a:rPr lang="ja-JP" altLang="en-US" sz="500" dirty="0"/>
                <a:t>⑤</a:t>
              </a:r>
              <a:endParaRPr kumimoji="1" lang="ja-JP" altLang="en-US" sz="500" dirty="0"/>
            </a:p>
          </p:txBody>
        </p:sp>
        <p:sp>
          <p:nvSpPr>
            <p:cNvPr id="1316" name="テキスト ボックス 1315">
              <a:extLst>
                <a:ext uri="{FF2B5EF4-FFF2-40B4-BE49-F238E27FC236}">
                  <a16:creationId xmlns:a16="http://schemas.microsoft.com/office/drawing/2014/main" id="{07C449F9-574D-49A2-8A9B-4D4CB203C6B3}"/>
                </a:ext>
              </a:extLst>
            </p:cNvPr>
            <p:cNvSpPr txBox="1"/>
            <p:nvPr/>
          </p:nvSpPr>
          <p:spPr>
            <a:xfrm>
              <a:off x="1650625" y="1785542"/>
              <a:ext cx="108000" cy="108000"/>
            </a:xfrm>
            <a:prstGeom prst="rect">
              <a:avLst/>
            </a:prstGeom>
            <a:noFill/>
          </p:spPr>
          <p:txBody>
            <a:bodyPr wrap="square" rtlCol="0">
              <a:spAutoFit/>
            </a:bodyPr>
            <a:lstStyle/>
            <a:p>
              <a:r>
                <a:rPr lang="ja-JP" altLang="en-US" sz="500" dirty="0"/>
                <a:t>⑥</a:t>
              </a:r>
              <a:endParaRPr kumimoji="1" lang="ja-JP" altLang="en-US" sz="500" dirty="0"/>
            </a:p>
          </p:txBody>
        </p:sp>
        <p:sp>
          <p:nvSpPr>
            <p:cNvPr id="1317" name="テキスト ボックス 1316">
              <a:extLst>
                <a:ext uri="{FF2B5EF4-FFF2-40B4-BE49-F238E27FC236}">
                  <a16:creationId xmlns:a16="http://schemas.microsoft.com/office/drawing/2014/main" id="{80454916-A537-4E07-A050-427B96B182E0}"/>
                </a:ext>
              </a:extLst>
            </p:cNvPr>
            <p:cNvSpPr txBox="1"/>
            <p:nvPr/>
          </p:nvSpPr>
          <p:spPr>
            <a:xfrm>
              <a:off x="1701276" y="1913112"/>
              <a:ext cx="108000" cy="169277"/>
            </a:xfrm>
            <a:prstGeom prst="rect">
              <a:avLst/>
            </a:prstGeom>
            <a:noFill/>
          </p:spPr>
          <p:txBody>
            <a:bodyPr wrap="square" rtlCol="0">
              <a:spAutoFit/>
            </a:bodyPr>
            <a:lstStyle/>
            <a:p>
              <a:r>
                <a:rPr lang="ja-JP" altLang="en-US" sz="500" dirty="0"/>
                <a:t>⑦</a:t>
              </a:r>
              <a:endParaRPr kumimoji="1" lang="ja-JP" altLang="en-US" sz="500" dirty="0"/>
            </a:p>
          </p:txBody>
        </p:sp>
        <p:sp>
          <p:nvSpPr>
            <p:cNvPr id="1318" name="テキスト ボックス 1317">
              <a:extLst>
                <a:ext uri="{FF2B5EF4-FFF2-40B4-BE49-F238E27FC236}">
                  <a16:creationId xmlns:a16="http://schemas.microsoft.com/office/drawing/2014/main" id="{97845A35-17E8-45D7-9821-AA97F290E2F1}"/>
                </a:ext>
              </a:extLst>
            </p:cNvPr>
            <p:cNvSpPr txBox="1"/>
            <p:nvPr/>
          </p:nvSpPr>
          <p:spPr>
            <a:xfrm>
              <a:off x="1538873" y="2073428"/>
              <a:ext cx="108000" cy="169277"/>
            </a:xfrm>
            <a:prstGeom prst="rect">
              <a:avLst/>
            </a:prstGeom>
            <a:noFill/>
          </p:spPr>
          <p:txBody>
            <a:bodyPr wrap="square" rtlCol="0">
              <a:spAutoFit/>
            </a:bodyPr>
            <a:lstStyle/>
            <a:p>
              <a:r>
                <a:rPr kumimoji="1" lang="ja-JP" altLang="en-US" sz="500" dirty="0"/>
                <a:t>⑧</a:t>
              </a:r>
              <a:endParaRPr kumimoji="1" lang="en-US" altLang="ja-JP" sz="500" dirty="0"/>
            </a:p>
          </p:txBody>
        </p:sp>
        <p:sp>
          <p:nvSpPr>
            <p:cNvPr id="1319" name="テキスト ボックス 1318">
              <a:extLst>
                <a:ext uri="{FF2B5EF4-FFF2-40B4-BE49-F238E27FC236}">
                  <a16:creationId xmlns:a16="http://schemas.microsoft.com/office/drawing/2014/main" id="{7FB42856-E25B-4DBA-9500-13509438962A}"/>
                </a:ext>
              </a:extLst>
            </p:cNvPr>
            <p:cNvSpPr txBox="1"/>
            <p:nvPr/>
          </p:nvSpPr>
          <p:spPr>
            <a:xfrm>
              <a:off x="1379822" y="1785497"/>
              <a:ext cx="108000" cy="169277"/>
            </a:xfrm>
            <a:prstGeom prst="rect">
              <a:avLst/>
            </a:prstGeom>
            <a:noFill/>
          </p:spPr>
          <p:txBody>
            <a:bodyPr wrap="square" rtlCol="0">
              <a:spAutoFit/>
            </a:bodyPr>
            <a:lstStyle/>
            <a:p>
              <a:r>
                <a:rPr kumimoji="1" lang="ja-JP" altLang="en-US" sz="500" dirty="0"/>
                <a:t>⑨</a:t>
              </a:r>
            </a:p>
          </p:txBody>
        </p:sp>
        <p:sp>
          <p:nvSpPr>
            <p:cNvPr id="1320" name="テキスト ボックス 1319">
              <a:extLst>
                <a:ext uri="{FF2B5EF4-FFF2-40B4-BE49-F238E27FC236}">
                  <a16:creationId xmlns:a16="http://schemas.microsoft.com/office/drawing/2014/main" id="{30756253-23E1-4FFC-AA75-89711FAB878E}"/>
                </a:ext>
              </a:extLst>
            </p:cNvPr>
            <p:cNvSpPr txBox="1"/>
            <p:nvPr/>
          </p:nvSpPr>
          <p:spPr>
            <a:xfrm>
              <a:off x="1516905" y="1835476"/>
              <a:ext cx="108000" cy="169277"/>
            </a:xfrm>
            <a:prstGeom prst="rect">
              <a:avLst/>
            </a:prstGeom>
            <a:noFill/>
          </p:spPr>
          <p:txBody>
            <a:bodyPr wrap="square" rtlCol="0">
              <a:spAutoFit/>
            </a:bodyPr>
            <a:lstStyle/>
            <a:p>
              <a:r>
                <a:rPr kumimoji="1" lang="ja-JP" altLang="en-US" sz="500" dirty="0"/>
                <a:t>⑪</a:t>
              </a:r>
            </a:p>
          </p:txBody>
        </p:sp>
        <p:sp>
          <p:nvSpPr>
            <p:cNvPr id="1321" name="テキスト ボックス 1320">
              <a:extLst>
                <a:ext uri="{FF2B5EF4-FFF2-40B4-BE49-F238E27FC236}">
                  <a16:creationId xmlns:a16="http://schemas.microsoft.com/office/drawing/2014/main" id="{B5A4E67C-AEE4-446A-BA5B-43C2F82A862E}"/>
                </a:ext>
              </a:extLst>
            </p:cNvPr>
            <p:cNvSpPr txBox="1"/>
            <p:nvPr/>
          </p:nvSpPr>
          <p:spPr>
            <a:xfrm>
              <a:off x="1470189" y="2054437"/>
              <a:ext cx="108000" cy="169277"/>
            </a:xfrm>
            <a:prstGeom prst="rect">
              <a:avLst/>
            </a:prstGeom>
            <a:noFill/>
          </p:spPr>
          <p:txBody>
            <a:bodyPr wrap="square" rtlCol="0">
              <a:spAutoFit/>
            </a:bodyPr>
            <a:lstStyle/>
            <a:p>
              <a:r>
                <a:rPr kumimoji="1" lang="ja-JP" altLang="en-US" sz="500" dirty="0"/>
                <a:t>⑰</a:t>
              </a:r>
              <a:endParaRPr kumimoji="1" lang="en-US" altLang="ja-JP" sz="500" dirty="0"/>
            </a:p>
          </p:txBody>
        </p:sp>
        <p:sp>
          <p:nvSpPr>
            <p:cNvPr id="1322" name="テキスト ボックス 1321">
              <a:extLst>
                <a:ext uri="{FF2B5EF4-FFF2-40B4-BE49-F238E27FC236}">
                  <a16:creationId xmlns:a16="http://schemas.microsoft.com/office/drawing/2014/main" id="{2410C8A4-349F-4683-94FE-9914C0835CA5}"/>
                </a:ext>
              </a:extLst>
            </p:cNvPr>
            <p:cNvSpPr txBox="1"/>
            <p:nvPr/>
          </p:nvSpPr>
          <p:spPr>
            <a:xfrm>
              <a:off x="1439609" y="1899781"/>
              <a:ext cx="108000" cy="169277"/>
            </a:xfrm>
            <a:prstGeom prst="rect">
              <a:avLst/>
            </a:prstGeom>
            <a:noFill/>
          </p:spPr>
          <p:txBody>
            <a:bodyPr wrap="square" rtlCol="0">
              <a:spAutoFit/>
            </a:bodyPr>
            <a:lstStyle/>
            <a:p>
              <a:r>
                <a:rPr kumimoji="1" lang="ja-JP" altLang="en-US" sz="500" dirty="0"/>
                <a:t>⑫</a:t>
              </a:r>
            </a:p>
          </p:txBody>
        </p:sp>
        <p:sp>
          <p:nvSpPr>
            <p:cNvPr id="1323" name="テキスト ボックス 1322">
              <a:extLst>
                <a:ext uri="{FF2B5EF4-FFF2-40B4-BE49-F238E27FC236}">
                  <a16:creationId xmlns:a16="http://schemas.microsoft.com/office/drawing/2014/main" id="{C69ECDE2-9E56-4930-9FCF-36DDCEBD7A30}"/>
                </a:ext>
              </a:extLst>
            </p:cNvPr>
            <p:cNvSpPr txBox="1"/>
            <p:nvPr/>
          </p:nvSpPr>
          <p:spPr>
            <a:xfrm>
              <a:off x="1419072" y="1972840"/>
              <a:ext cx="108000" cy="169277"/>
            </a:xfrm>
            <a:prstGeom prst="rect">
              <a:avLst/>
            </a:prstGeom>
            <a:noFill/>
          </p:spPr>
          <p:txBody>
            <a:bodyPr wrap="square" rtlCol="0">
              <a:spAutoFit/>
            </a:bodyPr>
            <a:lstStyle/>
            <a:p>
              <a:r>
                <a:rPr lang="ja-JP" altLang="en-US" sz="500" dirty="0"/>
                <a:t>⑭</a:t>
              </a:r>
              <a:endParaRPr kumimoji="1" lang="ja-JP" altLang="en-US" sz="500" dirty="0"/>
            </a:p>
          </p:txBody>
        </p:sp>
        <p:sp>
          <p:nvSpPr>
            <p:cNvPr id="1324" name="テキスト ボックス 1323">
              <a:extLst>
                <a:ext uri="{FF2B5EF4-FFF2-40B4-BE49-F238E27FC236}">
                  <a16:creationId xmlns:a16="http://schemas.microsoft.com/office/drawing/2014/main" id="{777EF5DC-7C92-4082-9953-E2E038BD6783}"/>
                </a:ext>
              </a:extLst>
            </p:cNvPr>
            <p:cNvSpPr txBox="1"/>
            <p:nvPr/>
          </p:nvSpPr>
          <p:spPr>
            <a:xfrm>
              <a:off x="1329526" y="2054888"/>
              <a:ext cx="108000" cy="169277"/>
            </a:xfrm>
            <a:prstGeom prst="rect">
              <a:avLst/>
            </a:prstGeom>
            <a:noFill/>
          </p:spPr>
          <p:txBody>
            <a:bodyPr wrap="square" rtlCol="0">
              <a:spAutoFit/>
            </a:bodyPr>
            <a:lstStyle/>
            <a:p>
              <a:r>
                <a:rPr kumimoji="1" lang="ja-JP" altLang="en-US" sz="500" dirty="0"/>
                <a:t>⑮</a:t>
              </a:r>
            </a:p>
          </p:txBody>
        </p:sp>
        <p:sp>
          <p:nvSpPr>
            <p:cNvPr id="1325" name="テキスト ボックス 1324">
              <a:extLst>
                <a:ext uri="{FF2B5EF4-FFF2-40B4-BE49-F238E27FC236}">
                  <a16:creationId xmlns:a16="http://schemas.microsoft.com/office/drawing/2014/main" id="{D425B47D-C03E-4A41-BC41-B3AD005DFD45}"/>
                </a:ext>
              </a:extLst>
            </p:cNvPr>
            <p:cNvSpPr txBox="1"/>
            <p:nvPr/>
          </p:nvSpPr>
          <p:spPr>
            <a:xfrm>
              <a:off x="1397424" y="2055440"/>
              <a:ext cx="108000" cy="169277"/>
            </a:xfrm>
            <a:prstGeom prst="rect">
              <a:avLst/>
            </a:prstGeom>
            <a:noFill/>
          </p:spPr>
          <p:txBody>
            <a:bodyPr wrap="square" rtlCol="0">
              <a:spAutoFit/>
            </a:bodyPr>
            <a:lstStyle/>
            <a:p>
              <a:r>
                <a:rPr kumimoji="1" lang="ja-JP" altLang="en-US" sz="500" dirty="0"/>
                <a:t>⑯</a:t>
              </a:r>
            </a:p>
          </p:txBody>
        </p:sp>
        <p:sp>
          <p:nvSpPr>
            <p:cNvPr id="1326" name="テキスト ボックス 1325">
              <a:extLst>
                <a:ext uri="{FF2B5EF4-FFF2-40B4-BE49-F238E27FC236}">
                  <a16:creationId xmlns:a16="http://schemas.microsoft.com/office/drawing/2014/main" id="{88618643-D85B-4080-B0CF-193A7ACA11D1}"/>
                </a:ext>
              </a:extLst>
            </p:cNvPr>
            <p:cNvSpPr txBox="1"/>
            <p:nvPr/>
          </p:nvSpPr>
          <p:spPr>
            <a:xfrm>
              <a:off x="1578331" y="2257300"/>
              <a:ext cx="108000" cy="169277"/>
            </a:xfrm>
            <a:prstGeom prst="rect">
              <a:avLst/>
            </a:prstGeom>
            <a:noFill/>
          </p:spPr>
          <p:txBody>
            <a:bodyPr wrap="square" rtlCol="0">
              <a:spAutoFit/>
            </a:bodyPr>
            <a:lstStyle/>
            <a:p>
              <a:r>
                <a:rPr lang="ja-JP" altLang="en-US" sz="500" dirty="0"/>
                <a:t>⑱</a:t>
              </a:r>
              <a:endParaRPr kumimoji="1" lang="en-US" altLang="ja-JP" sz="500" dirty="0"/>
            </a:p>
          </p:txBody>
        </p:sp>
        <p:sp>
          <p:nvSpPr>
            <p:cNvPr id="1327" name="テキスト ボックス 1326">
              <a:extLst>
                <a:ext uri="{FF2B5EF4-FFF2-40B4-BE49-F238E27FC236}">
                  <a16:creationId xmlns:a16="http://schemas.microsoft.com/office/drawing/2014/main" id="{F5A93760-0E9F-4619-9BCF-935F664F7AB1}"/>
                </a:ext>
              </a:extLst>
            </p:cNvPr>
            <p:cNvSpPr txBox="1"/>
            <p:nvPr/>
          </p:nvSpPr>
          <p:spPr>
            <a:xfrm>
              <a:off x="1507813" y="2409414"/>
              <a:ext cx="108000" cy="169277"/>
            </a:xfrm>
            <a:prstGeom prst="rect">
              <a:avLst/>
            </a:prstGeom>
            <a:noFill/>
          </p:spPr>
          <p:txBody>
            <a:bodyPr wrap="square" rtlCol="0">
              <a:spAutoFit/>
            </a:bodyPr>
            <a:lstStyle/>
            <a:p>
              <a:r>
                <a:rPr lang="ja-JP" altLang="en-US" sz="500" dirty="0"/>
                <a:t>⑲</a:t>
              </a:r>
              <a:endParaRPr kumimoji="1" lang="en-US" altLang="ja-JP" sz="500" dirty="0"/>
            </a:p>
          </p:txBody>
        </p:sp>
        <p:sp>
          <p:nvSpPr>
            <p:cNvPr id="1328" name="テキスト ボックス 1327">
              <a:extLst>
                <a:ext uri="{FF2B5EF4-FFF2-40B4-BE49-F238E27FC236}">
                  <a16:creationId xmlns:a16="http://schemas.microsoft.com/office/drawing/2014/main" id="{C4BE9181-38E4-4833-902C-351AFCDE4295}"/>
                </a:ext>
              </a:extLst>
            </p:cNvPr>
            <p:cNvSpPr txBox="1"/>
            <p:nvPr/>
          </p:nvSpPr>
          <p:spPr>
            <a:xfrm>
              <a:off x="1518970" y="2578691"/>
              <a:ext cx="108000" cy="169277"/>
            </a:xfrm>
            <a:prstGeom prst="rect">
              <a:avLst/>
            </a:prstGeom>
            <a:noFill/>
          </p:spPr>
          <p:txBody>
            <a:bodyPr wrap="square" rtlCol="0">
              <a:spAutoFit/>
            </a:bodyPr>
            <a:lstStyle/>
            <a:p>
              <a:r>
                <a:rPr kumimoji="1" lang="ja-JP" altLang="en-US" sz="500" dirty="0"/>
                <a:t>⑳</a:t>
              </a:r>
              <a:endParaRPr kumimoji="1" lang="en-US" altLang="ja-JP" sz="500" dirty="0"/>
            </a:p>
          </p:txBody>
        </p:sp>
        <p:sp>
          <p:nvSpPr>
            <p:cNvPr id="1329" name="テキスト ボックス 1328">
              <a:extLst>
                <a:ext uri="{FF2B5EF4-FFF2-40B4-BE49-F238E27FC236}">
                  <a16:creationId xmlns:a16="http://schemas.microsoft.com/office/drawing/2014/main" id="{4317E33A-68CB-4D38-859E-0449E1A80D19}"/>
                </a:ext>
              </a:extLst>
            </p:cNvPr>
            <p:cNvSpPr txBox="1"/>
            <p:nvPr/>
          </p:nvSpPr>
          <p:spPr>
            <a:xfrm>
              <a:off x="1416016" y="2248529"/>
              <a:ext cx="108000" cy="169277"/>
            </a:xfrm>
            <a:prstGeom prst="rect">
              <a:avLst/>
            </a:prstGeom>
            <a:noFill/>
          </p:spPr>
          <p:txBody>
            <a:bodyPr wrap="square" rtlCol="0">
              <a:spAutoFit/>
            </a:bodyPr>
            <a:lstStyle/>
            <a:p>
              <a:r>
                <a:rPr kumimoji="1" lang="ja-JP" altLang="en-US" sz="500" dirty="0"/>
                <a:t>㉑</a:t>
              </a:r>
              <a:endParaRPr kumimoji="1" lang="en-US" altLang="ja-JP" sz="500" dirty="0"/>
            </a:p>
          </p:txBody>
        </p:sp>
        <p:sp>
          <p:nvSpPr>
            <p:cNvPr id="1330" name="テキスト ボックス 1329">
              <a:extLst>
                <a:ext uri="{FF2B5EF4-FFF2-40B4-BE49-F238E27FC236}">
                  <a16:creationId xmlns:a16="http://schemas.microsoft.com/office/drawing/2014/main" id="{BECF7BF2-9E83-477B-BB69-3BE18D8C5BD9}"/>
                </a:ext>
              </a:extLst>
            </p:cNvPr>
            <p:cNvSpPr txBox="1"/>
            <p:nvPr/>
          </p:nvSpPr>
          <p:spPr>
            <a:xfrm>
              <a:off x="1498456" y="2252736"/>
              <a:ext cx="108000" cy="169277"/>
            </a:xfrm>
            <a:prstGeom prst="rect">
              <a:avLst/>
            </a:prstGeom>
            <a:noFill/>
          </p:spPr>
          <p:txBody>
            <a:bodyPr wrap="square" rtlCol="0">
              <a:spAutoFit/>
            </a:bodyPr>
            <a:lstStyle/>
            <a:p>
              <a:r>
                <a:rPr kumimoji="1" lang="ja-JP" altLang="en-US" sz="500" dirty="0"/>
                <a:t>㉒</a:t>
              </a:r>
              <a:endParaRPr kumimoji="1" lang="en-US" altLang="ja-JP" sz="500" dirty="0"/>
            </a:p>
          </p:txBody>
        </p:sp>
        <p:sp>
          <p:nvSpPr>
            <p:cNvPr id="1331" name="テキスト ボックス 1330">
              <a:extLst>
                <a:ext uri="{FF2B5EF4-FFF2-40B4-BE49-F238E27FC236}">
                  <a16:creationId xmlns:a16="http://schemas.microsoft.com/office/drawing/2014/main" id="{C44CFA2B-F31D-4A45-A981-4DA1154FA423}"/>
                </a:ext>
              </a:extLst>
            </p:cNvPr>
            <p:cNvSpPr txBox="1"/>
            <p:nvPr/>
          </p:nvSpPr>
          <p:spPr>
            <a:xfrm>
              <a:off x="1235836" y="2333181"/>
              <a:ext cx="108000" cy="169277"/>
            </a:xfrm>
            <a:prstGeom prst="rect">
              <a:avLst/>
            </a:prstGeom>
            <a:noFill/>
          </p:spPr>
          <p:txBody>
            <a:bodyPr wrap="square" rtlCol="0">
              <a:spAutoFit/>
            </a:bodyPr>
            <a:lstStyle/>
            <a:p>
              <a:r>
                <a:rPr kumimoji="1" lang="ja-JP" altLang="en-US" sz="500" dirty="0"/>
                <a:t>㉓</a:t>
              </a:r>
              <a:endParaRPr kumimoji="1" lang="en-US" altLang="ja-JP" sz="500" dirty="0"/>
            </a:p>
          </p:txBody>
        </p:sp>
        <p:sp>
          <p:nvSpPr>
            <p:cNvPr id="1332" name="テキスト ボックス 1331">
              <a:extLst>
                <a:ext uri="{FF2B5EF4-FFF2-40B4-BE49-F238E27FC236}">
                  <a16:creationId xmlns:a16="http://schemas.microsoft.com/office/drawing/2014/main" id="{404BD3E3-DC0C-4DA4-8D2E-3F81450742FC}"/>
                </a:ext>
              </a:extLst>
            </p:cNvPr>
            <p:cNvSpPr txBox="1"/>
            <p:nvPr/>
          </p:nvSpPr>
          <p:spPr>
            <a:xfrm>
              <a:off x="1173629" y="2571941"/>
              <a:ext cx="108000" cy="169277"/>
            </a:xfrm>
            <a:prstGeom prst="rect">
              <a:avLst/>
            </a:prstGeom>
            <a:noFill/>
          </p:spPr>
          <p:txBody>
            <a:bodyPr wrap="square" rtlCol="0">
              <a:spAutoFit/>
            </a:bodyPr>
            <a:lstStyle/>
            <a:p>
              <a:r>
                <a:rPr lang="ja-JP" altLang="en-US" sz="500" dirty="0"/>
                <a:t>㉔</a:t>
              </a:r>
              <a:endParaRPr kumimoji="1" lang="en-US" altLang="ja-JP" sz="500" dirty="0"/>
            </a:p>
          </p:txBody>
        </p:sp>
        <p:sp>
          <p:nvSpPr>
            <p:cNvPr id="1333" name="テキスト ボックス 1332">
              <a:extLst>
                <a:ext uri="{FF2B5EF4-FFF2-40B4-BE49-F238E27FC236}">
                  <a16:creationId xmlns:a16="http://schemas.microsoft.com/office/drawing/2014/main" id="{9BA59180-783D-4AB3-9FA5-EB646F659362}"/>
                </a:ext>
              </a:extLst>
            </p:cNvPr>
            <p:cNvSpPr txBox="1"/>
            <p:nvPr/>
          </p:nvSpPr>
          <p:spPr>
            <a:xfrm>
              <a:off x="1039144" y="2553794"/>
              <a:ext cx="108000" cy="169277"/>
            </a:xfrm>
            <a:prstGeom prst="rect">
              <a:avLst/>
            </a:prstGeom>
            <a:noFill/>
          </p:spPr>
          <p:txBody>
            <a:bodyPr wrap="square" rtlCol="0">
              <a:spAutoFit/>
            </a:bodyPr>
            <a:lstStyle/>
            <a:p>
              <a:r>
                <a:rPr lang="ja-JP" altLang="en-US" sz="500" dirty="0"/>
                <a:t>㉕</a:t>
              </a:r>
              <a:endParaRPr kumimoji="1" lang="en-US" altLang="ja-JP" sz="500" dirty="0"/>
            </a:p>
          </p:txBody>
        </p:sp>
        <p:sp>
          <p:nvSpPr>
            <p:cNvPr id="1334" name="テキスト ボックス 1333">
              <a:extLst>
                <a:ext uri="{FF2B5EF4-FFF2-40B4-BE49-F238E27FC236}">
                  <a16:creationId xmlns:a16="http://schemas.microsoft.com/office/drawing/2014/main" id="{27BBAECC-8B13-47CE-8080-E2665DD5CEC4}"/>
                </a:ext>
              </a:extLst>
            </p:cNvPr>
            <p:cNvSpPr txBox="1"/>
            <p:nvPr/>
          </p:nvSpPr>
          <p:spPr>
            <a:xfrm>
              <a:off x="938096" y="2643600"/>
              <a:ext cx="108000" cy="169277"/>
            </a:xfrm>
            <a:prstGeom prst="rect">
              <a:avLst/>
            </a:prstGeom>
            <a:noFill/>
          </p:spPr>
          <p:txBody>
            <a:bodyPr wrap="square" rtlCol="0">
              <a:spAutoFit/>
            </a:bodyPr>
            <a:lstStyle/>
            <a:p>
              <a:r>
                <a:rPr kumimoji="1" lang="ja-JP" altLang="en-US" sz="500" dirty="0"/>
                <a:t>㉖</a:t>
              </a:r>
              <a:endParaRPr kumimoji="1" lang="en-US" altLang="ja-JP" sz="500" dirty="0"/>
            </a:p>
          </p:txBody>
        </p:sp>
        <p:sp>
          <p:nvSpPr>
            <p:cNvPr id="1335" name="テキスト ボックス 1334">
              <a:extLst>
                <a:ext uri="{FF2B5EF4-FFF2-40B4-BE49-F238E27FC236}">
                  <a16:creationId xmlns:a16="http://schemas.microsoft.com/office/drawing/2014/main" id="{6864C97C-823D-48C8-A4DF-9E9DB39444C7}"/>
                </a:ext>
              </a:extLst>
            </p:cNvPr>
            <p:cNvSpPr txBox="1"/>
            <p:nvPr/>
          </p:nvSpPr>
          <p:spPr>
            <a:xfrm>
              <a:off x="1024378" y="2782049"/>
              <a:ext cx="108000" cy="169277"/>
            </a:xfrm>
            <a:prstGeom prst="rect">
              <a:avLst/>
            </a:prstGeom>
            <a:noFill/>
          </p:spPr>
          <p:txBody>
            <a:bodyPr wrap="square" rtlCol="0">
              <a:spAutoFit/>
            </a:bodyPr>
            <a:lstStyle/>
            <a:p>
              <a:r>
                <a:rPr lang="ja-JP" altLang="en-US" sz="500" dirty="0"/>
                <a:t>㉗</a:t>
              </a:r>
              <a:endParaRPr kumimoji="1" lang="en-US" altLang="ja-JP" sz="500" dirty="0"/>
            </a:p>
          </p:txBody>
        </p:sp>
        <p:sp>
          <p:nvSpPr>
            <p:cNvPr id="1336" name="テキスト ボックス 1335">
              <a:extLst>
                <a:ext uri="{FF2B5EF4-FFF2-40B4-BE49-F238E27FC236}">
                  <a16:creationId xmlns:a16="http://schemas.microsoft.com/office/drawing/2014/main" id="{E1EA1C72-BF70-4387-9F54-B500AD11C182}"/>
                </a:ext>
              </a:extLst>
            </p:cNvPr>
            <p:cNvSpPr txBox="1"/>
            <p:nvPr/>
          </p:nvSpPr>
          <p:spPr>
            <a:xfrm>
              <a:off x="603027" y="2874179"/>
              <a:ext cx="108000" cy="169277"/>
            </a:xfrm>
            <a:prstGeom prst="rect">
              <a:avLst/>
            </a:prstGeom>
            <a:noFill/>
          </p:spPr>
          <p:txBody>
            <a:bodyPr wrap="square" rtlCol="0">
              <a:spAutoFit/>
            </a:bodyPr>
            <a:lstStyle/>
            <a:p>
              <a:r>
                <a:rPr kumimoji="1" lang="ja-JP" altLang="en-US" sz="500" dirty="0"/>
                <a:t>㉘</a:t>
              </a:r>
              <a:endParaRPr kumimoji="1" lang="en-US" altLang="ja-JP" sz="500" dirty="0"/>
            </a:p>
          </p:txBody>
        </p:sp>
      </p:grpSp>
      <p:sp>
        <p:nvSpPr>
          <p:cNvPr id="1337" name="テキスト ボックス 1336">
            <a:extLst>
              <a:ext uri="{FF2B5EF4-FFF2-40B4-BE49-F238E27FC236}">
                <a16:creationId xmlns:a16="http://schemas.microsoft.com/office/drawing/2014/main" id="{30E29362-ABCF-4CF4-BBB9-82DDE78D919B}"/>
              </a:ext>
            </a:extLst>
          </p:cNvPr>
          <p:cNvSpPr txBox="1"/>
          <p:nvPr/>
        </p:nvSpPr>
        <p:spPr>
          <a:xfrm>
            <a:off x="3388618" y="1816341"/>
            <a:ext cx="108000" cy="169277"/>
          </a:xfrm>
          <a:prstGeom prst="rect">
            <a:avLst/>
          </a:prstGeom>
          <a:noFill/>
        </p:spPr>
        <p:txBody>
          <a:bodyPr wrap="square" rtlCol="0">
            <a:spAutoFit/>
          </a:bodyPr>
          <a:lstStyle/>
          <a:p>
            <a:r>
              <a:rPr kumimoji="1" lang="ja-JP" altLang="en-US" sz="500" dirty="0"/>
              <a:t>⑩</a:t>
            </a:r>
          </a:p>
        </p:txBody>
      </p:sp>
      <p:sp>
        <p:nvSpPr>
          <p:cNvPr id="1338" name="テキスト ボックス 1337">
            <a:extLst>
              <a:ext uri="{FF2B5EF4-FFF2-40B4-BE49-F238E27FC236}">
                <a16:creationId xmlns:a16="http://schemas.microsoft.com/office/drawing/2014/main" id="{196DD261-2300-48B9-B742-E6A892473834}"/>
              </a:ext>
            </a:extLst>
          </p:cNvPr>
          <p:cNvSpPr txBox="1"/>
          <p:nvPr/>
        </p:nvSpPr>
        <p:spPr>
          <a:xfrm>
            <a:off x="3377639" y="1895228"/>
            <a:ext cx="108000" cy="169277"/>
          </a:xfrm>
          <a:prstGeom prst="rect">
            <a:avLst/>
          </a:prstGeom>
          <a:noFill/>
        </p:spPr>
        <p:txBody>
          <a:bodyPr wrap="square" rtlCol="0">
            <a:spAutoFit/>
          </a:bodyPr>
          <a:lstStyle/>
          <a:p>
            <a:r>
              <a:rPr kumimoji="1" lang="ja-JP" altLang="en-US" sz="500" dirty="0"/>
              <a:t>⑬</a:t>
            </a:r>
          </a:p>
        </p:txBody>
      </p:sp>
      <p:sp>
        <p:nvSpPr>
          <p:cNvPr id="940" name="四角形: 角を丸くする 939">
            <a:extLst>
              <a:ext uri="{FF2B5EF4-FFF2-40B4-BE49-F238E27FC236}">
                <a16:creationId xmlns:a16="http://schemas.microsoft.com/office/drawing/2014/main" id="{2184CED6-E52B-48C5-B4E1-34D43E0DD5E5}"/>
              </a:ext>
            </a:extLst>
          </p:cNvPr>
          <p:cNvSpPr/>
          <p:nvPr/>
        </p:nvSpPr>
        <p:spPr>
          <a:xfrm>
            <a:off x="251520" y="894897"/>
            <a:ext cx="1751153" cy="2318808"/>
          </a:xfrm>
          <a:prstGeom prst="roundRect">
            <a:avLst>
              <a:gd name="adj" fmla="val 8122"/>
            </a:avLst>
          </a:prstGeom>
          <a:solidFill>
            <a:srgbClr val="FEF9D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41" name="グループ化 940">
            <a:extLst>
              <a:ext uri="{FF2B5EF4-FFF2-40B4-BE49-F238E27FC236}">
                <a16:creationId xmlns:a16="http://schemas.microsoft.com/office/drawing/2014/main" id="{C21BAE41-6240-4068-AADD-71A5B5B32C61}"/>
              </a:ext>
            </a:extLst>
          </p:cNvPr>
          <p:cNvGrpSpPr/>
          <p:nvPr/>
        </p:nvGrpSpPr>
        <p:grpSpPr>
          <a:xfrm>
            <a:off x="358266" y="894194"/>
            <a:ext cx="1484386" cy="2147408"/>
            <a:chOff x="387351" y="-2320925"/>
            <a:chExt cx="7947024" cy="11496675"/>
          </a:xfrm>
          <a:solidFill>
            <a:srgbClr val="D9F1D7"/>
          </a:solidFill>
        </p:grpSpPr>
        <p:sp>
          <p:nvSpPr>
            <p:cNvPr id="942" name="Freeform 54">
              <a:extLst>
                <a:ext uri="{FF2B5EF4-FFF2-40B4-BE49-F238E27FC236}">
                  <a16:creationId xmlns:a16="http://schemas.microsoft.com/office/drawing/2014/main" id="{57FE0D1A-75EA-48A5-8214-CA0AB7817C8E}"/>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3" name="Freeform 55">
              <a:extLst>
                <a:ext uri="{FF2B5EF4-FFF2-40B4-BE49-F238E27FC236}">
                  <a16:creationId xmlns:a16="http://schemas.microsoft.com/office/drawing/2014/main" id="{E042B04D-46BF-48A2-8B74-DF9ACBA0384A}"/>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4" name="Freeform 56">
              <a:extLst>
                <a:ext uri="{FF2B5EF4-FFF2-40B4-BE49-F238E27FC236}">
                  <a16:creationId xmlns:a16="http://schemas.microsoft.com/office/drawing/2014/main" id="{521E2D32-660B-4C3E-8036-F85E1F54D7EC}"/>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7" name="Freeform 57">
              <a:extLst>
                <a:ext uri="{FF2B5EF4-FFF2-40B4-BE49-F238E27FC236}">
                  <a16:creationId xmlns:a16="http://schemas.microsoft.com/office/drawing/2014/main" id="{D93CAA15-612A-41D5-B2FD-F3016ACEBFC2}"/>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8" name="Freeform 58">
              <a:extLst>
                <a:ext uri="{FF2B5EF4-FFF2-40B4-BE49-F238E27FC236}">
                  <a16:creationId xmlns:a16="http://schemas.microsoft.com/office/drawing/2014/main" id="{6717C22F-585F-43BE-8120-51DE0103671D}"/>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9" name="Freeform 59">
              <a:extLst>
                <a:ext uri="{FF2B5EF4-FFF2-40B4-BE49-F238E27FC236}">
                  <a16:creationId xmlns:a16="http://schemas.microsoft.com/office/drawing/2014/main" id="{C63A7A2C-1360-4A1A-B24D-2B54EF9FEF5B}"/>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0" name="Freeform 60">
              <a:extLst>
                <a:ext uri="{FF2B5EF4-FFF2-40B4-BE49-F238E27FC236}">
                  <a16:creationId xmlns:a16="http://schemas.microsoft.com/office/drawing/2014/main" id="{963FBF29-2456-465A-B34E-AE53AA1467AA}"/>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1" name="Freeform 61">
              <a:extLst>
                <a:ext uri="{FF2B5EF4-FFF2-40B4-BE49-F238E27FC236}">
                  <a16:creationId xmlns:a16="http://schemas.microsoft.com/office/drawing/2014/main" id="{0660B1E0-78F6-45A9-BEC0-A7FA8C0F44F9}"/>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2" name="Freeform 62">
              <a:extLst>
                <a:ext uri="{FF2B5EF4-FFF2-40B4-BE49-F238E27FC236}">
                  <a16:creationId xmlns:a16="http://schemas.microsoft.com/office/drawing/2014/main" id="{B11018E4-C3D1-4A2A-92FE-A3FE46A37215}"/>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3" name="Freeform 63">
              <a:extLst>
                <a:ext uri="{FF2B5EF4-FFF2-40B4-BE49-F238E27FC236}">
                  <a16:creationId xmlns:a16="http://schemas.microsoft.com/office/drawing/2014/main" id="{0B91A94E-FB54-425A-91D7-7D6878998A96}"/>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4" name="Freeform 64">
              <a:extLst>
                <a:ext uri="{FF2B5EF4-FFF2-40B4-BE49-F238E27FC236}">
                  <a16:creationId xmlns:a16="http://schemas.microsoft.com/office/drawing/2014/main" id="{E786069B-7350-4AEB-A6A0-A857817014A8}"/>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5" name="Freeform 65">
              <a:extLst>
                <a:ext uri="{FF2B5EF4-FFF2-40B4-BE49-F238E27FC236}">
                  <a16:creationId xmlns:a16="http://schemas.microsoft.com/office/drawing/2014/main" id="{FC4F30E2-572F-45E0-894F-8CC1BF0A64B5}"/>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6" name="Freeform 66">
              <a:extLst>
                <a:ext uri="{FF2B5EF4-FFF2-40B4-BE49-F238E27FC236}">
                  <a16:creationId xmlns:a16="http://schemas.microsoft.com/office/drawing/2014/main" id="{5BA06824-74CF-4DE9-BA1C-FEB96CA1DB6D}"/>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7" name="Freeform 67">
              <a:extLst>
                <a:ext uri="{FF2B5EF4-FFF2-40B4-BE49-F238E27FC236}">
                  <a16:creationId xmlns:a16="http://schemas.microsoft.com/office/drawing/2014/main" id="{5B94BDCD-4C8B-4616-AFE3-E29D3649B96D}"/>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8" name="Freeform 68">
              <a:extLst>
                <a:ext uri="{FF2B5EF4-FFF2-40B4-BE49-F238E27FC236}">
                  <a16:creationId xmlns:a16="http://schemas.microsoft.com/office/drawing/2014/main" id="{EE140AD7-459D-4F4E-9B54-1AD70EE14D10}"/>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9" name="Freeform 69">
              <a:extLst>
                <a:ext uri="{FF2B5EF4-FFF2-40B4-BE49-F238E27FC236}">
                  <a16:creationId xmlns:a16="http://schemas.microsoft.com/office/drawing/2014/main" id="{09D4FA3D-9F7D-40EF-AD75-1CAEE9891A49}"/>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0" name="Freeform 70">
              <a:extLst>
                <a:ext uri="{FF2B5EF4-FFF2-40B4-BE49-F238E27FC236}">
                  <a16:creationId xmlns:a16="http://schemas.microsoft.com/office/drawing/2014/main" id="{AE607050-0B1B-43AF-A540-9E79AEDA54EE}"/>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1" name="Freeform 71">
              <a:extLst>
                <a:ext uri="{FF2B5EF4-FFF2-40B4-BE49-F238E27FC236}">
                  <a16:creationId xmlns:a16="http://schemas.microsoft.com/office/drawing/2014/main" id="{73B9D30F-6243-49A6-8506-779A81D071F2}"/>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2" name="Freeform 72">
              <a:extLst>
                <a:ext uri="{FF2B5EF4-FFF2-40B4-BE49-F238E27FC236}">
                  <a16:creationId xmlns:a16="http://schemas.microsoft.com/office/drawing/2014/main" id="{63A6AD57-4A7E-490F-85DA-3F008C885053}"/>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3" name="Freeform 73">
              <a:extLst>
                <a:ext uri="{FF2B5EF4-FFF2-40B4-BE49-F238E27FC236}">
                  <a16:creationId xmlns:a16="http://schemas.microsoft.com/office/drawing/2014/main" id="{A2676D51-6D4A-4532-BAF3-B696497D2408}"/>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4" name="Freeform 74">
              <a:extLst>
                <a:ext uri="{FF2B5EF4-FFF2-40B4-BE49-F238E27FC236}">
                  <a16:creationId xmlns:a16="http://schemas.microsoft.com/office/drawing/2014/main" id="{74E1C499-C198-4301-8052-056014245A71}"/>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5" name="Freeform 75">
              <a:extLst>
                <a:ext uri="{FF2B5EF4-FFF2-40B4-BE49-F238E27FC236}">
                  <a16:creationId xmlns:a16="http://schemas.microsoft.com/office/drawing/2014/main" id="{8F41EA55-375C-4667-93BD-0395D4D60AE4}"/>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6" name="Freeform 76">
              <a:extLst>
                <a:ext uri="{FF2B5EF4-FFF2-40B4-BE49-F238E27FC236}">
                  <a16:creationId xmlns:a16="http://schemas.microsoft.com/office/drawing/2014/main" id="{D1BA9E4D-94F8-41D7-AC00-4442E96B8DAC}"/>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7" name="Freeform 77">
              <a:extLst>
                <a:ext uri="{FF2B5EF4-FFF2-40B4-BE49-F238E27FC236}">
                  <a16:creationId xmlns:a16="http://schemas.microsoft.com/office/drawing/2014/main" id="{E91A5170-FDBB-4929-BF25-062DA4AFE82C}"/>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8" name="Freeform 78">
              <a:extLst>
                <a:ext uri="{FF2B5EF4-FFF2-40B4-BE49-F238E27FC236}">
                  <a16:creationId xmlns:a16="http://schemas.microsoft.com/office/drawing/2014/main" id="{D57A0BAF-9D31-4472-B474-2E00F843506C}"/>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9" name="Freeform 79">
              <a:extLst>
                <a:ext uri="{FF2B5EF4-FFF2-40B4-BE49-F238E27FC236}">
                  <a16:creationId xmlns:a16="http://schemas.microsoft.com/office/drawing/2014/main" id="{EB55AF10-C083-4A2E-AEAA-CD432CEE524C}"/>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0" name="Freeform 80">
              <a:extLst>
                <a:ext uri="{FF2B5EF4-FFF2-40B4-BE49-F238E27FC236}">
                  <a16:creationId xmlns:a16="http://schemas.microsoft.com/office/drawing/2014/main" id="{7ADA3125-52A0-4AD6-BFCB-E34AAAC52FF7}"/>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071" name="グループ化 1070">
              <a:extLst>
                <a:ext uri="{FF2B5EF4-FFF2-40B4-BE49-F238E27FC236}">
                  <a16:creationId xmlns:a16="http://schemas.microsoft.com/office/drawing/2014/main" id="{FAF6A790-277F-463D-A4D4-F77DCA7CB1F2}"/>
                </a:ext>
              </a:extLst>
            </p:cNvPr>
            <p:cNvGrpSpPr/>
            <p:nvPr/>
          </p:nvGrpSpPr>
          <p:grpSpPr>
            <a:xfrm>
              <a:off x="3732213" y="5351463"/>
              <a:ext cx="833437" cy="738188"/>
              <a:chOff x="3732213" y="5351463"/>
              <a:chExt cx="833437" cy="738188"/>
            </a:xfrm>
            <a:grpFill/>
          </p:grpSpPr>
          <p:sp>
            <p:nvSpPr>
              <p:cNvPr id="1103" name="Freeform 81">
                <a:extLst>
                  <a:ext uri="{FF2B5EF4-FFF2-40B4-BE49-F238E27FC236}">
                    <a16:creationId xmlns:a16="http://schemas.microsoft.com/office/drawing/2014/main" id="{48A52012-11AC-4F2C-97B3-ED9219DD53CC}"/>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4" name="Freeform 82">
                <a:extLst>
                  <a:ext uri="{FF2B5EF4-FFF2-40B4-BE49-F238E27FC236}">
                    <a16:creationId xmlns:a16="http://schemas.microsoft.com/office/drawing/2014/main" id="{4AAE0D51-290D-44DC-9C94-54FFBD7AA5B2}"/>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072" name="グループ化 1071">
              <a:extLst>
                <a:ext uri="{FF2B5EF4-FFF2-40B4-BE49-F238E27FC236}">
                  <a16:creationId xmlns:a16="http://schemas.microsoft.com/office/drawing/2014/main" id="{4A03D754-1ACC-4AA6-8C17-FB76143818C1}"/>
                </a:ext>
              </a:extLst>
            </p:cNvPr>
            <p:cNvGrpSpPr/>
            <p:nvPr/>
          </p:nvGrpSpPr>
          <p:grpSpPr>
            <a:xfrm>
              <a:off x="4054475" y="5126038"/>
              <a:ext cx="806450" cy="528637"/>
              <a:chOff x="4054475" y="5126038"/>
              <a:chExt cx="806450" cy="528637"/>
            </a:xfrm>
            <a:grpFill/>
          </p:grpSpPr>
          <p:sp>
            <p:nvSpPr>
              <p:cNvPr id="1100" name="Freeform 83">
                <a:extLst>
                  <a:ext uri="{FF2B5EF4-FFF2-40B4-BE49-F238E27FC236}">
                    <a16:creationId xmlns:a16="http://schemas.microsoft.com/office/drawing/2014/main" id="{029AB055-A530-422D-97C9-44B0A6085E67}"/>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1" name="Freeform 84">
                <a:extLst>
                  <a:ext uri="{FF2B5EF4-FFF2-40B4-BE49-F238E27FC236}">
                    <a16:creationId xmlns:a16="http://schemas.microsoft.com/office/drawing/2014/main" id="{FC467ADB-2119-4388-A35B-737327B1A94F}"/>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2" name="Freeform 85">
                <a:extLst>
                  <a:ext uri="{FF2B5EF4-FFF2-40B4-BE49-F238E27FC236}">
                    <a16:creationId xmlns:a16="http://schemas.microsoft.com/office/drawing/2014/main" id="{25420354-B9F0-40D8-8E8A-F5B497A1CF6F}"/>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073" name="Freeform 86">
              <a:extLst>
                <a:ext uri="{FF2B5EF4-FFF2-40B4-BE49-F238E27FC236}">
                  <a16:creationId xmlns:a16="http://schemas.microsoft.com/office/drawing/2014/main" id="{0FB36A93-2774-499C-95A5-7FBFAD00B12B}"/>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074" name="グループ化 1073">
              <a:extLst>
                <a:ext uri="{FF2B5EF4-FFF2-40B4-BE49-F238E27FC236}">
                  <a16:creationId xmlns:a16="http://schemas.microsoft.com/office/drawing/2014/main" id="{EB178FAD-2559-437A-AAC2-D745E1D51E44}"/>
                </a:ext>
              </a:extLst>
            </p:cNvPr>
            <p:cNvGrpSpPr/>
            <p:nvPr/>
          </p:nvGrpSpPr>
          <p:grpSpPr>
            <a:xfrm>
              <a:off x="4156075" y="4219575"/>
              <a:ext cx="2254250" cy="2627313"/>
              <a:chOff x="4156075" y="4219575"/>
              <a:chExt cx="2254250" cy="2627313"/>
            </a:xfrm>
            <a:grpFill/>
          </p:grpSpPr>
          <p:sp>
            <p:nvSpPr>
              <p:cNvPr id="1097" name="Freeform 87">
                <a:extLst>
                  <a:ext uri="{FF2B5EF4-FFF2-40B4-BE49-F238E27FC236}">
                    <a16:creationId xmlns:a16="http://schemas.microsoft.com/office/drawing/2014/main" id="{AA5082A4-1201-48DD-92E4-913F4C68360F}"/>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8" name="Freeform 88">
                <a:extLst>
                  <a:ext uri="{FF2B5EF4-FFF2-40B4-BE49-F238E27FC236}">
                    <a16:creationId xmlns:a16="http://schemas.microsoft.com/office/drawing/2014/main" id="{5C2E55F1-41E5-44CB-B613-E0ECB1CEE20C}"/>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9" name="Freeform 89">
                <a:extLst>
                  <a:ext uri="{FF2B5EF4-FFF2-40B4-BE49-F238E27FC236}">
                    <a16:creationId xmlns:a16="http://schemas.microsoft.com/office/drawing/2014/main" id="{4F3E5B9C-86B7-479B-A415-7FA44CBC407A}"/>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075" name="Freeform 90">
              <a:extLst>
                <a:ext uri="{FF2B5EF4-FFF2-40B4-BE49-F238E27FC236}">
                  <a16:creationId xmlns:a16="http://schemas.microsoft.com/office/drawing/2014/main" id="{CD635B06-ED57-4878-A17B-09FD395EE9B4}"/>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6" name="Freeform 91">
              <a:extLst>
                <a:ext uri="{FF2B5EF4-FFF2-40B4-BE49-F238E27FC236}">
                  <a16:creationId xmlns:a16="http://schemas.microsoft.com/office/drawing/2014/main" id="{6D8D1FE9-5910-4C97-825D-E995AD858EB6}"/>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7" name="Freeform 92">
              <a:extLst>
                <a:ext uri="{FF2B5EF4-FFF2-40B4-BE49-F238E27FC236}">
                  <a16:creationId xmlns:a16="http://schemas.microsoft.com/office/drawing/2014/main" id="{21682A59-0F9F-4F4D-A7A2-26CAC8A06940}"/>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8" name="Freeform 93">
              <a:extLst>
                <a:ext uri="{FF2B5EF4-FFF2-40B4-BE49-F238E27FC236}">
                  <a16:creationId xmlns:a16="http://schemas.microsoft.com/office/drawing/2014/main" id="{E3CAA5EF-FC85-4846-A3DB-C88B3B2FA400}"/>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9" name="Freeform 94">
              <a:extLst>
                <a:ext uri="{FF2B5EF4-FFF2-40B4-BE49-F238E27FC236}">
                  <a16:creationId xmlns:a16="http://schemas.microsoft.com/office/drawing/2014/main" id="{BC410B42-EC15-4037-865A-3315ECED4C57}"/>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0" name="Freeform 95">
              <a:extLst>
                <a:ext uri="{FF2B5EF4-FFF2-40B4-BE49-F238E27FC236}">
                  <a16:creationId xmlns:a16="http://schemas.microsoft.com/office/drawing/2014/main" id="{0314277E-ED94-407E-9F47-BBFDAAAE78A5}"/>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1" name="Freeform 96">
              <a:extLst>
                <a:ext uri="{FF2B5EF4-FFF2-40B4-BE49-F238E27FC236}">
                  <a16:creationId xmlns:a16="http://schemas.microsoft.com/office/drawing/2014/main" id="{7D07CC85-434A-40D8-9A34-838CABD9E4FB}"/>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1082" name="Freeform 97">
              <a:extLst>
                <a:ext uri="{FF2B5EF4-FFF2-40B4-BE49-F238E27FC236}">
                  <a16:creationId xmlns:a16="http://schemas.microsoft.com/office/drawing/2014/main" id="{1D0DC8D6-8117-4D5E-8AE0-D420BD0FCCAB}"/>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3" name="Freeform 98">
              <a:extLst>
                <a:ext uri="{FF2B5EF4-FFF2-40B4-BE49-F238E27FC236}">
                  <a16:creationId xmlns:a16="http://schemas.microsoft.com/office/drawing/2014/main" id="{9725F1CE-831E-4840-84D2-C8897BB93310}"/>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4" name="Freeform 99">
              <a:extLst>
                <a:ext uri="{FF2B5EF4-FFF2-40B4-BE49-F238E27FC236}">
                  <a16:creationId xmlns:a16="http://schemas.microsoft.com/office/drawing/2014/main" id="{75126C91-6E21-4792-AAE8-29D3422C02B8}"/>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1085" name="グループ化 1084">
              <a:extLst>
                <a:ext uri="{FF2B5EF4-FFF2-40B4-BE49-F238E27FC236}">
                  <a16:creationId xmlns:a16="http://schemas.microsoft.com/office/drawing/2014/main" id="{A108C3D6-BEB2-49CF-9806-5BEB0C91DB96}"/>
                </a:ext>
              </a:extLst>
            </p:cNvPr>
            <p:cNvGrpSpPr/>
            <p:nvPr/>
          </p:nvGrpSpPr>
          <p:grpSpPr>
            <a:xfrm>
              <a:off x="3803650" y="1860550"/>
              <a:ext cx="2744787" cy="2689225"/>
              <a:chOff x="3803650" y="1860550"/>
              <a:chExt cx="2744787" cy="2689225"/>
            </a:xfrm>
            <a:grpFill/>
          </p:grpSpPr>
          <p:sp>
            <p:nvSpPr>
              <p:cNvPr id="1092" name="Freeform 100">
                <a:extLst>
                  <a:ext uri="{FF2B5EF4-FFF2-40B4-BE49-F238E27FC236}">
                    <a16:creationId xmlns:a16="http://schemas.microsoft.com/office/drawing/2014/main" id="{B332F462-25F9-41CE-8A85-EA1B8C77C0EE}"/>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3" name="Freeform 101">
                <a:extLst>
                  <a:ext uri="{FF2B5EF4-FFF2-40B4-BE49-F238E27FC236}">
                    <a16:creationId xmlns:a16="http://schemas.microsoft.com/office/drawing/2014/main" id="{41669C5D-CC1C-41D5-854A-9F6D1460CC66}"/>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4" name="Freeform 102">
                <a:extLst>
                  <a:ext uri="{FF2B5EF4-FFF2-40B4-BE49-F238E27FC236}">
                    <a16:creationId xmlns:a16="http://schemas.microsoft.com/office/drawing/2014/main" id="{98C83ABC-75C6-47F7-9A1A-0588F904C14B}"/>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5" name="Freeform 103">
                <a:extLst>
                  <a:ext uri="{FF2B5EF4-FFF2-40B4-BE49-F238E27FC236}">
                    <a16:creationId xmlns:a16="http://schemas.microsoft.com/office/drawing/2014/main" id="{00E98B03-E9A8-45F6-B49F-0CA433AE5F07}"/>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6" name="Freeform 104">
                <a:extLst>
                  <a:ext uri="{FF2B5EF4-FFF2-40B4-BE49-F238E27FC236}">
                    <a16:creationId xmlns:a16="http://schemas.microsoft.com/office/drawing/2014/main" id="{50D1EE51-383C-4BED-8C4C-D6E24E9F5D8A}"/>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1086" name="Freeform 105">
              <a:extLst>
                <a:ext uri="{FF2B5EF4-FFF2-40B4-BE49-F238E27FC236}">
                  <a16:creationId xmlns:a16="http://schemas.microsoft.com/office/drawing/2014/main" id="{FE9B282A-0D08-4B0C-AE30-CFC1CCCF7220}"/>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7" name="Freeform 106">
              <a:extLst>
                <a:ext uri="{FF2B5EF4-FFF2-40B4-BE49-F238E27FC236}">
                  <a16:creationId xmlns:a16="http://schemas.microsoft.com/office/drawing/2014/main" id="{137CDBFF-075D-4B37-B8FC-19988A7AD9EC}"/>
                </a:ext>
              </a:extLst>
            </p:cNvPr>
            <p:cNvSpPr>
              <a:spLocks/>
            </p:cNvSpPr>
            <p:nvPr/>
          </p:nvSpPr>
          <p:spPr bwMode="auto">
            <a:xfrm>
              <a:off x="6892927" y="-595311"/>
              <a:ext cx="671510" cy="963615"/>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8" name="Freeform 107">
              <a:extLst>
                <a:ext uri="{FF2B5EF4-FFF2-40B4-BE49-F238E27FC236}">
                  <a16:creationId xmlns:a16="http://schemas.microsoft.com/office/drawing/2014/main" id="{35514BD0-E097-492E-9F81-8F4943D0A31F}"/>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9" name="Freeform 108">
              <a:extLst>
                <a:ext uri="{FF2B5EF4-FFF2-40B4-BE49-F238E27FC236}">
                  <a16:creationId xmlns:a16="http://schemas.microsoft.com/office/drawing/2014/main" id="{6F8E48E5-AF64-44E9-B880-8DFBD5BEEA73}"/>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0" name="Freeform 109">
              <a:extLst>
                <a:ext uri="{FF2B5EF4-FFF2-40B4-BE49-F238E27FC236}">
                  <a16:creationId xmlns:a16="http://schemas.microsoft.com/office/drawing/2014/main" id="{9B6D2E35-05D2-48BC-B4BC-0E2A70D3F790}"/>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1" name="Freeform 110">
              <a:extLst>
                <a:ext uri="{FF2B5EF4-FFF2-40B4-BE49-F238E27FC236}">
                  <a16:creationId xmlns:a16="http://schemas.microsoft.com/office/drawing/2014/main" id="{6E2FCABC-C043-4004-9F1D-9F7CACC58B6E}"/>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1105" name="グループ化 1104">
            <a:extLst>
              <a:ext uri="{FF2B5EF4-FFF2-40B4-BE49-F238E27FC236}">
                <a16:creationId xmlns:a16="http://schemas.microsoft.com/office/drawing/2014/main" id="{E9043913-0983-4EBF-AB88-DCC46954C191}"/>
              </a:ext>
            </a:extLst>
          </p:cNvPr>
          <p:cNvGrpSpPr/>
          <p:nvPr/>
        </p:nvGrpSpPr>
        <p:grpSpPr>
          <a:xfrm>
            <a:off x="454449" y="1248083"/>
            <a:ext cx="1317296" cy="1740659"/>
            <a:chOff x="603027" y="1302797"/>
            <a:chExt cx="1317296" cy="1740659"/>
          </a:xfrm>
        </p:grpSpPr>
        <p:sp>
          <p:nvSpPr>
            <p:cNvPr id="1106" name="テキスト ボックス 1105">
              <a:extLst>
                <a:ext uri="{FF2B5EF4-FFF2-40B4-BE49-F238E27FC236}">
                  <a16:creationId xmlns:a16="http://schemas.microsoft.com/office/drawing/2014/main" id="{9B661EB0-8FDD-4D6A-AA28-750D5457CEAD}"/>
                </a:ext>
              </a:extLst>
            </p:cNvPr>
            <p:cNvSpPr txBox="1"/>
            <p:nvPr/>
          </p:nvSpPr>
          <p:spPr>
            <a:xfrm>
              <a:off x="1454315" y="1302797"/>
              <a:ext cx="108000" cy="108000"/>
            </a:xfrm>
            <a:prstGeom prst="rect">
              <a:avLst/>
            </a:prstGeom>
            <a:noFill/>
          </p:spPr>
          <p:txBody>
            <a:bodyPr wrap="square" rtlCol="0">
              <a:spAutoFit/>
            </a:bodyPr>
            <a:lstStyle/>
            <a:p>
              <a:r>
                <a:rPr lang="ja-JP" altLang="en-US" sz="500" dirty="0"/>
                <a:t>①</a:t>
              </a:r>
              <a:endParaRPr kumimoji="1" lang="ja-JP" altLang="en-US" sz="500" dirty="0"/>
            </a:p>
          </p:txBody>
        </p:sp>
        <p:sp>
          <p:nvSpPr>
            <p:cNvPr id="1107" name="テキスト ボックス 1106">
              <a:extLst>
                <a:ext uri="{FF2B5EF4-FFF2-40B4-BE49-F238E27FC236}">
                  <a16:creationId xmlns:a16="http://schemas.microsoft.com/office/drawing/2014/main" id="{A96101C6-2B6A-45D8-A331-112961B8D646}"/>
                </a:ext>
              </a:extLst>
            </p:cNvPr>
            <p:cNvSpPr txBox="1"/>
            <p:nvPr/>
          </p:nvSpPr>
          <p:spPr>
            <a:xfrm>
              <a:off x="1290583" y="1454938"/>
              <a:ext cx="108000" cy="108000"/>
            </a:xfrm>
            <a:prstGeom prst="rect">
              <a:avLst/>
            </a:prstGeom>
            <a:noFill/>
          </p:spPr>
          <p:txBody>
            <a:bodyPr wrap="square" rtlCol="0">
              <a:spAutoFit/>
            </a:bodyPr>
            <a:lstStyle/>
            <a:p>
              <a:r>
                <a:rPr lang="ja-JP" altLang="en-US" sz="500" dirty="0"/>
                <a:t>②</a:t>
              </a:r>
              <a:endParaRPr kumimoji="1" lang="ja-JP" altLang="en-US" sz="500" dirty="0"/>
            </a:p>
          </p:txBody>
        </p:sp>
        <p:sp>
          <p:nvSpPr>
            <p:cNvPr id="1108" name="テキスト ボックス 1107">
              <a:extLst>
                <a:ext uri="{FF2B5EF4-FFF2-40B4-BE49-F238E27FC236}">
                  <a16:creationId xmlns:a16="http://schemas.microsoft.com/office/drawing/2014/main" id="{6A0BFA14-9D97-4FE1-911F-B40E7523316F}"/>
                </a:ext>
              </a:extLst>
            </p:cNvPr>
            <p:cNvSpPr txBox="1"/>
            <p:nvPr/>
          </p:nvSpPr>
          <p:spPr>
            <a:xfrm>
              <a:off x="1372126" y="1651269"/>
              <a:ext cx="108000" cy="108000"/>
            </a:xfrm>
            <a:prstGeom prst="rect">
              <a:avLst/>
            </a:prstGeom>
            <a:noFill/>
          </p:spPr>
          <p:txBody>
            <a:bodyPr wrap="square" rtlCol="0">
              <a:spAutoFit/>
            </a:bodyPr>
            <a:lstStyle/>
            <a:p>
              <a:r>
                <a:rPr lang="ja-JP" altLang="en-US" sz="500" dirty="0"/>
                <a:t>③</a:t>
              </a:r>
              <a:endParaRPr kumimoji="1" lang="ja-JP" altLang="en-US" sz="500" dirty="0"/>
            </a:p>
          </p:txBody>
        </p:sp>
        <p:sp>
          <p:nvSpPr>
            <p:cNvPr id="1109" name="テキスト ボックス 1108">
              <a:extLst>
                <a:ext uri="{FF2B5EF4-FFF2-40B4-BE49-F238E27FC236}">
                  <a16:creationId xmlns:a16="http://schemas.microsoft.com/office/drawing/2014/main" id="{22906F46-73B9-4CB9-9DF8-53DA85576562}"/>
                </a:ext>
              </a:extLst>
            </p:cNvPr>
            <p:cNvSpPr txBox="1"/>
            <p:nvPr/>
          </p:nvSpPr>
          <p:spPr>
            <a:xfrm>
              <a:off x="1812323" y="1510941"/>
              <a:ext cx="108000" cy="108000"/>
            </a:xfrm>
            <a:prstGeom prst="rect">
              <a:avLst/>
            </a:prstGeom>
            <a:noFill/>
          </p:spPr>
          <p:txBody>
            <a:bodyPr wrap="square" rtlCol="0">
              <a:spAutoFit/>
            </a:bodyPr>
            <a:lstStyle/>
            <a:p>
              <a:r>
                <a:rPr lang="ja-JP" altLang="en-US" sz="500" dirty="0"/>
                <a:t>④</a:t>
              </a:r>
              <a:endParaRPr kumimoji="1" lang="ja-JP" altLang="en-US" sz="500" dirty="0"/>
            </a:p>
          </p:txBody>
        </p:sp>
        <p:sp>
          <p:nvSpPr>
            <p:cNvPr id="1110" name="テキスト ボックス 1109">
              <a:extLst>
                <a:ext uri="{FF2B5EF4-FFF2-40B4-BE49-F238E27FC236}">
                  <a16:creationId xmlns:a16="http://schemas.microsoft.com/office/drawing/2014/main" id="{B717A3B6-A6FA-4FD4-9ED8-3DB4465A1856}"/>
                </a:ext>
              </a:extLst>
            </p:cNvPr>
            <p:cNvSpPr txBox="1"/>
            <p:nvPr/>
          </p:nvSpPr>
          <p:spPr>
            <a:xfrm>
              <a:off x="1665398" y="1675430"/>
              <a:ext cx="108000" cy="108000"/>
            </a:xfrm>
            <a:prstGeom prst="rect">
              <a:avLst/>
            </a:prstGeom>
            <a:noFill/>
          </p:spPr>
          <p:txBody>
            <a:bodyPr wrap="square" rtlCol="0">
              <a:spAutoFit/>
            </a:bodyPr>
            <a:lstStyle/>
            <a:p>
              <a:r>
                <a:rPr lang="ja-JP" altLang="en-US" sz="500" dirty="0"/>
                <a:t>⑤</a:t>
              </a:r>
              <a:endParaRPr kumimoji="1" lang="ja-JP" altLang="en-US" sz="500" dirty="0"/>
            </a:p>
          </p:txBody>
        </p:sp>
        <p:sp>
          <p:nvSpPr>
            <p:cNvPr id="1111" name="テキスト ボックス 1110">
              <a:extLst>
                <a:ext uri="{FF2B5EF4-FFF2-40B4-BE49-F238E27FC236}">
                  <a16:creationId xmlns:a16="http://schemas.microsoft.com/office/drawing/2014/main" id="{3C094C60-6017-40F0-860A-90E7FC0DEB21}"/>
                </a:ext>
              </a:extLst>
            </p:cNvPr>
            <p:cNvSpPr txBox="1"/>
            <p:nvPr/>
          </p:nvSpPr>
          <p:spPr>
            <a:xfrm>
              <a:off x="1650625" y="1785542"/>
              <a:ext cx="108000" cy="108000"/>
            </a:xfrm>
            <a:prstGeom prst="rect">
              <a:avLst/>
            </a:prstGeom>
            <a:noFill/>
          </p:spPr>
          <p:txBody>
            <a:bodyPr wrap="square" rtlCol="0">
              <a:spAutoFit/>
            </a:bodyPr>
            <a:lstStyle/>
            <a:p>
              <a:r>
                <a:rPr lang="ja-JP" altLang="en-US" sz="500" dirty="0"/>
                <a:t>⑥</a:t>
              </a:r>
              <a:endParaRPr kumimoji="1" lang="ja-JP" altLang="en-US" sz="500" dirty="0"/>
            </a:p>
          </p:txBody>
        </p:sp>
        <p:sp>
          <p:nvSpPr>
            <p:cNvPr id="1112" name="テキスト ボックス 1111">
              <a:extLst>
                <a:ext uri="{FF2B5EF4-FFF2-40B4-BE49-F238E27FC236}">
                  <a16:creationId xmlns:a16="http://schemas.microsoft.com/office/drawing/2014/main" id="{7F277B85-404A-42B0-809B-59861A147468}"/>
                </a:ext>
              </a:extLst>
            </p:cNvPr>
            <p:cNvSpPr txBox="1"/>
            <p:nvPr/>
          </p:nvSpPr>
          <p:spPr>
            <a:xfrm>
              <a:off x="1701276" y="1913112"/>
              <a:ext cx="108000" cy="169277"/>
            </a:xfrm>
            <a:prstGeom prst="rect">
              <a:avLst/>
            </a:prstGeom>
            <a:noFill/>
          </p:spPr>
          <p:txBody>
            <a:bodyPr wrap="square" rtlCol="0">
              <a:spAutoFit/>
            </a:bodyPr>
            <a:lstStyle/>
            <a:p>
              <a:r>
                <a:rPr lang="ja-JP" altLang="en-US" sz="500" dirty="0"/>
                <a:t>⑦</a:t>
              </a:r>
              <a:endParaRPr kumimoji="1" lang="ja-JP" altLang="en-US" sz="500" dirty="0"/>
            </a:p>
          </p:txBody>
        </p:sp>
        <p:sp>
          <p:nvSpPr>
            <p:cNvPr id="1113" name="テキスト ボックス 1112">
              <a:extLst>
                <a:ext uri="{FF2B5EF4-FFF2-40B4-BE49-F238E27FC236}">
                  <a16:creationId xmlns:a16="http://schemas.microsoft.com/office/drawing/2014/main" id="{4EE71B39-B849-4F11-8E29-4D8B3D120AE0}"/>
                </a:ext>
              </a:extLst>
            </p:cNvPr>
            <p:cNvSpPr txBox="1"/>
            <p:nvPr/>
          </p:nvSpPr>
          <p:spPr>
            <a:xfrm>
              <a:off x="1538873" y="2073428"/>
              <a:ext cx="108000" cy="169277"/>
            </a:xfrm>
            <a:prstGeom prst="rect">
              <a:avLst/>
            </a:prstGeom>
            <a:noFill/>
          </p:spPr>
          <p:txBody>
            <a:bodyPr wrap="square" rtlCol="0">
              <a:spAutoFit/>
            </a:bodyPr>
            <a:lstStyle/>
            <a:p>
              <a:r>
                <a:rPr kumimoji="1" lang="ja-JP" altLang="en-US" sz="500" dirty="0"/>
                <a:t>⑧</a:t>
              </a:r>
              <a:endParaRPr kumimoji="1" lang="en-US" altLang="ja-JP" sz="500" dirty="0"/>
            </a:p>
          </p:txBody>
        </p:sp>
        <p:sp>
          <p:nvSpPr>
            <p:cNvPr id="1114" name="テキスト ボックス 1113">
              <a:extLst>
                <a:ext uri="{FF2B5EF4-FFF2-40B4-BE49-F238E27FC236}">
                  <a16:creationId xmlns:a16="http://schemas.microsoft.com/office/drawing/2014/main" id="{5C37EC39-F95E-4E2A-87B9-E53FCE8EA64E}"/>
                </a:ext>
              </a:extLst>
            </p:cNvPr>
            <p:cNvSpPr txBox="1"/>
            <p:nvPr/>
          </p:nvSpPr>
          <p:spPr>
            <a:xfrm>
              <a:off x="1379822" y="1785497"/>
              <a:ext cx="108000" cy="169277"/>
            </a:xfrm>
            <a:prstGeom prst="rect">
              <a:avLst/>
            </a:prstGeom>
            <a:noFill/>
          </p:spPr>
          <p:txBody>
            <a:bodyPr wrap="square" rtlCol="0">
              <a:spAutoFit/>
            </a:bodyPr>
            <a:lstStyle/>
            <a:p>
              <a:r>
                <a:rPr kumimoji="1" lang="ja-JP" altLang="en-US" sz="500" dirty="0"/>
                <a:t>⑨</a:t>
              </a:r>
            </a:p>
          </p:txBody>
        </p:sp>
        <p:sp>
          <p:nvSpPr>
            <p:cNvPr id="1115" name="テキスト ボックス 1114">
              <a:extLst>
                <a:ext uri="{FF2B5EF4-FFF2-40B4-BE49-F238E27FC236}">
                  <a16:creationId xmlns:a16="http://schemas.microsoft.com/office/drawing/2014/main" id="{9A81E789-9E52-495A-9914-A4F04C765EC4}"/>
                </a:ext>
              </a:extLst>
            </p:cNvPr>
            <p:cNvSpPr txBox="1"/>
            <p:nvPr/>
          </p:nvSpPr>
          <p:spPr>
            <a:xfrm>
              <a:off x="1516905" y="1835476"/>
              <a:ext cx="108000" cy="169277"/>
            </a:xfrm>
            <a:prstGeom prst="rect">
              <a:avLst/>
            </a:prstGeom>
            <a:noFill/>
          </p:spPr>
          <p:txBody>
            <a:bodyPr wrap="square" rtlCol="0">
              <a:spAutoFit/>
            </a:bodyPr>
            <a:lstStyle/>
            <a:p>
              <a:r>
                <a:rPr kumimoji="1" lang="ja-JP" altLang="en-US" sz="500" dirty="0"/>
                <a:t>⑪</a:t>
              </a:r>
            </a:p>
          </p:txBody>
        </p:sp>
        <p:sp>
          <p:nvSpPr>
            <p:cNvPr id="1116" name="テキスト ボックス 1115">
              <a:extLst>
                <a:ext uri="{FF2B5EF4-FFF2-40B4-BE49-F238E27FC236}">
                  <a16:creationId xmlns:a16="http://schemas.microsoft.com/office/drawing/2014/main" id="{D15BD3F4-A0ED-4C84-8233-C50C618250EA}"/>
                </a:ext>
              </a:extLst>
            </p:cNvPr>
            <p:cNvSpPr txBox="1"/>
            <p:nvPr/>
          </p:nvSpPr>
          <p:spPr>
            <a:xfrm>
              <a:off x="1470189" y="2054437"/>
              <a:ext cx="108000" cy="169277"/>
            </a:xfrm>
            <a:prstGeom prst="rect">
              <a:avLst/>
            </a:prstGeom>
            <a:noFill/>
          </p:spPr>
          <p:txBody>
            <a:bodyPr wrap="square" rtlCol="0">
              <a:spAutoFit/>
            </a:bodyPr>
            <a:lstStyle/>
            <a:p>
              <a:r>
                <a:rPr kumimoji="1" lang="ja-JP" altLang="en-US" sz="500" dirty="0"/>
                <a:t>⑰</a:t>
              </a:r>
              <a:endParaRPr kumimoji="1" lang="en-US" altLang="ja-JP" sz="500" dirty="0"/>
            </a:p>
          </p:txBody>
        </p:sp>
        <p:sp>
          <p:nvSpPr>
            <p:cNvPr id="1117" name="テキスト ボックス 1116">
              <a:extLst>
                <a:ext uri="{FF2B5EF4-FFF2-40B4-BE49-F238E27FC236}">
                  <a16:creationId xmlns:a16="http://schemas.microsoft.com/office/drawing/2014/main" id="{38044247-AB91-4751-A9C5-B8D37483FBFA}"/>
                </a:ext>
              </a:extLst>
            </p:cNvPr>
            <p:cNvSpPr txBox="1"/>
            <p:nvPr/>
          </p:nvSpPr>
          <p:spPr>
            <a:xfrm>
              <a:off x="1439609" y="1899781"/>
              <a:ext cx="108000" cy="169277"/>
            </a:xfrm>
            <a:prstGeom prst="rect">
              <a:avLst/>
            </a:prstGeom>
            <a:noFill/>
          </p:spPr>
          <p:txBody>
            <a:bodyPr wrap="square" rtlCol="0">
              <a:spAutoFit/>
            </a:bodyPr>
            <a:lstStyle/>
            <a:p>
              <a:r>
                <a:rPr kumimoji="1" lang="ja-JP" altLang="en-US" sz="500" dirty="0"/>
                <a:t>⑫</a:t>
              </a:r>
            </a:p>
          </p:txBody>
        </p:sp>
        <p:sp>
          <p:nvSpPr>
            <p:cNvPr id="1118" name="テキスト ボックス 1117">
              <a:extLst>
                <a:ext uri="{FF2B5EF4-FFF2-40B4-BE49-F238E27FC236}">
                  <a16:creationId xmlns:a16="http://schemas.microsoft.com/office/drawing/2014/main" id="{ABB7AC27-C161-476F-8940-75B5EB268FFD}"/>
                </a:ext>
              </a:extLst>
            </p:cNvPr>
            <p:cNvSpPr txBox="1"/>
            <p:nvPr/>
          </p:nvSpPr>
          <p:spPr>
            <a:xfrm>
              <a:off x="1419072" y="1972840"/>
              <a:ext cx="108000" cy="169277"/>
            </a:xfrm>
            <a:prstGeom prst="rect">
              <a:avLst/>
            </a:prstGeom>
            <a:noFill/>
          </p:spPr>
          <p:txBody>
            <a:bodyPr wrap="square" rtlCol="0">
              <a:spAutoFit/>
            </a:bodyPr>
            <a:lstStyle/>
            <a:p>
              <a:r>
                <a:rPr lang="ja-JP" altLang="en-US" sz="500" dirty="0"/>
                <a:t>⑭</a:t>
              </a:r>
              <a:endParaRPr kumimoji="1" lang="ja-JP" altLang="en-US" sz="500" dirty="0"/>
            </a:p>
          </p:txBody>
        </p:sp>
        <p:sp>
          <p:nvSpPr>
            <p:cNvPr id="1119" name="テキスト ボックス 1118">
              <a:extLst>
                <a:ext uri="{FF2B5EF4-FFF2-40B4-BE49-F238E27FC236}">
                  <a16:creationId xmlns:a16="http://schemas.microsoft.com/office/drawing/2014/main" id="{86AF4934-D48C-4461-AD95-766EB28BAB3E}"/>
                </a:ext>
              </a:extLst>
            </p:cNvPr>
            <p:cNvSpPr txBox="1"/>
            <p:nvPr/>
          </p:nvSpPr>
          <p:spPr>
            <a:xfrm>
              <a:off x="1329526" y="2054888"/>
              <a:ext cx="108000" cy="169277"/>
            </a:xfrm>
            <a:prstGeom prst="rect">
              <a:avLst/>
            </a:prstGeom>
            <a:noFill/>
          </p:spPr>
          <p:txBody>
            <a:bodyPr wrap="square" rtlCol="0">
              <a:spAutoFit/>
            </a:bodyPr>
            <a:lstStyle/>
            <a:p>
              <a:r>
                <a:rPr kumimoji="1" lang="ja-JP" altLang="en-US" sz="500" dirty="0"/>
                <a:t>⑮</a:t>
              </a:r>
            </a:p>
          </p:txBody>
        </p:sp>
        <p:sp>
          <p:nvSpPr>
            <p:cNvPr id="1120" name="テキスト ボックス 1119">
              <a:extLst>
                <a:ext uri="{FF2B5EF4-FFF2-40B4-BE49-F238E27FC236}">
                  <a16:creationId xmlns:a16="http://schemas.microsoft.com/office/drawing/2014/main" id="{A8136F13-F401-4477-9E3F-795E3F8F8232}"/>
                </a:ext>
              </a:extLst>
            </p:cNvPr>
            <p:cNvSpPr txBox="1"/>
            <p:nvPr/>
          </p:nvSpPr>
          <p:spPr>
            <a:xfrm>
              <a:off x="1397424" y="2055440"/>
              <a:ext cx="108000" cy="169277"/>
            </a:xfrm>
            <a:prstGeom prst="rect">
              <a:avLst/>
            </a:prstGeom>
            <a:noFill/>
          </p:spPr>
          <p:txBody>
            <a:bodyPr wrap="square" rtlCol="0">
              <a:spAutoFit/>
            </a:bodyPr>
            <a:lstStyle/>
            <a:p>
              <a:r>
                <a:rPr kumimoji="1" lang="ja-JP" altLang="en-US" sz="500" dirty="0"/>
                <a:t>⑯</a:t>
              </a:r>
            </a:p>
          </p:txBody>
        </p:sp>
        <p:sp>
          <p:nvSpPr>
            <p:cNvPr id="1121" name="テキスト ボックス 1120">
              <a:extLst>
                <a:ext uri="{FF2B5EF4-FFF2-40B4-BE49-F238E27FC236}">
                  <a16:creationId xmlns:a16="http://schemas.microsoft.com/office/drawing/2014/main" id="{DE96D349-C164-412B-8356-E7C38EA4EDD1}"/>
                </a:ext>
              </a:extLst>
            </p:cNvPr>
            <p:cNvSpPr txBox="1"/>
            <p:nvPr/>
          </p:nvSpPr>
          <p:spPr>
            <a:xfrm>
              <a:off x="1578331" y="2257300"/>
              <a:ext cx="108000" cy="169277"/>
            </a:xfrm>
            <a:prstGeom prst="rect">
              <a:avLst/>
            </a:prstGeom>
            <a:noFill/>
          </p:spPr>
          <p:txBody>
            <a:bodyPr wrap="square" rtlCol="0">
              <a:spAutoFit/>
            </a:bodyPr>
            <a:lstStyle/>
            <a:p>
              <a:r>
                <a:rPr lang="ja-JP" altLang="en-US" sz="500" dirty="0"/>
                <a:t>⑱</a:t>
              </a:r>
              <a:endParaRPr kumimoji="1" lang="en-US" altLang="ja-JP" sz="500" dirty="0"/>
            </a:p>
          </p:txBody>
        </p:sp>
        <p:sp>
          <p:nvSpPr>
            <p:cNvPr id="1122" name="テキスト ボックス 1121">
              <a:extLst>
                <a:ext uri="{FF2B5EF4-FFF2-40B4-BE49-F238E27FC236}">
                  <a16:creationId xmlns:a16="http://schemas.microsoft.com/office/drawing/2014/main" id="{8A64FF8B-0050-4274-8C1B-A41263DFEEC0}"/>
                </a:ext>
              </a:extLst>
            </p:cNvPr>
            <p:cNvSpPr txBox="1"/>
            <p:nvPr/>
          </p:nvSpPr>
          <p:spPr>
            <a:xfrm>
              <a:off x="1507813" y="2409414"/>
              <a:ext cx="108000" cy="169277"/>
            </a:xfrm>
            <a:prstGeom prst="rect">
              <a:avLst/>
            </a:prstGeom>
            <a:noFill/>
          </p:spPr>
          <p:txBody>
            <a:bodyPr wrap="square" rtlCol="0">
              <a:spAutoFit/>
            </a:bodyPr>
            <a:lstStyle/>
            <a:p>
              <a:r>
                <a:rPr lang="ja-JP" altLang="en-US" sz="500" dirty="0"/>
                <a:t>⑲</a:t>
              </a:r>
              <a:endParaRPr kumimoji="1" lang="en-US" altLang="ja-JP" sz="500" dirty="0"/>
            </a:p>
          </p:txBody>
        </p:sp>
        <p:sp>
          <p:nvSpPr>
            <p:cNvPr id="1123" name="テキスト ボックス 1122">
              <a:extLst>
                <a:ext uri="{FF2B5EF4-FFF2-40B4-BE49-F238E27FC236}">
                  <a16:creationId xmlns:a16="http://schemas.microsoft.com/office/drawing/2014/main" id="{0F5FCC97-B64A-4CFB-80B1-04C7F86D9685}"/>
                </a:ext>
              </a:extLst>
            </p:cNvPr>
            <p:cNvSpPr txBox="1"/>
            <p:nvPr/>
          </p:nvSpPr>
          <p:spPr>
            <a:xfrm>
              <a:off x="1518970" y="2578691"/>
              <a:ext cx="108000" cy="169277"/>
            </a:xfrm>
            <a:prstGeom prst="rect">
              <a:avLst/>
            </a:prstGeom>
            <a:noFill/>
          </p:spPr>
          <p:txBody>
            <a:bodyPr wrap="square" rtlCol="0">
              <a:spAutoFit/>
            </a:bodyPr>
            <a:lstStyle/>
            <a:p>
              <a:r>
                <a:rPr kumimoji="1" lang="ja-JP" altLang="en-US" sz="500" dirty="0"/>
                <a:t>⑳</a:t>
              </a:r>
              <a:endParaRPr kumimoji="1" lang="en-US" altLang="ja-JP" sz="500" dirty="0"/>
            </a:p>
          </p:txBody>
        </p:sp>
        <p:sp>
          <p:nvSpPr>
            <p:cNvPr id="1124" name="テキスト ボックス 1123">
              <a:extLst>
                <a:ext uri="{FF2B5EF4-FFF2-40B4-BE49-F238E27FC236}">
                  <a16:creationId xmlns:a16="http://schemas.microsoft.com/office/drawing/2014/main" id="{633EEC4E-AD9D-4F95-B051-E0C079C82117}"/>
                </a:ext>
              </a:extLst>
            </p:cNvPr>
            <p:cNvSpPr txBox="1"/>
            <p:nvPr/>
          </p:nvSpPr>
          <p:spPr>
            <a:xfrm>
              <a:off x="1416016" y="2248529"/>
              <a:ext cx="108000" cy="169277"/>
            </a:xfrm>
            <a:prstGeom prst="rect">
              <a:avLst/>
            </a:prstGeom>
            <a:noFill/>
          </p:spPr>
          <p:txBody>
            <a:bodyPr wrap="square" rtlCol="0">
              <a:spAutoFit/>
            </a:bodyPr>
            <a:lstStyle/>
            <a:p>
              <a:r>
                <a:rPr kumimoji="1" lang="ja-JP" altLang="en-US" sz="500" dirty="0"/>
                <a:t>㉑</a:t>
              </a:r>
              <a:endParaRPr kumimoji="1" lang="en-US" altLang="ja-JP" sz="500" dirty="0"/>
            </a:p>
          </p:txBody>
        </p:sp>
        <p:sp>
          <p:nvSpPr>
            <p:cNvPr id="1125" name="テキスト ボックス 1124">
              <a:extLst>
                <a:ext uri="{FF2B5EF4-FFF2-40B4-BE49-F238E27FC236}">
                  <a16:creationId xmlns:a16="http://schemas.microsoft.com/office/drawing/2014/main" id="{3C8BC628-FBB9-4442-B5D7-B62CD543B9A1}"/>
                </a:ext>
              </a:extLst>
            </p:cNvPr>
            <p:cNvSpPr txBox="1"/>
            <p:nvPr/>
          </p:nvSpPr>
          <p:spPr>
            <a:xfrm>
              <a:off x="1498456" y="2252736"/>
              <a:ext cx="108000" cy="169277"/>
            </a:xfrm>
            <a:prstGeom prst="rect">
              <a:avLst/>
            </a:prstGeom>
            <a:noFill/>
          </p:spPr>
          <p:txBody>
            <a:bodyPr wrap="square" rtlCol="0">
              <a:spAutoFit/>
            </a:bodyPr>
            <a:lstStyle/>
            <a:p>
              <a:r>
                <a:rPr kumimoji="1" lang="ja-JP" altLang="en-US" sz="500" dirty="0"/>
                <a:t>㉒</a:t>
              </a:r>
              <a:endParaRPr kumimoji="1" lang="en-US" altLang="ja-JP" sz="500" dirty="0"/>
            </a:p>
          </p:txBody>
        </p:sp>
        <p:sp>
          <p:nvSpPr>
            <p:cNvPr id="1126" name="テキスト ボックス 1125">
              <a:extLst>
                <a:ext uri="{FF2B5EF4-FFF2-40B4-BE49-F238E27FC236}">
                  <a16:creationId xmlns:a16="http://schemas.microsoft.com/office/drawing/2014/main" id="{1A207E4F-4D81-474D-AAF6-E397090F4C9A}"/>
                </a:ext>
              </a:extLst>
            </p:cNvPr>
            <p:cNvSpPr txBox="1"/>
            <p:nvPr/>
          </p:nvSpPr>
          <p:spPr>
            <a:xfrm>
              <a:off x="1235836" y="2333181"/>
              <a:ext cx="108000" cy="169277"/>
            </a:xfrm>
            <a:prstGeom prst="rect">
              <a:avLst/>
            </a:prstGeom>
            <a:noFill/>
          </p:spPr>
          <p:txBody>
            <a:bodyPr wrap="square" rtlCol="0">
              <a:spAutoFit/>
            </a:bodyPr>
            <a:lstStyle/>
            <a:p>
              <a:r>
                <a:rPr kumimoji="1" lang="ja-JP" altLang="en-US" sz="500" dirty="0"/>
                <a:t>㉓</a:t>
              </a:r>
              <a:endParaRPr kumimoji="1" lang="en-US" altLang="ja-JP" sz="500" dirty="0"/>
            </a:p>
          </p:txBody>
        </p:sp>
        <p:sp>
          <p:nvSpPr>
            <p:cNvPr id="1127" name="テキスト ボックス 1126">
              <a:extLst>
                <a:ext uri="{FF2B5EF4-FFF2-40B4-BE49-F238E27FC236}">
                  <a16:creationId xmlns:a16="http://schemas.microsoft.com/office/drawing/2014/main" id="{7503A825-3DF3-4248-837E-3804E4D38A2C}"/>
                </a:ext>
              </a:extLst>
            </p:cNvPr>
            <p:cNvSpPr txBox="1"/>
            <p:nvPr/>
          </p:nvSpPr>
          <p:spPr>
            <a:xfrm>
              <a:off x="1173629" y="2571941"/>
              <a:ext cx="108000" cy="169277"/>
            </a:xfrm>
            <a:prstGeom prst="rect">
              <a:avLst/>
            </a:prstGeom>
            <a:noFill/>
          </p:spPr>
          <p:txBody>
            <a:bodyPr wrap="square" rtlCol="0">
              <a:spAutoFit/>
            </a:bodyPr>
            <a:lstStyle/>
            <a:p>
              <a:r>
                <a:rPr lang="ja-JP" altLang="en-US" sz="500" dirty="0"/>
                <a:t>㉔</a:t>
              </a:r>
              <a:endParaRPr kumimoji="1" lang="en-US" altLang="ja-JP" sz="500" dirty="0"/>
            </a:p>
          </p:txBody>
        </p:sp>
        <p:sp>
          <p:nvSpPr>
            <p:cNvPr id="1128" name="テキスト ボックス 1127">
              <a:extLst>
                <a:ext uri="{FF2B5EF4-FFF2-40B4-BE49-F238E27FC236}">
                  <a16:creationId xmlns:a16="http://schemas.microsoft.com/office/drawing/2014/main" id="{567A10A4-F592-4B1F-BAEC-071499B8E66A}"/>
                </a:ext>
              </a:extLst>
            </p:cNvPr>
            <p:cNvSpPr txBox="1"/>
            <p:nvPr/>
          </p:nvSpPr>
          <p:spPr>
            <a:xfrm>
              <a:off x="1039144" y="2553794"/>
              <a:ext cx="108000" cy="169277"/>
            </a:xfrm>
            <a:prstGeom prst="rect">
              <a:avLst/>
            </a:prstGeom>
            <a:noFill/>
          </p:spPr>
          <p:txBody>
            <a:bodyPr wrap="square" rtlCol="0">
              <a:spAutoFit/>
            </a:bodyPr>
            <a:lstStyle/>
            <a:p>
              <a:r>
                <a:rPr lang="ja-JP" altLang="en-US" sz="500" dirty="0"/>
                <a:t>㉕</a:t>
              </a:r>
              <a:endParaRPr kumimoji="1" lang="en-US" altLang="ja-JP" sz="500" dirty="0"/>
            </a:p>
          </p:txBody>
        </p:sp>
        <p:sp>
          <p:nvSpPr>
            <p:cNvPr id="1129" name="テキスト ボックス 1128">
              <a:extLst>
                <a:ext uri="{FF2B5EF4-FFF2-40B4-BE49-F238E27FC236}">
                  <a16:creationId xmlns:a16="http://schemas.microsoft.com/office/drawing/2014/main" id="{64983E04-742F-4B56-B3D2-E7D93D8772D3}"/>
                </a:ext>
              </a:extLst>
            </p:cNvPr>
            <p:cNvSpPr txBox="1"/>
            <p:nvPr/>
          </p:nvSpPr>
          <p:spPr>
            <a:xfrm>
              <a:off x="938096" y="2643600"/>
              <a:ext cx="108000" cy="169277"/>
            </a:xfrm>
            <a:prstGeom prst="rect">
              <a:avLst/>
            </a:prstGeom>
            <a:noFill/>
          </p:spPr>
          <p:txBody>
            <a:bodyPr wrap="square" rtlCol="0">
              <a:spAutoFit/>
            </a:bodyPr>
            <a:lstStyle/>
            <a:p>
              <a:r>
                <a:rPr kumimoji="1" lang="ja-JP" altLang="en-US" sz="500" dirty="0"/>
                <a:t>㉖</a:t>
              </a:r>
              <a:endParaRPr kumimoji="1" lang="en-US" altLang="ja-JP" sz="500" dirty="0"/>
            </a:p>
          </p:txBody>
        </p:sp>
        <p:sp>
          <p:nvSpPr>
            <p:cNvPr id="1130" name="テキスト ボックス 1129">
              <a:extLst>
                <a:ext uri="{FF2B5EF4-FFF2-40B4-BE49-F238E27FC236}">
                  <a16:creationId xmlns:a16="http://schemas.microsoft.com/office/drawing/2014/main" id="{BF5B89A1-4B30-43C8-B745-75954DF27CDE}"/>
                </a:ext>
              </a:extLst>
            </p:cNvPr>
            <p:cNvSpPr txBox="1"/>
            <p:nvPr/>
          </p:nvSpPr>
          <p:spPr>
            <a:xfrm>
              <a:off x="1024378" y="2782049"/>
              <a:ext cx="108000" cy="169277"/>
            </a:xfrm>
            <a:prstGeom prst="rect">
              <a:avLst/>
            </a:prstGeom>
            <a:noFill/>
          </p:spPr>
          <p:txBody>
            <a:bodyPr wrap="square" rtlCol="0">
              <a:spAutoFit/>
            </a:bodyPr>
            <a:lstStyle/>
            <a:p>
              <a:r>
                <a:rPr lang="ja-JP" altLang="en-US" sz="500" dirty="0"/>
                <a:t>㉗</a:t>
              </a:r>
              <a:endParaRPr kumimoji="1" lang="en-US" altLang="ja-JP" sz="500" dirty="0"/>
            </a:p>
          </p:txBody>
        </p:sp>
        <p:sp>
          <p:nvSpPr>
            <p:cNvPr id="1131" name="テキスト ボックス 1130">
              <a:extLst>
                <a:ext uri="{FF2B5EF4-FFF2-40B4-BE49-F238E27FC236}">
                  <a16:creationId xmlns:a16="http://schemas.microsoft.com/office/drawing/2014/main" id="{FFBE7149-BA12-426F-A8E9-48D551A2E14B}"/>
                </a:ext>
              </a:extLst>
            </p:cNvPr>
            <p:cNvSpPr txBox="1"/>
            <p:nvPr/>
          </p:nvSpPr>
          <p:spPr>
            <a:xfrm>
              <a:off x="603027" y="2874179"/>
              <a:ext cx="108000" cy="169277"/>
            </a:xfrm>
            <a:prstGeom prst="rect">
              <a:avLst/>
            </a:prstGeom>
            <a:noFill/>
          </p:spPr>
          <p:txBody>
            <a:bodyPr wrap="square" rtlCol="0">
              <a:spAutoFit/>
            </a:bodyPr>
            <a:lstStyle/>
            <a:p>
              <a:r>
                <a:rPr kumimoji="1" lang="ja-JP" altLang="en-US" sz="500" dirty="0"/>
                <a:t>㉘</a:t>
              </a:r>
              <a:endParaRPr kumimoji="1" lang="en-US" altLang="ja-JP" sz="500" dirty="0"/>
            </a:p>
          </p:txBody>
        </p:sp>
      </p:grpSp>
      <p:sp>
        <p:nvSpPr>
          <p:cNvPr id="1132" name="テキスト ボックス 1131">
            <a:extLst>
              <a:ext uri="{FF2B5EF4-FFF2-40B4-BE49-F238E27FC236}">
                <a16:creationId xmlns:a16="http://schemas.microsoft.com/office/drawing/2014/main" id="{318DAAC3-48AB-4589-8A28-FCC50A7FA10D}"/>
              </a:ext>
            </a:extLst>
          </p:cNvPr>
          <p:cNvSpPr txBox="1"/>
          <p:nvPr/>
        </p:nvSpPr>
        <p:spPr>
          <a:xfrm>
            <a:off x="1251339" y="1790941"/>
            <a:ext cx="108000" cy="169277"/>
          </a:xfrm>
          <a:prstGeom prst="rect">
            <a:avLst/>
          </a:prstGeom>
          <a:noFill/>
        </p:spPr>
        <p:txBody>
          <a:bodyPr wrap="square" rtlCol="0">
            <a:spAutoFit/>
          </a:bodyPr>
          <a:lstStyle/>
          <a:p>
            <a:r>
              <a:rPr kumimoji="1" lang="ja-JP" altLang="en-US" sz="500" dirty="0"/>
              <a:t>⑩</a:t>
            </a:r>
          </a:p>
        </p:txBody>
      </p:sp>
      <p:sp>
        <p:nvSpPr>
          <p:cNvPr id="1133" name="テキスト ボックス 1132">
            <a:extLst>
              <a:ext uri="{FF2B5EF4-FFF2-40B4-BE49-F238E27FC236}">
                <a16:creationId xmlns:a16="http://schemas.microsoft.com/office/drawing/2014/main" id="{DDAA2596-A08A-4FD9-895E-4620A3FE6634}"/>
              </a:ext>
            </a:extLst>
          </p:cNvPr>
          <p:cNvSpPr txBox="1"/>
          <p:nvPr/>
        </p:nvSpPr>
        <p:spPr>
          <a:xfrm>
            <a:off x="1240360" y="1869828"/>
            <a:ext cx="108000" cy="169277"/>
          </a:xfrm>
          <a:prstGeom prst="rect">
            <a:avLst/>
          </a:prstGeom>
          <a:noFill/>
        </p:spPr>
        <p:txBody>
          <a:bodyPr wrap="square" rtlCol="0">
            <a:spAutoFit/>
          </a:bodyPr>
          <a:lstStyle/>
          <a:p>
            <a:r>
              <a:rPr kumimoji="1" lang="ja-JP" altLang="en-US" sz="500" dirty="0"/>
              <a:t>⑬</a:t>
            </a:r>
          </a:p>
        </p:txBody>
      </p:sp>
      <p:sp>
        <p:nvSpPr>
          <p:cNvPr id="67" name="正方形/長方形 66">
            <a:extLst>
              <a:ext uri="{FF2B5EF4-FFF2-40B4-BE49-F238E27FC236}">
                <a16:creationId xmlns:a16="http://schemas.microsoft.com/office/drawing/2014/main" id="{FB6E5883-1E1B-4CC1-BC5D-0253BD4831A5}"/>
              </a:ext>
            </a:extLst>
          </p:cNvPr>
          <p:cNvSpPr/>
          <p:nvPr/>
        </p:nvSpPr>
        <p:spPr>
          <a:xfrm>
            <a:off x="7335" y="6100"/>
            <a:ext cx="9144001" cy="5210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193">
            <a:extLst>
              <a:ext uri="{FF2B5EF4-FFF2-40B4-BE49-F238E27FC236}">
                <a16:creationId xmlns:a16="http://schemas.microsoft.com/office/drawing/2014/main" id="{00ADA4B8-168F-44B2-A0F0-73E08BDC49AF}"/>
              </a:ext>
            </a:extLst>
          </p:cNvPr>
          <p:cNvSpPr txBox="1"/>
          <p:nvPr/>
        </p:nvSpPr>
        <p:spPr>
          <a:xfrm>
            <a:off x="856252" y="86318"/>
            <a:ext cx="7446165"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b="1" dirty="0">
                <a:solidFill>
                  <a:schemeClr val="bg1"/>
                </a:solidFill>
                <a:latin typeface="UD デジタル 教科書体 NK-B" panose="02020700000000000000" pitchFamily="18" charset="-128"/>
                <a:ea typeface="UD デジタル 教科書体 NK-B" panose="02020700000000000000" pitchFamily="18" charset="-128"/>
              </a:rPr>
              <a:t>コース一覧</a:t>
            </a:r>
            <a:endParaRPr kumimoji="1" lang="en-US" altLang="ja-JP" sz="2000" b="1" dirty="0">
              <a:solidFill>
                <a:schemeClr val="bg1"/>
              </a:solidFill>
              <a:latin typeface="UD デジタル 教科書体 NK-B" panose="02020700000000000000" pitchFamily="18" charset="-128"/>
              <a:ea typeface="UD デジタル 教科書体 NK-B" panose="02020700000000000000" pitchFamily="18" charset="-128"/>
            </a:endParaRPr>
          </a:p>
        </p:txBody>
      </p:sp>
      <p:pic>
        <p:nvPicPr>
          <p:cNvPr id="69" name="図 68">
            <a:extLst>
              <a:ext uri="{FF2B5EF4-FFF2-40B4-BE49-F238E27FC236}">
                <a16:creationId xmlns:a16="http://schemas.microsoft.com/office/drawing/2014/main" id="{EBA7B773-5238-4DAF-AF04-297FE47824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29" b="95429" l="3728" r="97071">
                        <a14:foregroundMark x1="29561" y1="6571" x2="29561" y2="6571"/>
                        <a14:foregroundMark x1="34088" y1="1429" x2="34088" y2="1429"/>
                        <a14:foregroundMark x1="97071" y1="78286" x2="97071" y2="78286"/>
                        <a14:foregroundMark x1="86951" y1="91286" x2="87217" y2="93143"/>
                        <a14:foregroundMark x1="65513" y1="94571" x2="67510" y2="94000"/>
                        <a14:foregroundMark x1="56325" y1="94286" x2="56325" y2="94286"/>
                        <a14:foregroundMark x1="9587" y1="95857" x2="9587" y2="95857"/>
                        <a14:foregroundMark x1="9587" y1="95857" x2="9587" y2="95857"/>
                        <a14:foregroundMark x1="9587" y1="95857" x2="9587" y2="95857"/>
                        <a14:foregroundMark x1="7324" y1="91857" x2="7324" y2="91857"/>
                        <a14:foregroundMark x1="4261" y1="91857" x2="4261" y2="91857"/>
                        <a14:foregroundMark x1="3728" y1="91857" x2="3728" y2="91857"/>
                        <a14:foregroundMark x1="36884" y1="7143" x2="36884" y2="7143"/>
                      </a14:backgroundRemoval>
                    </a14:imgEffect>
                  </a14:imgLayer>
                </a14:imgProps>
              </a:ext>
            </a:extLst>
          </a:blip>
          <a:stretch>
            <a:fillRect/>
          </a:stretch>
        </p:blipFill>
        <p:spPr>
          <a:xfrm>
            <a:off x="6590882" y="5886755"/>
            <a:ext cx="677892" cy="631857"/>
          </a:xfrm>
          <a:prstGeom prst="rect">
            <a:avLst/>
          </a:prstGeom>
        </p:spPr>
      </p:pic>
      <p:cxnSp>
        <p:nvCxnSpPr>
          <p:cNvPr id="46" name="直線コネクタ 45">
            <a:extLst>
              <a:ext uri="{FF2B5EF4-FFF2-40B4-BE49-F238E27FC236}">
                <a16:creationId xmlns:a16="http://schemas.microsoft.com/office/drawing/2014/main" id="{125BBDCD-5E09-4B02-83A8-1E48221CED13}"/>
              </a:ext>
            </a:extLst>
          </p:cNvPr>
          <p:cNvCxnSpPr>
            <a:cxnSpLocks/>
          </p:cNvCxnSpPr>
          <p:nvPr/>
        </p:nvCxnSpPr>
        <p:spPr>
          <a:xfrm>
            <a:off x="3544513" y="1366965"/>
            <a:ext cx="305813" cy="1884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a:extLst>
              <a:ext uri="{FF2B5EF4-FFF2-40B4-BE49-F238E27FC236}">
                <a16:creationId xmlns:a16="http://schemas.microsoft.com/office/drawing/2014/main" id="{657FC163-5868-499A-8728-C4D9E0547601}"/>
              </a:ext>
            </a:extLst>
          </p:cNvPr>
          <p:cNvCxnSpPr>
            <a:cxnSpLocks/>
          </p:cNvCxnSpPr>
          <p:nvPr/>
        </p:nvCxnSpPr>
        <p:spPr>
          <a:xfrm flipH="1">
            <a:off x="3471655" y="1573446"/>
            <a:ext cx="383498" cy="25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直線コネクタ 228">
            <a:extLst>
              <a:ext uri="{FF2B5EF4-FFF2-40B4-BE49-F238E27FC236}">
                <a16:creationId xmlns:a16="http://schemas.microsoft.com/office/drawing/2014/main" id="{53FFC6F5-0426-4450-BF74-23356DB65BB3}"/>
              </a:ext>
            </a:extLst>
          </p:cNvPr>
          <p:cNvCxnSpPr>
            <a:cxnSpLocks/>
          </p:cNvCxnSpPr>
          <p:nvPr/>
        </p:nvCxnSpPr>
        <p:spPr>
          <a:xfrm flipH="1" flipV="1">
            <a:off x="3463623" y="1863457"/>
            <a:ext cx="170895" cy="419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a:extLst>
              <a:ext uri="{FF2B5EF4-FFF2-40B4-BE49-F238E27FC236}">
                <a16:creationId xmlns:a16="http://schemas.microsoft.com/office/drawing/2014/main" id="{13ACFF79-8550-4C3F-BF7A-52F591A1DC4C}"/>
              </a:ext>
            </a:extLst>
          </p:cNvPr>
          <p:cNvCxnSpPr>
            <a:cxnSpLocks/>
          </p:cNvCxnSpPr>
          <p:nvPr/>
        </p:nvCxnSpPr>
        <p:spPr>
          <a:xfrm flipH="1">
            <a:off x="3034370" y="2326718"/>
            <a:ext cx="588518" cy="3576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a:extLst>
              <a:ext uri="{FF2B5EF4-FFF2-40B4-BE49-F238E27FC236}">
                <a16:creationId xmlns:a16="http://schemas.microsoft.com/office/drawing/2014/main" id="{6D1CD4EC-C5AE-4897-B704-689F3DC0A415}"/>
              </a:ext>
            </a:extLst>
          </p:cNvPr>
          <p:cNvCxnSpPr>
            <a:cxnSpLocks/>
          </p:cNvCxnSpPr>
          <p:nvPr/>
        </p:nvCxnSpPr>
        <p:spPr>
          <a:xfrm flipH="1">
            <a:off x="2713988" y="2716907"/>
            <a:ext cx="267040" cy="196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5" name="テキスト ボックス 188">
            <a:extLst>
              <a:ext uri="{FF2B5EF4-FFF2-40B4-BE49-F238E27FC236}">
                <a16:creationId xmlns:a16="http://schemas.microsoft.com/office/drawing/2014/main" id="{1F5E5586-08AC-49D6-A603-9FB4836CD3FB}"/>
              </a:ext>
            </a:extLst>
          </p:cNvPr>
          <p:cNvSpPr txBox="1"/>
          <p:nvPr/>
        </p:nvSpPr>
        <p:spPr>
          <a:xfrm>
            <a:off x="3127152" y="1166979"/>
            <a:ext cx="1260158"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ダムパークいばきた（</a:t>
            </a:r>
            <a:r>
              <a:rPr kumimoji="1" lang="ja-JP" altLang="en-US" sz="500" dirty="0">
                <a:latin typeface="AR丸ゴシック体E" panose="020F0909000000000000" pitchFamily="49" charset="-128"/>
                <a:ea typeface="AR丸ゴシック体E" panose="020F0909000000000000" pitchFamily="49" charset="-128"/>
              </a:rPr>
              <a:t>安威川ダム</a:t>
            </a:r>
            <a:r>
              <a:rPr lang="ja-JP" altLang="en-US" sz="500" dirty="0">
                <a:latin typeface="AR丸ゴシック体E" panose="020F0909000000000000" pitchFamily="49" charset="-128"/>
                <a:ea typeface="AR丸ゴシック体E" panose="020F0909000000000000" pitchFamily="49" charset="-128"/>
              </a:rPr>
              <a:t>）</a:t>
            </a:r>
            <a:endParaRPr lang="en-US" altLang="ja-JP" sz="500" dirty="0">
              <a:latin typeface="AR丸ゴシック体E" panose="020F0909000000000000" pitchFamily="49" charset="-128"/>
              <a:ea typeface="AR丸ゴシック体E" panose="020F0909000000000000" pitchFamily="49" charset="-128"/>
            </a:endParaRPr>
          </a:p>
        </p:txBody>
      </p:sp>
      <p:sp>
        <p:nvSpPr>
          <p:cNvPr id="246" name="テキスト ボックス 188">
            <a:extLst>
              <a:ext uri="{FF2B5EF4-FFF2-40B4-BE49-F238E27FC236}">
                <a16:creationId xmlns:a16="http://schemas.microsoft.com/office/drawing/2014/main" id="{73625C33-7B7C-463A-81EF-4DC277A899A1}"/>
              </a:ext>
            </a:extLst>
          </p:cNvPr>
          <p:cNvSpPr txBox="1"/>
          <p:nvPr/>
        </p:nvSpPr>
        <p:spPr>
          <a:xfrm>
            <a:off x="3811946" y="1556216"/>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山田池公園</a:t>
            </a:r>
          </a:p>
        </p:txBody>
      </p:sp>
      <p:sp>
        <p:nvSpPr>
          <p:cNvPr id="247" name="テキスト ボックス 188">
            <a:extLst>
              <a:ext uri="{FF2B5EF4-FFF2-40B4-BE49-F238E27FC236}">
                <a16:creationId xmlns:a16="http://schemas.microsoft.com/office/drawing/2014/main" id="{24D9BFA2-F6B8-4F8C-93CE-030E7A172421}"/>
              </a:ext>
            </a:extLst>
          </p:cNvPr>
          <p:cNvSpPr txBox="1"/>
          <p:nvPr/>
        </p:nvSpPr>
        <p:spPr>
          <a:xfrm>
            <a:off x="2897411" y="1763979"/>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淀川河川公園</a:t>
            </a:r>
          </a:p>
        </p:txBody>
      </p:sp>
      <p:sp>
        <p:nvSpPr>
          <p:cNvPr id="248" name="テキスト ボックス 188">
            <a:extLst>
              <a:ext uri="{FF2B5EF4-FFF2-40B4-BE49-F238E27FC236}">
                <a16:creationId xmlns:a16="http://schemas.microsoft.com/office/drawing/2014/main" id="{88784507-A240-4A7D-A38F-1EA65AC3C110}"/>
              </a:ext>
            </a:extLst>
          </p:cNvPr>
          <p:cNvSpPr txBox="1"/>
          <p:nvPr/>
        </p:nvSpPr>
        <p:spPr>
          <a:xfrm>
            <a:off x="3630956" y="2246086"/>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石川河川公園</a:t>
            </a:r>
          </a:p>
        </p:txBody>
      </p:sp>
      <p:sp>
        <p:nvSpPr>
          <p:cNvPr id="249" name="テキスト ボックス 188">
            <a:extLst>
              <a:ext uri="{FF2B5EF4-FFF2-40B4-BE49-F238E27FC236}">
                <a16:creationId xmlns:a16="http://schemas.microsoft.com/office/drawing/2014/main" id="{A13F7B6D-D215-4913-ABB5-A64125C2BCC4}"/>
              </a:ext>
            </a:extLst>
          </p:cNvPr>
          <p:cNvSpPr txBox="1"/>
          <p:nvPr/>
        </p:nvSpPr>
        <p:spPr>
          <a:xfrm>
            <a:off x="2443289" y="2615052"/>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りんくう公園</a:t>
            </a:r>
          </a:p>
        </p:txBody>
      </p:sp>
      <p:sp>
        <p:nvSpPr>
          <p:cNvPr id="250" name="テキスト ボックス 188">
            <a:extLst>
              <a:ext uri="{FF2B5EF4-FFF2-40B4-BE49-F238E27FC236}">
                <a16:creationId xmlns:a16="http://schemas.microsoft.com/office/drawing/2014/main" id="{9E76CA0B-195D-4108-A229-7DDD4E2B18AE}"/>
              </a:ext>
            </a:extLst>
          </p:cNvPr>
          <p:cNvSpPr txBox="1"/>
          <p:nvPr/>
        </p:nvSpPr>
        <p:spPr>
          <a:xfrm>
            <a:off x="2403631" y="2908020"/>
            <a:ext cx="723713"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せんなん里海公園</a:t>
            </a:r>
          </a:p>
        </p:txBody>
      </p:sp>
      <p:sp>
        <p:nvSpPr>
          <p:cNvPr id="252" name="テキスト ボックス 188">
            <a:extLst>
              <a:ext uri="{FF2B5EF4-FFF2-40B4-BE49-F238E27FC236}">
                <a16:creationId xmlns:a16="http://schemas.microsoft.com/office/drawing/2014/main" id="{E4D247F7-356E-42CB-A706-6708731D2722}"/>
              </a:ext>
            </a:extLst>
          </p:cNvPr>
          <p:cNvSpPr txBox="1"/>
          <p:nvPr/>
        </p:nvSpPr>
        <p:spPr>
          <a:xfrm>
            <a:off x="2339752" y="3100169"/>
            <a:ext cx="1841627"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b="1" dirty="0">
                <a:latin typeface="AR丸ゴシック体E" panose="020F0909000000000000" pitchFamily="49" charset="-128"/>
                <a:ea typeface="AR丸ゴシック体E" panose="020F0909000000000000" pitchFamily="49" charset="-128"/>
              </a:rPr>
              <a:t>水辺を楽しむコース</a:t>
            </a:r>
            <a:endParaRPr kumimoji="1" lang="en-US" altLang="ja-JP" b="1" dirty="0">
              <a:latin typeface="AR丸ゴシック体E" panose="020F0909000000000000" pitchFamily="49" charset="-128"/>
              <a:ea typeface="AR丸ゴシック体E" panose="020F0909000000000000" pitchFamily="49" charset="-128"/>
            </a:endParaRPr>
          </a:p>
          <a:p>
            <a:pPr algn="ctr"/>
            <a:r>
              <a:rPr kumimoji="1" lang="en-US" altLang="ja-JP" b="1" dirty="0">
                <a:latin typeface="AR丸ゴシック体E" panose="020F0909000000000000" pitchFamily="49" charset="-128"/>
                <a:ea typeface="AR丸ゴシック体E" panose="020F0909000000000000" pitchFamily="49" charset="-128"/>
              </a:rPr>
              <a:t>【</a:t>
            </a:r>
            <a:r>
              <a:rPr kumimoji="1" lang="ja-JP" altLang="en-US" b="1" dirty="0">
                <a:latin typeface="AR丸ゴシック体E" panose="020F0909000000000000" pitchFamily="49" charset="-128"/>
                <a:ea typeface="AR丸ゴシック体E" panose="020F0909000000000000" pitchFamily="49" charset="-128"/>
              </a:rPr>
              <a:t>ツアーコード：</a:t>
            </a:r>
            <a:r>
              <a:rPr kumimoji="1" lang="en-US" altLang="ja-JP" b="1" dirty="0">
                <a:latin typeface="AR丸ゴシック体E" panose="020F0909000000000000" pitchFamily="49" charset="-128"/>
                <a:ea typeface="AR丸ゴシック体E" panose="020F0909000000000000" pitchFamily="49" charset="-128"/>
              </a:rPr>
              <a:t>34019】</a:t>
            </a:r>
            <a:endParaRPr kumimoji="1" lang="ja-JP" altLang="en-US" b="1" dirty="0">
              <a:latin typeface="AR丸ゴシック体E" panose="020F0909000000000000" pitchFamily="49" charset="-128"/>
              <a:ea typeface="AR丸ゴシック体E" panose="020F0909000000000000" pitchFamily="49" charset="-128"/>
            </a:endParaRPr>
          </a:p>
        </p:txBody>
      </p:sp>
      <p:sp>
        <p:nvSpPr>
          <p:cNvPr id="266" name="テキスト ボックス 188">
            <a:extLst>
              <a:ext uri="{FF2B5EF4-FFF2-40B4-BE49-F238E27FC236}">
                <a16:creationId xmlns:a16="http://schemas.microsoft.com/office/drawing/2014/main" id="{B0426968-EFE6-4114-8A7B-D65238548AB1}"/>
              </a:ext>
            </a:extLst>
          </p:cNvPr>
          <p:cNvSpPr txBox="1"/>
          <p:nvPr/>
        </p:nvSpPr>
        <p:spPr>
          <a:xfrm>
            <a:off x="4644008" y="3058535"/>
            <a:ext cx="2043213"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b="1" dirty="0">
                <a:latin typeface="AR丸ゴシック体E" panose="020F0909000000000000" pitchFamily="49" charset="-128"/>
                <a:ea typeface="AR丸ゴシック体E" panose="020F0909000000000000" pitchFamily="49" charset="-128"/>
              </a:rPr>
              <a:t>スケボーを楽しむコース</a:t>
            </a:r>
            <a:endParaRPr kumimoji="1" lang="en-US" altLang="ja-JP" b="1" dirty="0">
              <a:latin typeface="AR丸ゴシック体E" panose="020F0909000000000000" pitchFamily="49" charset="-128"/>
              <a:ea typeface="AR丸ゴシック体E" panose="020F0909000000000000" pitchFamily="49" charset="-128"/>
            </a:endParaRPr>
          </a:p>
          <a:p>
            <a:pPr algn="ctr"/>
            <a:r>
              <a:rPr lang="en-US" altLang="ja-JP" b="1" dirty="0">
                <a:latin typeface="AR丸ゴシック体E" panose="020F0909000000000000" pitchFamily="49" charset="-128"/>
                <a:ea typeface="AR丸ゴシック体E" panose="020F0909000000000000" pitchFamily="49" charset="-128"/>
              </a:rPr>
              <a:t>【</a:t>
            </a:r>
            <a:r>
              <a:rPr lang="ja-JP" altLang="en-US" b="1" dirty="0">
                <a:latin typeface="AR丸ゴシック体E" panose="020F0909000000000000" pitchFamily="49" charset="-128"/>
                <a:ea typeface="AR丸ゴシック体E" panose="020F0909000000000000" pitchFamily="49" charset="-128"/>
              </a:rPr>
              <a:t>ツアーコード：</a:t>
            </a:r>
            <a:r>
              <a:rPr lang="en-US" altLang="ja-JP" b="1" dirty="0">
                <a:latin typeface="AR丸ゴシック体E" panose="020F0909000000000000" pitchFamily="49" charset="-128"/>
                <a:ea typeface="AR丸ゴシック体E" panose="020F0909000000000000" pitchFamily="49" charset="-128"/>
              </a:rPr>
              <a:t>33871】</a:t>
            </a:r>
            <a:endParaRPr kumimoji="1" lang="ja-JP" altLang="en-US" b="1" dirty="0">
              <a:latin typeface="AR丸ゴシック体E" panose="020F0909000000000000" pitchFamily="49" charset="-128"/>
              <a:ea typeface="AR丸ゴシック体E" panose="020F0909000000000000" pitchFamily="49" charset="-128"/>
            </a:endParaRPr>
          </a:p>
        </p:txBody>
      </p:sp>
      <p:grpSp>
        <p:nvGrpSpPr>
          <p:cNvPr id="504" name="グループ化 503">
            <a:extLst>
              <a:ext uri="{FF2B5EF4-FFF2-40B4-BE49-F238E27FC236}">
                <a16:creationId xmlns:a16="http://schemas.microsoft.com/office/drawing/2014/main" id="{D61B8E93-83CE-4F8E-873F-52FF586C327D}"/>
              </a:ext>
            </a:extLst>
          </p:cNvPr>
          <p:cNvGrpSpPr/>
          <p:nvPr/>
        </p:nvGrpSpPr>
        <p:grpSpPr>
          <a:xfrm>
            <a:off x="4866071" y="1547284"/>
            <a:ext cx="1657691" cy="1165479"/>
            <a:chOff x="2516383" y="1615861"/>
            <a:chExt cx="1657691" cy="1165479"/>
          </a:xfrm>
        </p:grpSpPr>
        <p:cxnSp>
          <p:nvCxnSpPr>
            <p:cNvPr id="256" name="直線コネクタ 255">
              <a:extLst>
                <a:ext uri="{FF2B5EF4-FFF2-40B4-BE49-F238E27FC236}">
                  <a16:creationId xmlns:a16="http://schemas.microsoft.com/office/drawing/2014/main" id="{490760E6-DEE2-4D58-A834-55FD860F4C6F}"/>
                </a:ext>
              </a:extLst>
            </p:cNvPr>
            <p:cNvCxnSpPr>
              <a:cxnSpLocks/>
            </p:cNvCxnSpPr>
            <p:nvPr/>
          </p:nvCxnSpPr>
          <p:spPr>
            <a:xfrm flipH="1">
              <a:off x="3116559" y="2620903"/>
              <a:ext cx="55763" cy="56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コネクタ 256">
              <a:extLst>
                <a:ext uri="{FF2B5EF4-FFF2-40B4-BE49-F238E27FC236}">
                  <a16:creationId xmlns:a16="http://schemas.microsoft.com/office/drawing/2014/main" id="{1BA78443-D07F-4883-B35F-48A7BFD953F0}"/>
                </a:ext>
              </a:extLst>
            </p:cNvPr>
            <p:cNvCxnSpPr>
              <a:cxnSpLocks/>
            </p:cNvCxnSpPr>
            <p:nvPr/>
          </p:nvCxnSpPr>
          <p:spPr>
            <a:xfrm flipH="1" flipV="1">
              <a:off x="3627700" y="2123331"/>
              <a:ext cx="44874" cy="10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直線コネクタ 257">
              <a:extLst>
                <a:ext uri="{FF2B5EF4-FFF2-40B4-BE49-F238E27FC236}">
                  <a16:creationId xmlns:a16="http://schemas.microsoft.com/office/drawing/2014/main" id="{E39E27A8-1BE2-4227-9EF6-8E8A3F6E1AC4}"/>
                </a:ext>
              </a:extLst>
            </p:cNvPr>
            <p:cNvCxnSpPr>
              <a:cxnSpLocks/>
            </p:cNvCxnSpPr>
            <p:nvPr/>
          </p:nvCxnSpPr>
          <p:spPr>
            <a:xfrm>
              <a:off x="3622637" y="2140478"/>
              <a:ext cx="19621" cy="134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直線コネクタ 258">
              <a:extLst>
                <a:ext uri="{FF2B5EF4-FFF2-40B4-BE49-F238E27FC236}">
                  <a16:creationId xmlns:a16="http://schemas.microsoft.com/office/drawing/2014/main" id="{7777ACBE-0997-46FB-AD10-D14288B885AD}"/>
                </a:ext>
              </a:extLst>
            </p:cNvPr>
            <p:cNvCxnSpPr>
              <a:cxnSpLocks/>
            </p:cNvCxnSpPr>
            <p:nvPr/>
          </p:nvCxnSpPr>
          <p:spPr>
            <a:xfrm flipH="1">
              <a:off x="3211816" y="2321108"/>
              <a:ext cx="415082" cy="289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0" name="テキスト ボックス 188">
              <a:extLst>
                <a:ext uri="{FF2B5EF4-FFF2-40B4-BE49-F238E27FC236}">
                  <a16:creationId xmlns:a16="http://schemas.microsoft.com/office/drawing/2014/main" id="{01A9EFD8-0E86-4BF9-81CD-DA327AC62A06}"/>
                </a:ext>
              </a:extLst>
            </p:cNvPr>
            <p:cNvSpPr txBox="1"/>
            <p:nvPr/>
          </p:nvSpPr>
          <p:spPr>
            <a:xfrm>
              <a:off x="3126538" y="1615861"/>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服部緑地</a:t>
              </a:r>
              <a:endParaRPr kumimoji="1" lang="en-US" altLang="ja-JP" sz="400" dirty="0">
                <a:latin typeface="AR丸ゴシック体E" panose="020F0909000000000000" pitchFamily="49" charset="-128"/>
                <a:ea typeface="AR丸ゴシック体E" panose="020F0909000000000000" pitchFamily="49" charset="-128"/>
              </a:endParaRPr>
            </a:p>
          </p:txBody>
        </p:sp>
        <p:sp>
          <p:nvSpPr>
            <p:cNvPr id="261" name="テキスト ボックス 188">
              <a:extLst>
                <a:ext uri="{FF2B5EF4-FFF2-40B4-BE49-F238E27FC236}">
                  <a16:creationId xmlns:a16="http://schemas.microsoft.com/office/drawing/2014/main" id="{23F8FC71-FA4D-40E6-AB4D-CC8648FD736B}"/>
                </a:ext>
              </a:extLst>
            </p:cNvPr>
            <p:cNvSpPr txBox="1"/>
            <p:nvPr/>
          </p:nvSpPr>
          <p:spPr>
            <a:xfrm>
              <a:off x="2516383" y="2612063"/>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りんくう公園</a:t>
              </a:r>
              <a:endParaRPr kumimoji="1" lang="ja-JP" altLang="en-US" sz="500" dirty="0">
                <a:latin typeface="AR丸ゴシック体E" panose="020F0909000000000000" pitchFamily="49" charset="-128"/>
                <a:ea typeface="AR丸ゴシック体E" panose="020F0909000000000000" pitchFamily="49" charset="-128"/>
              </a:endParaRPr>
            </a:p>
          </p:txBody>
        </p:sp>
        <p:sp>
          <p:nvSpPr>
            <p:cNvPr id="262" name="テキスト ボックス 188">
              <a:extLst>
                <a:ext uri="{FF2B5EF4-FFF2-40B4-BE49-F238E27FC236}">
                  <a16:creationId xmlns:a16="http://schemas.microsoft.com/office/drawing/2014/main" id="{C97B4DB4-9241-4C0E-B1C7-B3A92A1DCF4A}"/>
                </a:ext>
              </a:extLst>
            </p:cNvPr>
            <p:cNvSpPr txBox="1"/>
            <p:nvPr/>
          </p:nvSpPr>
          <p:spPr>
            <a:xfrm>
              <a:off x="3643786" y="2022153"/>
              <a:ext cx="514410"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久宝寺緑地</a:t>
              </a:r>
            </a:p>
          </p:txBody>
        </p:sp>
        <p:sp>
          <p:nvSpPr>
            <p:cNvPr id="263" name="テキスト ボックス 188">
              <a:extLst>
                <a:ext uri="{FF2B5EF4-FFF2-40B4-BE49-F238E27FC236}">
                  <a16:creationId xmlns:a16="http://schemas.microsoft.com/office/drawing/2014/main" id="{2AA88AA8-19BE-43B9-A0A1-3749C5CCF9C6}"/>
                </a:ext>
              </a:extLst>
            </p:cNvPr>
            <p:cNvSpPr txBox="1"/>
            <p:nvPr/>
          </p:nvSpPr>
          <p:spPr>
            <a:xfrm>
              <a:off x="3265657" y="2093203"/>
              <a:ext cx="450320"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長居公園</a:t>
              </a:r>
            </a:p>
          </p:txBody>
        </p:sp>
        <p:sp>
          <p:nvSpPr>
            <p:cNvPr id="264" name="テキスト ボックス 188">
              <a:extLst>
                <a:ext uri="{FF2B5EF4-FFF2-40B4-BE49-F238E27FC236}">
                  <a16:creationId xmlns:a16="http://schemas.microsoft.com/office/drawing/2014/main" id="{56C8F016-FB5C-48DA-9E54-A5D2593247C7}"/>
                </a:ext>
              </a:extLst>
            </p:cNvPr>
            <p:cNvSpPr txBox="1"/>
            <p:nvPr/>
          </p:nvSpPr>
          <p:spPr>
            <a:xfrm>
              <a:off x="3564297" y="2297125"/>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大泉緑地　</a:t>
              </a:r>
            </a:p>
          </p:txBody>
        </p:sp>
        <p:sp>
          <p:nvSpPr>
            <p:cNvPr id="265" name="テキスト ボックス 188">
              <a:extLst>
                <a:ext uri="{FF2B5EF4-FFF2-40B4-BE49-F238E27FC236}">
                  <a16:creationId xmlns:a16="http://schemas.microsoft.com/office/drawing/2014/main" id="{10806625-9335-44D3-A354-ECA2FEA16806}"/>
                </a:ext>
              </a:extLst>
            </p:cNvPr>
            <p:cNvSpPr txBox="1"/>
            <p:nvPr/>
          </p:nvSpPr>
          <p:spPr>
            <a:xfrm>
              <a:off x="2676270" y="2495028"/>
              <a:ext cx="801405"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二色の浜公園</a:t>
              </a:r>
            </a:p>
          </p:txBody>
        </p:sp>
        <p:cxnSp>
          <p:nvCxnSpPr>
            <p:cNvPr id="356" name="直線コネクタ 355">
              <a:extLst>
                <a:ext uri="{FF2B5EF4-FFF2-40B4-BE49-F238E27FC236}">
                  <a16:creationId xmlns:a16="http://schemas.microsoft.com/office/drawing/2014/main" id="{91514DEB-061E-446F-85B9-A17FD11853DE}"/>
                </a:ext>
              </a:extLst>
            </p:cNvPr>
            <p:cNvCxnSpPr>
              <a:cxnSpLocks/>
            </p:cNvCxnSpPr>
            <p:nvPr/>
          </p:nvCxnSpPr>
          <p:spPr>
            <a:xfrm>
              <a:off x="3537206" y="1736248"/>
              <a:ext cx="137381" cy="3528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3" name="テキスト ボックス 188">
            <a:extLst>
              <a:ext uri="{FF2B5EF4-FFF2-40B4-BE49-F238E27FC236}">
                <a16:creationId xmlns:a16="http://schemas.microsoft.com/office/drawing/2014/main" id="{86661106-06C8-4218-8A78-3E7B55CED2F0}"/>
              </a:ext>
            </a:extLst>
          </p:cNvPr>
          <p:cNvSpPr txBox="1"/>
          <p:nvPr/>
        </p:nvSpPr>
        <p:spPr>
          <a:xfrm>
            <a:off x="256622" y="3062563"/>
            <a:ext cx="1867106"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b="1" dirty="0">
                <a:latin typeface="AR丸ゴシック体E" panose="020F0909000000000000" pitchFamily="49" charset="-128"/>
                <a:ea typeface="AR丸ゴシック体E" panose="020F0909000000000000" pitchFamily="49" charset="-128"/>
              </a:rPr>
              <a:t>花を楽しむコース</a:t>
            </a:r>
            <a:endParaRPr kumimoji="1" lang="en-US" altLang="ja-JP" b="1" dirty="0">
              <a:latin typeface="AR丸ゴシック体E" panose="020F0909000000000000" pitchFamily="49" charset="-128"/>
              <a:ea typeface="AR丸ゴシック体E" panose="020F0909000000000000" pitchFamily="49" charset="-128"/>
            </a:endParaRPr>
          </a:p>
          <a:p>
            <a:pPr algn="ctr"/>
            <a:r>
              <a:rPr lang="en-US" altLang="ja-JP" b="1" dirty="0">
                <a:latin typeface="AR丸ゴシック体E" panose="020F0909000000000000" pitchFamily="49" charset="-128"/>
                <a:ea typeface="AR丸ゴシック体E" panose="020F0909000000000000" pitchFamily="49" charset="-128"/>
              </a:rPr>
              <a:t>【</a:t>
            </a:r>
            <a:r>
              <a:rPr lang="ja-JP" altLang="en-US" b="1" dirty="0">
                <a:latin typeface="AR丸ゴシック体E" panose="020F0909000000000000" pitchFamily="49" charset="-128"/>
                <a:ea typeface="AR丸ゴシック体E" panose="020F0909000000000000" pitchFamily="49" charset="-128"/>
              </a:rPr>
              <a:t>ツアーコード：</a:t>
            </a:r>
            <a:r>
              <a:rPr lang="en-US" altLang="ja-JP" b="1" dirty="0">
                <a:latin typeface="AR丸ゴシック体E" panose="020F0909000000000000" pitchFamily="49" charset="-128"/>
                <a:ea typeface="AR丸ゴシック体E" panose="020F0909000000000000" pitchFamily="49" charset="-128"/>
              </a:rPr>
              <a:t>83617】</a:t>
            </a:r>
            <a:endParaRPr kumimoji="1" lang="ja-JP" altLang="en-US" b="1" dirty="0">
              <a:latin typeface="AR丸ゴシック体E" panose="020F0909000000000000" pitchFamily="49" charset="-128"/>
              <a:ea typeface="AR丸ゴシック体E" panose="020F0909000000000000" pitchFamily="49" charset="-128"/>
            </a:endParaRPr>
          </a:p>
        </p:txBody>
      </p:sp>
      <p:grpSp>
        <p:nvGrpSpPr>
          <p:cNvPr id="574" name="グループ化 573">
            <a:extLst>
              <a:ext uri="{FF2B5EF4-FFF2-40B4-BE49-F238E27FC236}">
                <a16:creationId xmlns:a16="http://schemas.microsoft.com/office/drawing/2014/main" id="{203997A9-5635-448A-A39B-0B3CC9173B21}"/>
              </a:ext>
            </a:extLst>
          </p:cNvPr>
          <p:cNvGrpSpPr/>
          <p:nvPr/>
        </p:nvGrpSpPr>
        <p:grpSpPr>
          <a:xfrm>
            <a:off x="371943" y="1620926"/>
            <a:ext cx="1786555" cy="1267069"/>
            <a:chOff x="2584260" y="1648668"/>
            <a:chExt cx="1786555" cy="1267069"/>
          </a:xfrm>
        </p:grpSpPr>
        <p:cxnSp>
          <p:nvCxnSpPr>
            <p:cNvPr id="575" name="直線コネクタ 574">
              <a:extLst>
                <a:ext uri="{FF2B5EF4-FFF2-40B4-BE49-F238E27FC236}">
                  <a16:creationId xmlns:a16="http://schemas.microsoft.com/office/drawing/2014/main" id="{9D1B517A-A766-4CCF-B8FE-33FBF4CBDFAF}"/>
                </a:ext>
              </a:extLst>
            </p:cNvPr>
            <p:cNvCxnSpPr>
              <a:cxnSpLocks/>
            </p:cNvCxnSpPr>
            <p:nvPr/>
          </p:nvCxnSpPr>
          <p:spPr>
            <a:xfrm flipH="1">
              <a:off x="3499034" y="1747630"/>
              <a:ext cx="294249" cy="3344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6" name="直線コネクタ 575">
              <a:extLst>
                <a:ext uri="{FF2B5EF4-FFF2-40B4-BE49-F238E27FC236}">
                  <a16:creationId xmlns:a16="http://schemas.microsoft.com/office/drawing/2014/main" id="{49F31AE6-942E-4A8C-9E05-10A3F9B471F3}"/>
                </a:ext>
              </a:extLst>
            </p:cNvPr>
            <p:cNvCxnSpPr>
              <a:cxnSpLocks/>
            </p:cNvCxnSpPr>
            <p:nvPr/>
          </p:nvCxnSpPr>
          <p:spPr>
            <a:xfrm flipH="1" flipV="1">
              <a:off x="3499449" y="2137004"/>
              <a:ext cx="143065" cy="288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7" name="直線コネクタ 576">
              <a:extLst>
                <a:ext uri="{FF2B5EF4-FFF2-40B4-BE49-F238E27FC236}">
                  <a16:creationId xmlns:a16="http://schemas.microsoft.com/office/drawing/2014/main" id="{9062E256-3B89-4381-8D2C-877D6D3C69CF}"/>
                </a:ext>
              </a:extLst>
            </p:cNvPr>
            <p:cNvCxnSpPr>
              <a:cxnSpLocks/>
            </p:cNvCxnSpPr>
            <p:nvPr/>
          </p:nvCxnSpPr>
          <p:spPr>
            <a:xfrm>
              <a:off x="3654387" y="2478301"/>
              <a:ext cx="19621" cy="134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8" name="直線コネクタ 577">
              <a:extLst>
                <a:ext uri="{FF2B5EF4-FFF2-40B4-BE49-F238E27FC236}">
                  <a16:creationId xmlns:a16="http://schemas.microsoft.com/office/drawing/2014/main" id="{D552A2F6-10D4-49A2-A9F4-60AE83B4E059}"/>
                </a:ext>
              </a:extLst>
            </p:cNvPr>
            <p:cNvCxnSpPr>
              <a:cxnSpLocks/>
            </p:cNvCxnSpPr>
            <p:nvPr/>
          </p:nvCxnSpPr>
          <p:spPr>
            <a:xfrm flipH="1">
              <a:off x="3186333" y="2415351"/>
              <a:ext cx="183703" cy="3780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9" name="テキスト ボックス 188">
              <a:extLst>
                <a:ext uri="{FF2B5EF4-FFF2-40B4-BE49-F238E27FC236}">
                  <a16:creationId xmlns:a16="http://schemas.microsoft.com/office/drawing/2014/main" id="{974802AE-C4AC-413E-8682-9445ED777AA2}"/>
                </a:ext>
              </a:extLst>
            </p:cNvPr>
            <p:cNvSpPr txBox="1"/>
            <p:nvPr/>
          </p:nvSpPr>
          <p:spPr>
            <a:xfrm>
              <a:off x="2967435" y="2013995"/>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住之江公園</a:t>
              </a:r>
              <a:endParaRPr kumimoji="1" lang="en-US" altLang="ja-JP" sz="400" dirty="0">
                <a:latin typeface="AR丸ゴシック体E" panose="020F0909000000000000" pitchFamily="49" charset="-128"/>
                <a:ea typeface="AR丸ゴシック体E" panose="020F0909000000000000" pitchFamily="49" charset="-128"/>
              </a:endParaRPr>
            </a:p>
          </p:txBody>
        </p:sp>
        <p:sp>
          <p:nvSpPr>
            <p:cNvPr id="580" name="テキスト ボックス 188">
              <a:extLst>
                <a:ext uri="{FF2B5EF4-FFF2-40B4-BE49-F238E27FC236}">
                  <a16:creationId xmlns:a16="http://schemas.microsoft.com/office/drawing/2014/main" id="{ECCD036A-5D17-47E3-8452-166CC466D4DF}"/>
                </a:ext>
              </a:extLst>
            </p:cNvPr>
            <p:cNvSpPr txBox="1"/>
            <p:nvPr/>
          </p:nvSpPr>
          <p:spPr>
            <a:xfrm>
              <a:off x="3761038" y="1648668"/>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寝屋川公園</a:t>
              </a:r>
            </a:p>
          </p:txBody>
        </p:sp>
        <p:sp>
          <p:nvSpPr>
            <p:cNvPr id="581" name="テキスト ボックス 188">
              <a:extLst>
                <a:ext uri="{FF2B5EF4-FFF2-40B4-BE49-F238E27FC236}">
                  <a16:creationId xmlns:a16="http://schemas.microsoft.com/office/drawing/2014/main" id="{5BFF11B9-36A1-4A58-8188-30374CE385E5}"/>
                </a:ext>
              </a:extLst>
            </p:cNvPr>
            <p:cNvSpPr txBox="1"/>
            <p:nvPr/>
          </p:nvSpPr>
          <p:spPr>
            <a:xfrm>
              <a:off x="3597315" y="2363460"/>
              <a:ext cx="57229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錦織公園</a:t>
              </a:r>
            </a:p>
          </p:txBody>
        </p:sp>
        <p:sp>
          <p:nvSpPr>
            <p:cNvPr id="582" name="テキスト ボックス 188">
              <a:extLst>
                <a:ext uri="{FF2B5EF4-FFF2-40B4-BE49-F238E27FC236}">
                  <a16:creationId xmlns:a16="http://schemas.microsoft.com/office/drawing/2014/main" id="{4568BBF2-4BAD-4E13-AF74-95051D593265}"/>
                </a:ext>
              </a:extLst>
            </p:cNvPr>
            <p:cNvSpPr txBox="1"/>
            <p:nvPr/>
          </p:nvSpPr>
          <p:spPr>
            <a:xfrm>
              <a:off x="3615052" y="2545128"/>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長野公園</a:t>
              </a:r>
            </a:p>
          </p:txBody>
        </p:sp>
        <p:sp>
          <p:nvSpPr>
            <p:cNvPr id="583" name="テキスト ボックス 188">
              <a:extLst>
                <a:ext uri="{FF2B5EF4-FFF2-40B4-BE49-F238E27FC236}">
                  <a16:creationId xmlns:a16="http://schemas.microsoft.com/office/drawing/2014/main" id="{22C9B8A2-FA26-4D9A-AE11-9807670BBBFC}"/>
                </a:ext>
              </a:extLst>
            </p:cNvPr>
            <p:cNvSpPr txBox="1"/>
            <p:nvPr/>
          </p:nvSpPr>
          <p:spPr>
            <a:xfrm>
              <a:off x="2984963" y="2294577"/>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浜寺公園</a:t>
              </a:r>
            </a:p>
          </p:txBody>
        </p:sp>
        <p:sp>
          <p:nvSpPr>
            <p:cNvPr id="584" name="テキスト ボックス 188">
              <a:extLst>
                <a:ext uri="{FF2B5EF4-FFF2-40B4-BE49-F238E27FC236}">
                  <a16:creationId xmlns:a16="http://schemas.microsoft.com/office/drawing/2014/main" id="{C36A430C-96CC-4FA8-AE53-FE338C3DFC54}"/>
                </a:ext>
              </a:extLst>
            </p:cNvPr>
            <p:cNvSpPr txBox="1"/>
            <p:nvPr/>
          </p:nvSpPr>
          <p:spPr>
            <a:xfrm>
              <a:off x="2584260" y="2746460"/>
              <a:ext cx="801405"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泉佐野丘陵緑地</a:t>
              </a:r>
            </a:p>
          </p:txBody>
        </p:sp>
        <p:cxnSp>
          <p:nvCxnSpPr>
            <p:cNvPr id="585" name="直線コネクタ 584">
              <a:extLst>
                <a:ext uri="{FF2B5EF4-FFF2-40B4-BE49-F238E27FC236}">
                  <a16:creationId xmlns:a16="http://schemas.microsoft.com/office/drawing/2014/main" id="{38D7225E-FE1E-4BA0-8791-E02A93FFB5EE}"/>
                </a:ext>
              </a:extLst>
            </p:cNvPr>
            <p:cNvCxnSpPr>
              <a:cxnSpLocks/>
            </p:cNvCxnSpPr>
            <p:nvPr/>
          </p:nvCxnSpPr>
          <p:spPr>
            <a:xfrm>
              <a:off x="3409943" y="2407514"/>
              <a:ext cx="242976" cy="1999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97" name="テキスト ボックス 188">
            <a:extLst>
              <a:ext uri="{FF2B5EF4-FFF2-40B4-BE49-F238E27FC236}">
                <a16:creationId xmlns:a16="http://schemas.microsoft.com/office/drawing/2014/main" id="{03E9AE69-AAAA-484B-9AB3-5AF637425388}"/>
              </a:ext>
            </a:extLst>
          </p:cNvPr>
          <p:cNvSpPr txBox="1"/>
          <p:nvPr/>
        </p:nvSpPr>
        <p:spPr>
          <a:xfrm>
            <a:off x="251520" y="6109265"/>
            <a:ext cx="1856108"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ja-JP" altLang="en-US" b="1" dirty="0">
                <a:latin typeface="AR丸ゴシック体E" panose="020F0909000000000000" pitchFamily="49" charset="-128"/>
                <a:ea typeface="AR丸ゴシック体E" panose="020F0909000000000000" pitchFamily="49" charset="-128"/>
              </a:rPr>
              <a:t>歴史を楽しむコース</a:t>
            </a:r>
            <a:endParaRPr kumimoji="1" lang="en-US" altLang="ja-JP" b="1" dirty="0">
              <a:latin typeface="AR丸ゴシック体E" panose="020F0909000000000000" pitchFamily="49" charset="-128"/>
              <a:ea typeface="AR丸ゴシック体E" panose="020F0909000000000000" pitchFamily="49" charset="-128"/>
            </a:endParaRPr>
          </a:p>
          <a:p>
            <a:pPr algn="ctr"/>
            <a:r>
              <a:rPr lang="en-US" altLang="ja-JP" b="1" dirty="0">
                <a:latin typeface="AR丸ゴシック体E" panose="020F0909000000000000" pitchFamily="49" charset="-128"/>
                <a:ea typeface="AR丸ゴシック体E" panose="020F0909000000000000" pitchFamily="49" charset="-128"/>
              </a:rPr>
              <a:t>【</a:t>
            </a:r>
            <a:r>
              <a:rPr lang="ja-JP" altLang="en-US" b="1" dirty="0">
                <a:latin typeface="AR丸ゴシック体E" panose="020F0909000000000000" pitchFamily="49" charset="-128"/>
                <a:ea typeface="AR丸ゴシック体E" panose="020F0909000000000000" pitchFamily="49" charset="-128"/>
              </a:rPr>
              <a:t>ツアーコード：</a:t>
            </a:r>
            <a:r>
              <a:rPr lang="en-US" altLang="ja-JP" b="1" dirty="0">
                <a:latin typeface="AR丸ゴシック体E" panose="020F0909000000000000" pitchFamily="49" charset="-128"/>
                <a:ea typeface="AR丸ゴシック体E" panose="020F0909000000000000" pitchFamily="49" charset="-128"/>
              </a:rPr>
              <a:t>44851】</a:t>
            </a:r>
            <a:endParaRPr kumimoji="1" lang="ja-JP" altLang="en-US" b="1" dirty="0">
              <a:latin typeface="AR丸ゴシック体E" panose="020F0909000000000000" pitchFamily="49" charset="-128"/>
              <a:ea typeface="AR丸ゴシック体E" panose="020F0909000000000000" pitchFamily="49" charset="-128"/>
            </a:endParaRPr>
          </a:p>
        </p:txBody>
      </p:sp>
      <p:grpSp>
        <p:nvGrpSpPr>
          <p:cNvPr id="898" name="グループ化 897">
            <a:extLst>
              <a:ext uri="{FF2B5EF4-FFF2-40B4-BE49-F238E27FC236}">
                <a16:creationId xmlns:a16="http://schemas.microsoft.com/office/drawing/2014/main" id="{D9A0FAC0-2637-4991-8CB4-DB29811ED95D}"/>
              </a:ext>
            </a:extLst>
          </p:cNvPr>
          <p:cNvGrpSpPr/>
          <p:nvPr/>
        </p:nvGrpSpPr>
        <p:grpSpPr>
          <a:xfrm>
            <a:off x="833906" y="4700225"/>
            <a:ext cx="1394472" cy="929700"/>
            <a:chOff x="3036647" y="1615861"/>
            <a:chExt cx="1394472" cy="929700"/>
          </a:xfrm>
        </p:grpSpPr>
        <p:cxnSp>
          <p:nvCxnSpPr>
            <p:cNvPr id="899" name="直線コネクタ 898">
              <a:extLst>
                <a:ext uri="{FF2B5EF4-FFF2-40B4-BE49-F238E27FC236}">
                  <a16:creationId xmlns:a16="http://schemas.microsoft.com/office/drawing/2014/main" id="{56B8D436-B56B-4B1E-8BE8-7F3FAC03B01C}"/>
                </a:ext>
              </a:extLst>
            </p:cNvPr>
            <p:cNvCxnSpPr>
              <a:cxnSpLocks/>
            </p:cNvCxnSpPr>
            <p:nvPr/>
          </p:nvCxnSpPr>
          <p:spPr>
            <a:xfrm flipH="1" flipV="1">
              <a:off x="3568246" y="1964557"/>
              <a:ext cx="252000" cy="17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直線コネクタ 899">
              <a:extLst>
                <a:ext uri="{FF2B5EF4-FFF2-40B4-BE49-F238E27FC236}">
                  <a16:creationId xmlns:a16="http://schemas.microsoft.com/office/drawing/2014/main" id="{D0FA6630-48DD-4D9C-A7E4-9397571BF480}"/>
                </a:ext>
              </a:extLst>
            </p:cNvPr>
            <p:cNvCxnSpPr>
              <a:cxnSpLocks/>
            </p:cNvCxnSpPr>
            <p:nvPr/>
          </p:nvCxnSpPr>
          <p:spPr>
            <a:xfrm flipV="1">
              <a:off x="3541782" y="2002969"/>
              <a:ext cx="0"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1" name="直線コネクタ 900">
              <a:extLst>
                <a:ext uri="{FF2B5EF4-FFF2-40B4-BE49-F238E27FC236}">
                  <a16:creationId xmlns:a16="http://schemas.microsoft.com/office/drawing/2014/main" id="{2152F43C-B3B1-4C4E-B8F2-9B84B3B89020}"/>
                </a:ext>
              </a:extLst>
            </p:cNvPr>
            <p:cNvCxnSpPr>
              <a:cxnSpLocks/>
            </p:cNvCxnSpPr>
            <p:nvPr/>
          </p:nvCxnSpPr>
          <p:spPr>
            <a:xfrm>
              <a:off x="3567355" y="2321820"/>
              <a:ext cx="67738" cy="1108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2" name="直線コネクタ 901">
              <a:extLst>
                <a:ext uri="{FF2B5EF4-FFF2-40B4-BE49-F238E27FC236}">
                  <a16:creationId xmlns:a16="http://schemas.microsoft.com/office/drawing/2014/main" id="{F98F9279-4479-46B5-B5D7-4B72376386D0}"/>
                </a:ext>
              </a:extLst>
            </p:cNvPr>
            <p:cNvCxnSpPr>
              <a:cxnSpLocks/>
            </p:cNvCxnSpPr>
            <p:nvPr/>
          </p:nvCxnSpPr>
          <p:spPr>
            <a:xfrm>
              <a:off x="3557077" y="2144457"/>
              <a:ext cx="89386" cy="281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3" name="テキスト ボックス 188">
              <a:extLst>
                <a:ext uri="{FF2B5EF4-FFF2-40B4-BE49-F238E27FC236}">
                  <a16:creationId xmlns:a16="http://schemas.microsoft.com/office/drawing/2014/main" id="{D11B22E3-90A6-48D7-B8BE-B5C7865E850C}"/>
                </a:ext>
              </a:extLst>
            </p:cNvPr>
            <p:cNvSpPr txBox="1"/>
            <p:nvPr/>
          </p:nvSpPr>
          <p:spPr>
            <a:xfrm>
              <a:off x="3126538" y="1615861"/>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服部緑地</a:t>
              </a:r>
              <a:endParaRPr kumimoji="1" lang="en-US" altLang="ja-JP" sz="400" dirty="0">
                <a:latin typeface="AR丸ゴシック体E" panose="020F0909000000000000" pitchFamily="49" charset="-128"/>
                <a:ea typeface="AR丸ゴシック体E" panose="020F0909000000000000" pitchFamily="49" charset="-128"/>
              </a:endParaRPr>
            </a:p>
          </p:txBody>
        </p:sp>
        <p:sp>
          <p:nvSpPr>
            <p:cNvPr id="904" name="テキスト ボックス 188">
              <a:extLst>
                <a:ext uri="{FF2B5EF4-FFF2-40B4-BE49-F238E27FC236}">
                  <a16:creationId xmlns:a16="http://schemas.microsoft.com/office/drawing/2014/main" id="{F4E6F174-A532-4D26-8FDA-13CD60F1B62F}"/>
                </a:ext>
              </a:extLst>
            </p:cNvPr>
            <p:cNvSpPr txBox="1"/>
            <p:nvPr/>
          </p:nvSpPr>
          <p:spPr>
            <a:xfrm>
              <a:off x="3821342" y="1874740"/>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枚岡公園</a:t>
              </a:r>
            </a:p>
          </p:txBody>
        </p:sp>
        <p:sp>
          <p:nvSpPr>
            <p:cNvPr id="905" name="テキスト ボックス 188">
              <a:extLst>
                <a:ext uri="{FF2B5EF4-FFF2-40B4-BE49-F238E27FC236}">
                  <a16:creationId xmlns:a16="http://schemas.microsoft.com/office/drawing/2014/main" id="{C8D5AD9C-0243-4E80-AF30-72F93F00A003}"/>
                </a:ext>
              </a:extLst>
            </p:cNvPr>
            <p:cNvSpPr txBox="1"/>
            <p:nvPr/>
          </p:nvSpPr>
          <p:spPr>
            <a:xfrm>
              <a:off x="3157027" y="1961061"/>
              <a:ext cx="488600"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住吉公園</a:t>
              </a:r>
            </a:p>
          </p:txBody>
        </p:sp>
        <p:sp>
          <p:nvSpPr>
            <p:cNvPr id="906" name="テキスト ボックス 188">
              <a:extLst>
                <a:ext uri="{FF2B5EF4-FFF2-40B4-BE49-F238E27FC236}">
                  <a16:creationId xmlns:a16="http://schemas.microsoft.com/office/drawing/2014/main" id="{BD492A08-39EF-4034-911B-D9B14AFDE7E8}"/>
                </a:ext>
              </a:extLst>
            </p:cNvPr>
            <p:cNvSpPr txBox="1"/>
            <p:nvPr/>
          </p:nvSpPr>
          <p:spPr>
            <a:xfrm>
              <a:off x="3610758" y="2376284"/>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錦織公園</a:t>
              </a:r>
            </a:p>
          </p:txBody>
        </p:sp>
        <p:sp>
          <p:nvSpPr>
            <p:cNvPr id="907" name="テキスト ボックス 188">
              <a:extLst>
                <a:ext uri="{FF2B5EF4-FFF2-40B4-BE49-F238E27FC236}">
                  <a16:creationId xmlns:a16="http://schemas.microsoft.com/office/drawing/2014/main" id="{614F0C89-2FB1-49A3-BB45-B241119C7BD8}"/>
                </a:ext>
              </a:extLst>
            </p:cNvPr>
            <p:cNvSpPr txBox="1"/>
            <p:nvPr/>
          </p:nvSpPr>
          <p:spPr>
            <a:xfrm>
              <a:off x="3204872" y="2171114"/>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大仙公園</a:t>
              </a:r>
              <a:endParaRPr kumimoji="1" lang="ja-JP" altLang="en-US" sz="500" dirty="0">
                <a:latin typeface="AR丸ゴシック体E" panose="020F0909000000000000" pitchFamily="49" charset="-128"/>
                <a:ea typeface="AR丸ゴシック体E" panose="020F0909000000000000" pitchFamily="49" charset="-128"/>
              </a:endParaRPr>
            </a:p>
          </p:txBody>
        </p:sp>
        <p:sp>
          <p:nvSpPr>
            <p:cNvPr id="908" name="テキスト ボックス 188">
              <a:extLst>
                <a:ext uri="{FF2B5EF4-FFF2-40B4-BE49-F238E27FC236}">
                  <a16:creationId xmlns:a16="http://schemas.microsoft.com/office/drawing/2014/main" id="{28CC5FFE-DB3B-4DEC-B4CD-5408450D0113}"/>
                </a:ext>
              </a:extLst>
            </p:cNvPr>
            <p:cNvSpPr txBox="1"/>
            <p:nvPr/>
          </p:nvSpPr>
          <p:spPr>
            <a:xfrm>
              <a:off x="3036647" y="1844050"/>
              <a:ext cx="643728"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難波宮跡公園</a:t>
              </a:r>
            </a:p>
          </p:txBody>
        </p:sp>
        <p:cxnSp>
          <p:nvCxnSpPr>
            <p:cNvPr id="909" name="直線コネクタ 908">
              <a:extLst>
                <a:ext uri="{FF2B5EF4-FFF2-40B4-BE49-F238E27FC236}">
                  <a16:creationId xmlns:a16="http://schemas.microsoft.com/office/drawing/2014/main" id="{9B24D621-10DF-4F11-98B7-BAD0D9AAE060}"/>
                </a:ext>
              </a:extLst>
            </p:cNvPr>
            <p:cNvCxnSpPr>
              <a:cxnSpLocks/>
            </p:cNvCxnSpPr>
            <p:nvPr/>
          </p:nvCxnSpPr>
          <p:spPr>
            <a:xfrm>
              <a:off x="3551288" y="1722451"/>
              <a:ext cx="269320" cy="2228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7" name="テキスト ボックス 188">
            <a:extLst>
              <a:ext uri="{FF2B5EF4-FFF2-40B4-BE49-F238E27FC236}">
                <a16:creationId xmlns:a16="http://schemas.microsoft.com/office/drawing/2014/main" id="{FBCE22FC-9F73-4B5E-8541-62D973057910}"/>
              </a:ext>
            </a:extLst>
          </p:cNvPr>
          <p:cNvSpPr txBox="1"/>
          <p:nvPr/>
        </p:nvSpPr>
        <p:spPr>
          <a:xfrm>
            <a:off x="2339752" y="6109265"/>
            <a:ext cx="191093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b="1" dirty="0">
                <a:latin typeface="AR丸ゴシック体E" panose="020F0909000000000000" pitchFamily="49" charset="-128"/>
                <a:ea typeface="AR丸ゴシック体E" panose="020F0909000000000000" pitchFamily="49" charset="-128"/>
              </a:rPr>
              <a:t>カフェ</a:t>
            </a:r>
            <a:r>
              <a:rPr kumimoji="1" lang="ja-JP" altLang="en-US" b="1" dirty="0">
                <a:latin typeface="AR丸ゴシック体E" panose="020F0909000000000000" pitchFamily="49" charset="-128"/>
                <a:ea typeface="AR丸ゴシック体E" panose="020F0909000000000000" pitchFamily="49" charset="-128"/>
              </a:rPr>
              <a:t>を楽しむコース</a:t>
            </a:r>
            <a:endParaRPr kumimoji="1" lang="en-US" altLang="ja-JP" b="1" dirty="0">
              <a:latin typeface="AR丸ゴシック体E" panose="020F0909000000000000" pitchFamily="49" charset="-128"/>
              <a:ea typeface="AR丸ゴシック体E" panose="020F0909000000000000" pitchFamily="49" charset="-128"/>
            </a:endParaRPr>
          </a:p>
          <a:p>
            <a:pPr algn="ctr"/>
            <a:r>
              <a:rPr lang="en-US" altLang="ja-JP" b="1" dirty="0">
                <a:latin typeface="AR丸ゴシック体E" panose="020F0909000000000000" pitchFamily="49" charset="-128"/>
                <a:ea typeface="AR丸ゴシック体E" panose="020F0909000000000000" pitchFamily="49" charset="-128"/>
              </a:rPr>
              <a:t>【</a:t>
            </a:r>
            <a:r>
              <a:rPr lang="ja-JP" altLang="en-US" b="1" dirty="0">
                <a:latin typeface="AR丸ゴシック体E" panose="020F0909000000000000" pitchFamily="49" charset="-128"/>
                <a:ea typeface="AR丸ゴシック体E" panose="020F0909000000000000" pitchFamily="49" charset="-128"/>
              </a:rPr>
              <a:t>ツアーコード：</a:t>
            </a:r>
            <a:r>
              <a:rPr lang="en-US" altLang="ja-JP" b="1" dirty="0">
                <a:latin typeface="AR丸ゴシック体E" panose="020F0909000000000000" pitchFamily="49" charset="-128"/>
                <a:ea typeface="AR丸ゴシック体E" panose="020F0909000000000000" pitchFamily="49" charset="-128"/>
              </a:rPr>
              <a:t>94310】</a:t>
            </a:r>
            <a:endParaRPr kumimoji="1" lang="ja-JP" altLang="en-US" b="1" dirty="0">
              <a:latin typeface="AR丸ゴシック体E" panose="020F0909000000000000" pitchFamily="49" charset="-128"/>
              <a:ea typeface="AR丸ゴシック体E" panose="020F0909000000000000" pitchFamily="49" charset="-128"/>
            </a:endParaRPr>
          </a:p>
        </p:txBody>
      </p:sp>
      <p:grpSp>
        <p:nvGrpSpPr>
          <p:cNvPr id="1008" name="グループ化 1007">
            <a:extLst>
              <a:ext uri="{FF2B5EF4-FFF2-40B4-BE49-F238E27FC236}">
                <a16:creationId xmlns:a16="http://schemas.microsoft.com/office/drawing/2014/main" id="{0D127A26-A7DC-43E0-A75A-A5260DA94B9F}"/>
              </a:ext>
            </a:extLst>
          </p:cNvPr>
          <p:cNvGrpSpPr/>
          <p:nvPr/>
        </p:nvGrpSpPr>
        <p:grpSpPr>
          <a:xfrm>
            <a:off x="2621248" y="4537419"/>
            <a:ext cx="1421260" cy="1343993"/>
            <a:chOff x="2665448" y="1430222"/>
            <a:chExt cx="1421260" cy="1343993"/>
          </a:xfrm>
        </p:grpSpPr>
        <p:cxnSp>
          <p:nvCxnSpPr>
            <p:cNvPr id="1009" name="直線コネクタ 1008">
              <a:extLst>
                <a:ext uri="{FF2B5EF4-FFF2-40B4-BE49-F238E27FC236}">
                  <a16:creationId xmlns:a16="http://schemas.microsoft.com/office/drawing/2014/main" id="{5631AE3E-CFAD-4C77-9A49-2309ED21C5D7}"/>
                </a:ext>
              </a:extLst>
            </p:cNvPr>
            <p:cNvCxnSpPr>
              <a:cxnSpLocks/>
            </p:cNvCxnSpPr>
            <p:nvPr/>
          </p:nvCxnSpPr>
          <p:spPr>
            <a:xfrm rot="600000" flipV="1">
              <a:off x="3419103" y="2045194"/>
              <a:ext cx="112152" cy="32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1" name="直線コネクタ 1010">
              <a:extLst>
                <a:ext uri="{FF2B5EF4-FFF2-40B4-BE49-F238E27FC236}">
                  <a16:creationId xmlns:a16="http://schemas.microsoft.com/office/drawing/2014/main" id="{BE97466A-2859-4355-BDE8-86257452D94C}"/>
                </a:ext>
              </a:extLst>
            </p:cNvPr>
            <p:cNvCxnSpPr>
              <a:cxnSpLocks/>
            </p:cNvCxnSpPr>
            <p:nvPr/>
          </p:nvCxnSpPr>
          <p:spPr>
            <a:xfrm flipH="1" flipV="1">
              <a:off x="3214338" y="2608402"/>
              <a:ext cx="77784" cy="174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2" name="直線コネクタ 1011">
              <a:extLst>
                <a:ext uri="{FF2B5EF4-FFF2-40B4-BE49-F238E27FC236}">
                  <a16:creationId xmlns:a16="http://schemas.microsoft.com/office/drawing/2014/main" id="{EEC4AEED-F9DB-49CD-9D09-2A373449AD89}"/>
                </a:ext>
              </a:extLst>
            </p:cNvPr>
            <p:cNvCxnSpPr>
              <a:cxnSpLocks/>
            </p:cNvCxnSpPr>
            <p:nvPr/>
          </p:nvCxnSpPr>
          <p:spPr>
            <a:xfrm flipH="1">
              <a:off x="3334142" y="2417993"/>
              <a:ext cx="49536" cy="1742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3" name="テキスト ボックス 188">
              <a:extLst>
                <a:ext uri="{FF2B5EF4-FFF2-40B4-BE49-F238E27FC236}">
                  <a16:creationId xmlns:a16="http://schemas.microsoft.com/office/drawing/2014/main" id="{40B7C5D3-A6A3-4B74-9294-CE4471A6EA35}"/>
                </a:ext>
              </a:extLst>
            </p:cNvPr>
            <p:cNvSpPr txBox="1"/>
            <p:nvPr/>
          </p:nvSpPr>
          <p:spPr>
            <a:xfrm>
              <a:off x="3041412" y="1430222"/>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箕面公園</a:t>
              </a:r>
              <a:endParaRPr kumimoji="1" lang="en-US" altLang="ja-JP" sz="400" dirty="0">
                <a:latin typeface="AR丸ゴシック体E" panose="020F0909000000000000" pitchFamily="49" charset="-128"/>
                <a:ea typeface="AR丸ゴシック体E" panose="020F0909000000000000" pitchFamily="49" charset="-128"/>
              </a:endParaRPr>
            </a:p>
          </p:txBody>
        </p:sp>
        <p:sp>
          <p:nvSpPr>
            <p:cNvPr id="1014" name="テキスト ボックス 188">
              <a:extLst>
                <a:ext uri="{FF2B5EF4-FFF2-40B4-BE49-F238E27FC236}">
                  <a16:creationId xmlns:a16="http://schemas.microsoft.com/office/drawing/2014/main" id="{E1E5A39B-207D-457D-A925-B30C2336BE30}"/>
                </a:ext>
              </a:extLst>
            </p:cNvPr>
            <p:cNvSpPr txBox="1"/>
            <p:nvPr/>
          </p:nvSpPr>
          <p:spPr>
            <a:xfrm>
              <a:off x="2990508" y="2278922"/>
              <a:ext cx="452362"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浜寺公園</a:t>
              </a:r>
            </a:p>
          </p:txBody>
        </p:sp>
        <p:sp>
          <p:nvSpPr>
            <p:cNvPr id="1015" name="テキスト ボックス 188">
              <a:extLst>
                <a:ext uri="{FF2B5EF4-FFF2-40B4-BE49-F238E27FC236}">
                  <a16:creationId xmlns:a16="http://schemas.microsoft.com/office/drawing/2014/main" id="{C3D2B784-F20F-4212-B167-2E8776AE3CA1}"/>
                </a:ext>
              </a:extLst>
            </p:cNvPr>
            <p:cNvSpPr txBox="1"/>
            <p:nvPr/>
          </p:nvSpPr>
          <p:spPr>
            <a:xfrm>
              <a:off x="3514411" y="1935650"/>
              <a:ext cx="57229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天王寺公園</a:t>
              </a:r>
            </a:p>
          </p:txBody>
        </p:sp>
        <p:sp>
          <p:nvSpPr>
            <p:cNvPr id="1016" name="テキスト ボックス 188">
              <a:extLst>
                <a:ext uri="{FF2B5EF4-FFF2-40B4-BE49-F238E27FC236}">
                  <a16:creationId xmlns:a16="http://schemas.microsoft.com/office/drawing/2014/main" id="{147F05BE-6485-43A7-BC95-4A1B970D6C36}"/>
                </a:ext>
              </a:extLst>
            </p:cNvPr>
            <p:cNvSpPr txBox="1"/>
            <p:nvPr/>
          </p:nvSpPr>
          <p:spPr>
            <a:xfrm>
              <a:off x="2665448" y="2522233"/>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二色の浜公園</a:t>
              </a:r>
            </a:p>
          </p:txBody>
        </p:sp>
        <p:sp>
          <p:nvSpPr>
            <p:cNvPr id="1017" name="テキスト ボックス 188">
              <a:extLst>
                <a:ext uri="{FF2B5EF4-FFF2-40B4-BE49-F238E27FC236}">
                  <a16:creationId xmlns:a16="http://schemas.microsoft.com/office/drawing/2014/main" id="{72B42BFA-E21F-44AE-A4FB-4D8A58E977A6}"/>
                </a:ext>
              </a:extLst>
            </p:cNvPr>
            <p:cNvSpPr txBox="1"/>
            <p:nvPr/>
          </p:nvSpPr>
          <p:spPr>
            <a:xfrm>
              <a:off x="3010959" y="1819533"/>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うめきた公園</a:t>
              </a:r>
              <a:endParaRPr kumimoji="1" lang="ja-JP" altLang="en-US" sz="500" dirty="0">
                <a:latin typeface="AR丸ゴシック体E" panose="020F0909000000000000" pitchFamily="49" charset="-128"/>
                <a:ea typeface="AR丸ゴシック体E" panose="020F0909000000000000" pitchFamily="49" charset="-128"/>
              </a:endParaRPr>
            </a:p>
          </p:txBody>
        </p:sp>
        <p:sp>
          <p:nvSpPr>
            <p:cNvPr id="1018" name="テキスト ボックス 188">
              <a:extLst>
                <a:ext uri="{FF2B5EF4-FFF2-40B4-BE49-F238E27FC236}">
                  <a16:creationId xmlns:a16="http://schemas.microsoft.com/office/drawing/2014/main" id="{C1E6468C-39C3-447C-A9BC-085A6C476FA3}"/>
                </a:ext>
              </a:extLst>
            </p:cNvPr>
            <p:cNvSpPr txBox="1"/>
            <p:nvPr/>
          </p:nvSpPr>
          <p:spPr>
            <a:xfrm>
              <a:off x="3169312" y="2604938"/>
              <a:ext cx="617349"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蜻蛉池公園</a:t>
              </a:r>
            </a:p>
          </p:txBody>
        </p:sp>
        <p:cxnSp>
          <p:nvCxnSpPr>
            <p:cNvPr id="1019" name="直線コネクタ 1018">
              <a:extLst>
                <a:ext uri="{FF2B5EF4-FFF2-40B4-BE49-F238E27FC236}">
                  <a16:creationId xmlns:a16="http://schemas.microsoft.com/office/drawing/2014/main" id="{4BEB817D-3C2B-4504-B1E2-477FE533CC8B}"/>
                </a:ext>
              </a:extLst>
            </p:cNvPr>
            <p:cNvCxnSpPr>
              <a:cxnSpLocks/>
            </p:cNvCxnSpPr>
            <p:nvPr/>
          </p:nvCxnSpPr>
          <p:spPr>
            <a:xfrm rot="21300000">
              <a:off x="3454807" y="1535734"/>
              <a:ext cx="59566" cy="34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9" name="テキスト ボックス 188">
            <a:extLst>
              <a:ext uri="{FF2B5EF4-FFF2-40B4-BE49-F238E27FC236}">
                <a16:creationId xmlns:a16="http://schemas.microsoft.com/office/drawing/2014/main" id="{34F07543-B595-4335-9C55-821460EE7FED}"/>
              </a:ext>
            </a:extLst>
          </p:cNvPr>
          <p:cNvSpPr txBox="1"/>
          <p:nvPr/>
        </p:nvSpPr>
        <p:spPr>
          <a:xfrm>
            <a:off x="4788024" y="6109265"/>
            <a:ext cx="1856107"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b="1" dirty="0">
                <a:latin typeface="AR丸ゴシック体E" panose="020F0909000000000000" pitchFamily="49" charset="-128"/>
                <a:ea typeface="AR丸ゴシック体E" panose="020F0909000000000000" pitchFamily="49" charset="-128"/>
              </a:rPr>
              <a:t>野鳥</a:t>
            </a:r>
            <a:r>
              <a:rPr kumimoji="1" lang="ja-JP" altLang="en-US" b="1" dirty="0">
                <a:latin typeface="AR丸ゴシック体E" panose="020F0909000000000000" pitchFamily="49" charset="-128"/>
                <a:ea typeface="AR丸ゴシック体E" panose="020F0909000000000000" pitchFamily="49" charset="-128"/>
              </a:rPr>
              <a:t>を楽しむコース</a:t>
            </a:r>
            <a:endParaRPr kumimoji="1" lang="en-US" altLang="ja-JP" b="1" dirty="0">
              <a:latin typeface="AR丸ゴシック体E" panose="020F0909000000000000" pitchFamily="49" charset="-128"/>
              <a:ea typeface="AR丸ゴシック体E" panose="020F0909000000000000" pitchFamily="49" charset="-128"/>
            </a:endParaRPr>
          </a:p>
          <a:p>
            <a:pPr algn="ctr"/>
            <a:r>
              <a:rPr lang="en-US" altLang="ja-JP" b="1" dirty="0">
                <a:latin typeface="AR丸ゴシック体E" panose="020F0909000000000000" pitchFamily="49" charset="-128"/>
                <a:ea typeface="AR丸ゴシック体E" panose="020F0909000000000000" pitchFamily="49" charset="-128"/>
              </a:rPr>
              <a:t>【</a:t>
            </a:r>
            <a:r>
              <a:rPr lang="ja-JP" altLang="en-US" b="1" dirty="0">
                <a:latin typeface="AR丸ゴシック体E" panose="020F0909000000000000" pitchFamily="49" charset="-128"/>
                <a:ea typeface="AR丸ゴシック体E" panose="020F0909000000000000" pitchFamily="49" charset="-128"/>
              </a:rPr>
              <a:t>ツアーコード：</a:t>
            </a:r>
            <a:r>
              <a:rPr lang="en-US" altLang="ja-JP" b="1" dirty="0">
                <a:latin typeface="AR丸ゴシック体E" panose="020F0909000000000000" pitchFamily="49" charset="-128"/>
                <a:ea typeface="AR丸ゴシック体E" panose="020F0909000000000000" pitchFamily="49" charset="-128"/>
              </a:rPr>
              <a:t>52085】</a:t>
            </a:r>
            <a:endParaRPr kumimoji="1" lang="ja-JP" altLang="en-US" b="1" dirty="0">
              <a:latin typeface="AR丸ゴシック体E" panose="020F0909000000000000" pitchFamily="49" charset="-128"/>
              <a:ea typeface="AR丸ゴシック体E" panose="020F0909000000000000" pitchFamily="49" charset="-128"/>
            </a:endParaRPr>
          </a:p>
        </p:txBody>
      </p:sp>
      <p:grpSp>
        <p:nvGrpSpPr>
          <p:cNvPr id="1210" name="グループ化 1209">
            <a:extLst>
              <a:ext uri="{FF2B5EF4-FFF2-40B4-BE49-F238E27FC236}">
                <a16:creationId xmlns:a16="http://schemas.microsoft.com/office/drawing/2014/main" id="{FFB5D913-A3E4-41EE-950C-3C3160867D14}"/>
              </a:ext>
            </a:extLst>
          </p:cNvPr>
          <p:cNvGrpSpPr/>
          <p:nvPr/>
        </p:nvGrpSpPr>
        <p:grpSpPr>
          <a:xfrm>
            <a:off x="4956702" y="4498053"/>
            <a:ext cx="1835146" cy="1495562"/>
            <a:chOff x="2595973" y="1421694"/>
            <a:chExt cx="1835146" cy="1495562"/>
          </a:xfrm>
        </p:grpSpPr>
        <p:cxnSp>
          <p:nvCxnSpPr>
            <p:cNvPr id="1211" name="直線コネクタ 1210">
              <a:extLst>
                <a:ext uri="{FF2B5EF4-FFF2-40B4-BE49-F238E27FC236}">
                  <a16:creationId xmlns:a16="http://schemas.microsoft.com/office/drawing/2014/main" id="{B0DD1E6F-3E3D-460D-B25B-0D89394CA2E6}"/>
                </a:ext>
              </a:extLst>
            </p:cNvPr>
            <p:cNvCxnSpPr>
              <a:cxnSpLocks/>
            </p:cNvCxnSpPr>
            <p:nvPr/>
          </p:nvCxnSpPr>
          <p:spPr>
            <a:xfrm flipH="1">
              <a:off x="3620512" y="1957514"/>
              <a:ext cx="192852" cy="67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2" name="直線コネクタ 1211">
              <a:extLst>
                <a:ext uri="{FF2B5EF4-FFF2-40B4-BE49-F238E27FC236}">
                  <a16:creationId xmlns:a16="http://schemas.microsoft.com/office/drawing/2014/main" id="{AF7F6931-71A3-4AC6-BDF8-5A0F0E23FC07}"/>
                </a:ext>
              </a:extLst>
            </p:cNvPr>
            <p:cNvCxnSpPr>
              <a:cxnSpLocks/>
            </p:cNvCxnSpPr>
            <p:nvPr/>
          </p:nvCxnSpPr>
          <p:spPr>
            <a:xfrm flipH="1" flipV="1">
              <a:off x="3600991" y="1976144"/>
              <a:ext cx="108774" cy="310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3" name="直線コネクタ 1212">
              <a:extLst>
                <a:ext uri="{FF2B5EF4-FFF2-40B4-BE49-F238E27FC236}">
                  <a16:creationId xmlns:a16="http://schemas.microsoft.com/office/drawing/2014/main" id="{2E63CF7A-DE74-4C88-9268-3BCA741A255E}"/>
                </a:ext>
              </a:extLst>
            </p:cNvPr>
            <p:cNvCxnSpPr>
              <a:cxnSpLocks/>
            </p:cNvCxnSpPr>
            <p:nvPr/>
          </p:nvCxnSpPr>
          <p:spPr>
            <a:xfrm flipH="1">
              <a:off x="3674975" y="2342178"/>
              <a:ext cx="59361" cy="2656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4" name="直線コネクタ 1213">
              <a:extLst>
                <a:ext uri="{FF2B5EF4-FFF2-40B4-BE49-F238E27FC236}">
                  <a16:creationId xmlns:a16="http://schemas.microsoft.com/office/drawing/2014/main" id="{890CCB5C-6C38-462B-A26B-27E8B42B96BB}"/>
                </a:ext>
              </a:extLst>
            </p:cNvPr>
            <p:cNvCxnSpPr>
              <a:cxnSpLocks/>
            </p:cNvCxnSpPr>
            <p:nvPr/>
          </p:nvCxnSpPr>
          <p:spPr>
            <a:xfrm flipH="1">
              <a:off x="3212324" y="2645815"/>
              <a:ext cx="424855" cy="181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5" name="テキスト ボックス 188">
              <a:extLst>
                <a:ext uri="{FF2B5EF4-FFF2-40B4-BE49-F238E27FC236}">
                  <a16:creationId xmlns:a16="http://schemas.microsoft.com/office/drawing/2014/main" id="{479EC73B-38DA-42EC-A73E-7A39359C9453}"/>
                </a:ext>
              </a:extLst>
            </p:cNvPr>
            <p:cNvSpPr txBox="1"/>
            <p:nvPr/>
          </p:nvSpPr>
          <p:spPr>
            <a:xfrm>
              <a:off x="3025800" y="1421694"/>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箕面公園</a:t>
              </a:r>
              <a:endParaRPr kumimoji="1" lang="en-US" altLang="ja-JP" sz="500" dirty="0">
                <a:latin typeface="AR丸ゴシック体E" panose="020F0909000000000000" pitchFamily="49" charset="-128"/>
                <a:ea typeface="AR丸ゴシック体E" panose="020F0909000000000000" pitchFamily="49" charset="-128"/>
              </a:endParaRPr>
            </a:p>
          </p:txBody>
        </p:sp>
        <p:sp>
          <p:nvSpPr>
            <p:cNvPr id="1216" name="テキスト ボックス 188">
              <a:extLst>
                <a:ext uri="{FF2B5EF4-FFF2-40B4-BE49-F238E27FC236}">
                  <a16:creationId xmlns:a16="http://schemas.microsoft.com/office/drawing/2014/main" id="{A485584C-E8CB-4611-84F2-88777E6ADB0F}"/>
                </a:ext>
              </a:extLst>
            </p:cNvPr>
            <p:cNvSpPr txBox="1"/>
            <p:nvPr/>
          </p:nvSpPr>
          <p:spPr>
            <a:xfrm>
              <a:off x="3821342" y="1874740"/>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枚岡公園</a:t>
              </a:r>
            </a:p>
          </p:txBody>
        </p:sp>
        <p:sp>
          <p:nvSpPr>
            <p:cNvPr id="1217" name="テキスト ボックス 188">
              <a:extLst>
                <a:ext uri="{FF2B5EF4-FFF2-40B4-BE49-F238E27FC236}">
                  <a16:creationId xmlns:a16="http://schemas.microsoft.com/office/drawing/2014/main" id="{8D6F4140-8844-4E95-8D61-3F78F8B21F89}"/>
                </a:ext>
              </a:extLst>
            </p:cNvPr>
            <p:cNvSpPr txBox="1"/>
            <p:nvPr/>
          </p:nvSpPr>
          <p:spPr>
            <a:xfrm>
              <a:off x="3100513" y="1846781"/>
              <a:ext cx="57229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大阪城公園</a:t>
              </a:r>
            </a:p>
          </p:txBody>
        </p:sp>
        <p:sp>
          <p:nvSpPr>
            <p:cNvPr id="1218" name="テキスト ボックス 188">
              <a:extLst>
                <a:ext uri="{FF2B5EF4-FFF2-40B4-BE49-F238E27FC236}">
                  <a16:creationId xmlns:a16="http://schemas.microsoft.com/office/drawing/2014/main" id="{3E672668-C141-4B72-9081-AD1FC86FDFBB}"/>
                </a:ext>
              </a:extLst>
            </p:cNvPr>
            <p:cNvSpPr txBox="1"/>
            <p:nvPr/>
          </p:nvSpPr>
          <p:spPr>
            <a:xfrm>
              <a:off x="3679611" y="2216916"/>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石川河川公園</a:t>
              </a:r>
            </a:p>
          </p:txBody>
        </p:sp>
        <p:sp>
          <p:nvSpPr>
            <p:cNvPr id="1219" name="テキスト ボックス 188">
              <a:extLst>
                <a:ext uri="{FF2B5EF4-FFF2-40B4-BE49-F238E27FC236}">
                  <a16:creationId xmlns:a16="http://schemas.microsoft.com/office/drawing/2014/main" id="{478860C6-9C62-45EB-98DB-EF8D0F52DD42}"/>
                </a:ext>
              </a:extLst>
            </p:cNvPr>
            <p:cNvSpPr txBox="1"/>
            <p:nvPr/>
          </p:nvSpPr>
          <p:spPr>
            <a:xfrm>
              <a:off x="3622158" y="2539625"/>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長野公園</a:t>
              </a:r>
              <a:endParaRPr kumimoji="1" lang="ja-JP" altLang="en-US" sz="500" dirty="0">
                <a:latin typeface="AR丸ゴシック体E" panose="020F0909000000000000" pitchFamily="49" charset="-128"/>
                <a:ea typeface="AR丸ゴシック体E" panose="020F0909000000000000" pitchFamily="49" charset="-128"/>
              </a:endParaRPr>
            </a:p>
          </p:txBody>
        </p:sp>
        <p:sp>
          <p:nvSpPr>
            <p:cNvPr id="1220" name="テキスト ボックス 188">
              <a:extLst>
                <a:ext uri="{FF2B5EF4-FFF2-40B4-BE49-F238E27FC236}">
                  <a16:creationId xmlns:a16="http://schemas.microsoft.com/office/drawing/2014/main" id="{C4A07B97-FA97-4138-94F5-8C2299EB7CFE}"/>
                </a:ext>
              </a:extLst>
            </p:cNvPr>
            <p:cNvSpPr txBox="1"/>
            <p:nvPr/>
          </p:nvSpPr>
          <p:spPr>
            <a:xfrm>
              <a:off x="2595973" y="2747979"/>
              <a:ext cx="804261"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500" dirty="0">
                  <a:latin typeface="AR丸ゴシック体E" panose="020F0909000000000000" pitchFamily="49" charset="-128"/>
                  <a:ea typeface="AR丸ゴシック体E" panose="020F0909000000000000" pitchFamily="49" charset="-128"/>
                </a:rPr>
                <a:t>泉佐野丘陵緑地</a:t>
              </a:r>
            </a:p>
          </p:txBody>
        </p:sp>
        <p:cxnSp>
          <p:nvCxnSpPr>
            <p:cNvPr id="1221" name="直線コネクタ 1220">
              <a:extLst>
                <a:ext uri="{FF2B5EF4-FFF2-40B4-BE49-F238E27FC236}">
                  <a16:creationId xmlns:a16="http://schemas.microsoft.com/office/drawing/2014/main" id="{064835CE-6476-4C38-97F3-90EE1CD06BBA}"/>
                </a:ext>
              </a:extLst>
            </p:cNvPr>
            <p:cNvCxnSpPr>
              <a:cxnSpLocks/>
            </p:cNvCxnSpPr>
            <p:nvPr/>
          </p:nvCxnSpPr>
          <p:spPr>
            <a:xfrm>
              <a:off x="3466168" y="1529938"/>
              <a:ext cx="370221" cy="4010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55" name="Picture 2" descr="カフェのモーニングセットのイラスト">
            <a:extLst>
              <a:ext uri="{FF2B5EF4-FFF2-40B4-BE49-F238E27FC236}">
                <a16:creationId xmlns:a16="http://schemas.microsoft.com/office/drawing/2014/main" id="{24B519B6-BF66-4B13-BBF0-910179925F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1732" y="3732657"/>
            <a:ext cx="792039" cy="696994"/>
          </a:xfrm>
          <a:prstGeom prst="rect">
            <a:avLst/>
          </a:prstGeom>
          <a:noFill/>
          <a:extLst>
            <a:ext uri="{909E8E84-426E-40DD-AFC4-6F175D3DCCD1}">
              <a14:hiddenFill xmlns:a14="http://schemas.microsoft.com/office/drawing/2010/main">
                <a:solidFill>
                  <a:srgbClr val="FFFFFF"/>
                </a:solidFill>
              </a14:hiddenFill>
            </a:ext>
          </a:extLst>
        </p:spPr>
      </p:pic>
      <p:sp>
        <p:nvSpPr>
          <p:cNvPr id="1257" name="テキスト ボックス 1256">
            <a:extLst>
              <a:ext uri="{FF2B5EF4-FFF2-40B4-BE49-F238E27FC236}">
                <a16:creationId xmlns:a16="http://schemas.microsoft.com/office/drawing/2014/main" id="{C44957AE-0F1E-4E38-B530-64A7D7AF50BA}"/>
              </a:ext>
            </a:extLst>
          </p:cNvPr>
          <p:cNvSpPr txBox="1"/>
          <p:nvPr/>
        </p:nvSpPr>
        <p:spPr>
          <a:xfrm>
            <a:off x="6977773" y="3631299"/>
            <a:ext cx="794145" cy="246221"/>
          </a:xfrm>
          <a:prstGeom prst="rect">
            <a:avLst/>
          </a:prstGeom>
          <a:noFill/>
        </p:spPr>
        <p:txBody>
          <a:bodyPr wrap="square" rtlCol="0">
            <a:spAutoFit/>
          </a:bodyPr>
          <a:lstStyle/>
          <a:p>
            <a:r>
              <a:rPr kumimoji="1" lang="ja-JP" altLang="en-US" sz="1000" b="1" dirty="0">
                <a:solidFill>
                  <a:srgbClr val="0070C0"/>
                </a:solidFill>
                <a:latin typeface="AR P丸ゴシック体E" panose="020F0900000000000000" pitchFamily="50" charset="-128"/>
                <a:ea typeface="AR P丸ゴシック体E" panose="020F0900000000000000" pitchFamily="50" charset="-128"/>
              </a:rPr>
              <a:t>対象公園</a:t>
            </a:r>
          </a:p>
        </p:txBody>
      </p:sp>
      <p:sp>
        <p:nvSpPr>
          <p:cNvPr id="1265" name="テキスト ボックス 1264">
            <a:extLst>
              <a:ext uri="{FF2B5EF4-FFF2-40B4-BE49-F238E27FC236}">
                <a16:creationId xmlns:a16="http://schemas.microsoft.com/office/drawing/2014/main" id="{E2B19C9E-E173-4943-8C55-C8ED4E65291C}"/>
              </a:ext>
            </a:extLst>
          </p:cNvPr>
          <p:cNvSpPr txBox="1"/>
          <p:nvPr/>
        </p:nvSpPr>
        <p:spPr>
          <a:xfrm>
            <a:off x="7378894" y="6253281"/>
            <a:ext cx="918751" cy="200055"/>
          </a:xfrm>
          <a:prstGeom prst="rect">
            <a:avLst/>
          </a:prstGeom>
          <a:noFill/>
        </p:spPr>
        <p:txBody>
          <a:bodyPr wrap="square" rtlCol="0">
            <a:spAutoFit/>
          </a:bodyPr>
          <a:lstStyle/>
          <a:p>
            <a:r>
              <a:rPr kumimoji="1" lang="ja-JP" altLang="en-US" sz="700" dirty="0">
                <a:latin typeface="AR P丸ゴシック体E" panose="020F0900000000000000" pitchFamily="50" charset="-128"/>
                <a:ea typeface="AR P丸ゴシック体E" panose="020F0900000000000000" pitchFamily="50" charset="-128"/>
              </a:rPr>
              <a:t>★印は府営公園</a:t>
            </a:r>
          </a:p>
        </p:txBody>
      </p:sp>
      <p:pic>
        <p:nvPicPr>
          <p:cNvPr id="2" name="図 1">
            <a:extLst>
              <a:ext uri="{FF2B5EF4-FFF2-40B4-BE49-F238E27FC236}">
                <a16:creationId xmlns:a16="http://schemas.microsoft.com/office/drawing/2014/main" id="{39B48816-FC21-461F-8C97-BD502DC24C8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4792" l="6875" r="92396">
                        <a14:foregroundMark x1="20313" y1="22396" x2="20313" y2="22396"/>
                        <a14:foregroundMark x1="15208" y1="30938" x2="15208" y2="30938"/>
                        <a14:foregroundMark x1="13542" y1="41146" x2="13542" y2="41146"/>
                        <a14:foregroundMark x1="14688" y1="48750" x2="14688" y2="48750"/>
                        <a14:foregroundMark x1="28750" y1="42188" x2="28750" y2="42188"/>
                        <a14:foregroundMark x1="32188" y1="24688" x2="32188" y2="23854"/>
                        <a14:foregroundMark x1="38125" y1="29271" x2="38125" y2="29271"/>
                        <a14:foregroundMark x1="41771" y1="34583" x2="41771" y2="34583"/>
                        <a14:foregroundMark x1="48854" y1="41667" x2="48854" y2="41667"/>
                        <a14:foregroundMark x1="46875" y1="49583" x2="46875" y2="49583"/>
                        <a14:foregroundMark x1="41250" y1="59167" x2="41250" y2="59167"/>
                        <a14:foregroundMark x1="23438" y1="57813" x2="23438" y2="57813"/>
                        <a14:foregroundMark x1="7083" y1="41979" x2="7083" y2="41979"/>
                        <a14:foregroundMark x1="73438" y1="59479" x2="73438" y2="59479"/>
                        <a14:foregroundMark x1="76875" y1="71875" x2="76875" y2="71875"/>
                        <a14:foregroundMark x1="80208" y1="66771" x2="80208" y2="66771"/>
                        <a14:foregroundMark x1="85833" y1="62813" x2="85833" y2="62813"/>
                        <a14:foregroundMark x1="86771" y1="54896" x2="86771" y2="54896"/>
                        <a14:foregroundMark x1="82500" y1="48438" x2="81042" y2="48438"/>
                        <a14:foregroundMark x1="72917" y1="47604" x2="72917" y2="47604"/>
                        <a14:foregroundMark x1="66146" y1="46771" x2="66146" y2="46771"/>
                        <a14:foregroundMark x1="64375" y1="52708" x2="64375" y2="52708"/>
                        <a14:foregroundMark x1="61250" y1="61979" x2="61250" y2="61979"/>
                        <a14:foregroundMark x1="65208" y1="71667" x2="65208" y2="71667"/>
                        <a14:foregroundMark x1="58229" y1="67083" x2="58229" y2="68229"/>
                        <a14:foregroundMark x1="71458" y1="74167" x2="71458" y2="74167"/>
                        <a14:foregroundMark x1="61042" y1="94792" x2="61042" y2="94792"/>
                        <a14:foregroundMark x1="92396" y1="60625" x2="92396" y2="60625"/>
                      </a14:backgroundRemoval>
                    </a14:imgEffect>
                  </a14:imgLayer>
                </a14:imgProps>
              </a:ext>
            </a:extLst>
          </a:blip>
          <a:stretch>
            <a:fillRect/>
          </a:stretch>
        </p:blipFill>
        <p:spPr>
          <a:xfrm>
            <a:off x="43245" y="784784"/>
            <a:ext cx="674099" cy="674099"/>
          </a:xfrm>
          <a:prstGeom prst="rect">
            <a:avLst/>
          </a:prstGeom>
        </p:spPr>
      </p:pic>
      <p:cxnSp>
        <p:nvCxnSpPr>
          <p:cNvPr id="1799" name="直線コネクタ 1798">
            <a:extLst>
              <a:ext uri="{FF2B5EF4-FFF2-40B4-BE49-F238E27FC236}">
                <a16:creationId xmlns:a16="http://schemas.microsoft.com/office/drawing/2014/main" id="{F48870CD-BE3B-41B2-9324-816C4F8C3A03}"/>
              </a:ext>
            </a:extLst>
          </p:cNvPr>
          <p:cNvCxnSpPr>
            <a:cxnSpLocks/>
          </p:cNvCxnSpPr>
          <p:nvPr/>
        </p:nvCxnSpPr>
        <p:spPr>
          <a:xfrm rot="-1740000" flipV="1">
            <a:off x="3493492" y="5035015"/>
            <a:ext cx="33442" cy="7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7" name="テキスト ボックス 796">
            <a:extLst>
              <a:ext uri="{FF2B5EF4-FFF2-40B4-BE49-F238E27FC236}">
                <a16:creationId xmlns:a16="http://schemas.microsoft.com/office/drawing/2014/main" id="{86917D22-1D55-4A25-892E-5A217FF396A8}"/>
              </a:ext>
            </a:extLst>
          </p:cNvPr>
          <p:cNvSpPr txBox="1"/>
          <p:nvPr/>
        </p:nvSpPr>
        <p:spPr>
          <a:xfrm>
            <a:off x="7467183" y="6397297"/>
            <a:ext cx="1714297" cy="200055"/>
          </a:xfrm>
          <a:prstGeom prst="rect">
            <a:avLst/>
          </a:prstGeom>
          <a:noFill/>
        </p:spPr>
        <p:txBody>
          <a:bodyPr wrap="square" rtlCol="0">
            <a:spAutoFit/>
          </a:bodyPr>
          <a:lstStyle/>
          <a:p>
            <a:r>
              <a:rPr kumimoji="1" lang="ja-JP" altLang="en-US" sz="700" dirty="0">
                <a:latin typeface="AR P丸ゴシック体E" panose="020F0900000000000000" pitchFamily="50" charset="-128"/>
                <a:ea typeface="AR P丸ゴシック体E" panose="020F0900000000000000" pitchFamily="50" charset="-128"/>
              </a:rPr>
              <a:t>印は</a:t>
            </a:r>
            <a:r>
              <a:rPr lang="ja-JP" altLang="en-US" sz="700" dirty="0">
                <a:latin typeface="AR P丸ゴシック体E" panose="020F0900000000000000" pitchFamily="50" charset="-128"/>
                <a:ea typeface="AR P丸ゴシック体E" panose="020F0900000000000000" pitchFamily="50" charset="-128"/>
              </a:rPr>
              <a:t>ビュースポットおおさか対象公園</a:t>
            </a:r>
            <a:endParaRPr kumimoji="1" lang="ja-JP" altLang="en-US" sz="700" dirty="0">
              <a:latin typeface="AR P丸ゴシック体E" panose="020F0900000000000000" pitchFamily="50" charset="-128"/>
              <a:ea typeface="AR P丸ゴシック体E" panose="020F0900000000000000" pitchFamily="50" charset="-128"/>
            </a:endParaRPr>
          </a:p>
        </p:txBody>
      </p:sp>
      <p:sp>
        <p:nvSpPr>
          <p:cNvPr id="798" name="楕円 797">
            <a:extLst>
              <a:ext uri="{FF2B5EF4-FFF2-40B4-BE49-F238E27FC236}">
                <a16:creationId xmlns:a16="http://schemas.microsoft.com/office/drawing/2014/main" id="{CFD31C2D-AF5D-4B58-BDB3-BF9157B285EA}"/>
              </a:ext>
            </a:extLst>
          </p:cNvPr>
          <p:cNvSpPr/>
          <p:nvPr/>
        </p:nvSpPr>
        <p:spPr>
          <a:xfrm>
            <a:off x="7465406" y="6473535"/>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1" name="楕円 800">
            <a:extLst>
              <a:ext uri="{FF2B5EF4-FFF2-40B4-BE49-F238E27FC236}">
                <a16:creationId xmlns:a16="http://schemas.microsoft.com/office/drawing/2014/main" id="{24A6CAB7-404B-4BC0-A58D-680D4CB2927A}"/>
              </a:ext>
            </a:extLst>
          </p:cNvPr>
          <p:cNvSpPr/>
          <p:nvPr/>
        </p:nvSpPr>
        <p:spPr>
          <a:xfrm>
            <a:off x="8844795" y="3973862"/>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2" name="楕円 801">
            <a:extLst>
              <a:ext uri="{FF2B5EF4-FFF2-40B4-BE49-F238E27FC236}">
                <a16:creationId xmlns:a16="http://schemas.microsoft.com/office/drawing/2014/main" id="{96B6C133-00C8-4C4F-9B37-87F2778A277B}"/>
              </a:ext>
            </a:extLst>
          </p:cNvPr>
          <p:cNvSpPr/>
          <p:nvPr/>
        </p:nvSpPr>
        <p:spPr>
          <a:xfrm>
            <a:off x="8844795" y="4653424"/>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3" name="楕円 802">
            <a:extLst>
              <a:ext uri="{FF2B5EF4-FFF2-40B4-BE49-F238E27FC236}">
                <a16:creationId xmlns:a16="http://schemas.microsoft.com/office/drawing/2014/main" id="{CF7ED6AB-4CBB-4F60-8C80-91B6A676E64E}"/>
              </a:ext>
            </a:extLst>
          </p:cNvPr>
          <p:cNvSpPr/>
          <p:nvPr/>
        </p:nvSpPr>
        <p:spPr>
          <a:xfrm>
            <a:off x="8847781" y="4818851"/>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4" name="楕円 803">
            <a:extLst>
              <a:ext uri="{FF2B5EF4-FFF2-40B4-BE49-F238E27FC236}">
                <a16:creationId xmlns:a16="http://schemas.microsoft.com/office/drawing/2014/main" id="{9F24ACF9-1953-4341-B95E-EE93111B59DE}"/>
              </a:ext>
            </a:extLst>
          </p:cNvPr>
          <p:cNvSpPr/>
          <p:nvPr/>
        </p:nvSpPr>
        <p:spPr>
          <a:xfrm>
            <a:off x="8844795" y="4983562"/>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5" name="楕円 804">
            <a:extLst>
              <a:ext uri="{FF2B5EF4-FFF2-40B4-BE49-F238E27FC236}">
                <a16:creationId xmlns:a16="http://schemas.microsoft.com/office/drawing/2014/main" id="{12ABAD8E-7427-4267-A5FF-DDF15A2B191F}"/>
              </a:ext>
            </a:extLst>
          </p:cNvPr>
          <p:cNvSpPr/>
          <p:nvPr/>
        </p:nvSpPr>
        <p:spPr>
          <a:xfrm>
            <a:off x="8844795" y="5741601"/>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6" name="楕円 805">
            <a:extLst>
              <a:ext uri="{FF2B5EF4-FFF2-40B4-BE49-F238E27FC236}">
                <a16:creationId xmlns:a16="http://schemas.microsoft.com/office/drawing/2014/main" id="{6F44C25A-5B87-488D-9560-EEE345CFDA9D}"/>
              </a:ext>
            </a:extLst>
          </p:cNvPr>
          <p:cNvSpPr/>
          <p:nvPr/>
        </p:nvSpPr>
        <p:spPr>
          <a:xfrm>
            <a:off x="8844795" y="5995749"/>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99" name="グループ化 798">
            <a:extLst>
              <a:ext uri="{FF2B5EF4-FFF2-40B4-BE49-F238E27FC236}">
                <a16:creationId xmlns:a16="http://schemas.microsoft.com/office/drawing/2014/main" id="{898C427E-2B3A-4385-85EA-1584BD0CA5C6}"/>
              </a:ext>
            </a:extLst>
          </p:cNvPr>
          <p:cNvGrpSpPr/>
          <p:nvPr/>
        </p:nvGrpSpPr>
        <p:grpSpPr>
          <a:xfrm>
            <a:off x="7043298" y="830677"/>
            <a:ext cx="1771571" cy="2319511"/>
            <a:chOff x="8392457" y="715556"/>
            <a:chExt cx="1771571" cy="2319511"/>
          </a:xfrm>
        </p:grpSpPr>
        <p:sp>
          <p:nvSpPr>
            <p:cNvPr id="807" name="四角形: 角を丸くする 806">
              <a:extLst>
                <a:ext uri="{FF2B5EF4-FFF2-40B4-BE49-F238E27FC236}">
                  <a16:creationId xmlns:a16="http://schemas.microsoft.com/office/drawing/2014/main" id="{3E999414-DE61-4E1D-B544-36BA7C42DDF6}"/>
                </a:ext>
              </a:extLst>
            </p:cNvPr>
            <p:cNvSpPr/>
            <p:nvPr/>
          </p:nvSpPr>
          <p:spPr>
            <a:xfrm>
              <a:off x="8397456" y="716259"/>
              <a:ext cx="1751153" cy="2318808"/>
            </a:xfrm>
            <a:prstGeom prst="roundRect">
              <a:avLst>
                <a:gd name="adj" fmla="val 8122"/>
              </a:avLst>
            </a:prstGeom>
            <a:solidFill>
              <a:srgbClr val="FEF9DE">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808" name="グループ化 807">
              <a:extLst>
                <a:ext uri="{FF2B5EF4-FFF2-40B4-BE49-F238E27FC236}">
                  <a16:creationId xmlns:a16="http://schemas.microsoft.com/office/drawing/2014/main" id="{67640930-FD2B-40FC-A4B5-12A2B3ED0E34}"/>
                </a:ext>
              </a:extLst>
            </p:cNvPr>
            <p:cNvGrpSpPr/>
            <p:nvPr/>
          </p:nvGrpSpPr>
          <p:grpSpPr>
            <a:xfrm>
              <a:off x="8504201" y="715556"/>
              <a:ext cx="1484386" cy="2147408"/>
              <a:chOff x="387351" y="-2320925"/>
              <a:chExt cx="7947024" cy="11496675"/>
            </a:xfrm>
            <a:solidFill>
              <a:srgbClr val="D9F1D7"/>
            </a:solidFill>
          </p:grpSpPr>
          <p:sp>
            <p:nvSpPr>
              <p:cNvPr id="877" name="Freeform 54">
                <a:extLst>
                  <a:ext uri="{FF2B5EF4-FFF2-40B4-BE49-F238E27FC236}">
                    <a16:creationId xmlns:a16="http://schemas.microsoft.com/office/drawing/2014/main" id="{841ECE76-30EB-4B46-97A3-47B909E5BA3D}"/>
                  </a:ext>
                </a:extLst>
              </p:cNvPr>
              <p:cNvSpPr>
                <a:spLocks/>
              </p:cNvSpPr>
              <p:nvPr/>
            </p:nvSpPr>
            <p:spPr bwMode="auto">
              <a:xfrm>
                <a:off x="3263900" y="6307138"/>
                <a:ext cx="228600" cy="327025"/>
              </a:xfrm>
              <a:custGeom>
                <a:avLst/>
                <a:gdLst>
                  <a:gd name="T0" fmla="*/ 0 w 144"/>
                  <a:gd name="T1" fmla="*/ 156 h 206"/>
                  <a:gd name="T2" fmla="*/ 97 w 144"/>
                  <a:gd name="T3" fmla="*/ 0 h 206"/>
                  <a:gd name="T4" fmla="*/ 144 w 144"/>
                  <a:gd name="T5" fmla="*/ 76 h 206"/>
                  <a:gd name="T6" fmla="*/ 135 w 144"/>
                  <a:gd name="T7" fmla="*/ 114 h 206"/>
                  <a:gd name="T8" fmla="*/ 109 w 144"/>
                  <a:gd name="T9" fmla="*/ 149 h 206"/>
                  <a:gd name="T10" fmla="*/ 35 w 144"/>
                  <a:gd name="T11" fmla="*/ 206 h 206"/>
                  <a:gd name="T12" fmla="*/ 0 w 144"/>
                  <a:gd name="T13" fmla="*/ 156 h 206"/>
                </a:gdLst>
                <a:ahLst/>
                <a:cxnLst>
                  <a:cxn ang="0">
                    <a:pos x="T0" y="T1"/>
                  </a:cxn>
                  <a:cxn ang="0">
                    <a:pos x="T2" y="T3"/>
                  </a:cxn>
                  <a:cxn ang="0">
                    <a:pos x="T4" y="T5"/>
                  </a:cxn>
                  <a:cxn ang="0">
                    <a:pos x="T6" y="T7"/>
                  </a:cxn>
                  <a:cxn ang="0">
                    <a:pos x="T8" y="T9"/>
                  </a:cxn>
                  <a:cxn ang="0">
                    <a:pos x="T10" y="T11"/>
                  </a:cxn>
                  <a:cxn ang="0">
                    <a:pos x="T12" y="T13"/>
                  </a:cxn>
                </a:cxnLst>
                <a:rect l="0" t="0" r="r" b="b"/>
                <a:pathLst>
                  <a:path w="144" h="206">
                    <a:moveTo>
                      <a:pt x="0" y="156"/>
                    </a:moveTo>
                    <a:lnTo>
                      <a:pt x="97" y="0"/>
                    </a:lnTo>
                    <a:lnTo>
                      <a:pt x="144" y="76"/>
                    </a:lnTo>
                    <a:lnTo>
                      <a:pt x="135" y="114"/>
                    </a:lnTo>
                    <a:lnTo>
                      <a:pt x="109" y="149"/>
                    </a:lnTo>
                    <a:lnTo>
                      <a:pt x="35" y="206"/>
                    </a:lnTo>
                    <a:lnTo>
                      <a:pt x="0" y="156"/>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8" name="Freeform 55">
                <a:extLst>
                  <a:ext uri="{FF2B5EF4-FFF2-40B4-BE49-F238E27FC236}">
                    <a16:creationId xmlns:a16="http://schemas.microsoft.com/office/drawing/2014/main" id="{EB55643C-C02B-455D-9790-CC58208CCE8A}"/>
                  </a:ext>
                </a:extLst>
              </p:cNvPr>
              <p:cNvSpPr>
                <a:spLocks/>
              </p:cNvSpPr>
              <p:nvPr/>
            </p:nvSpPr>
            <p:spPr bwMode="auto">
              <a:xfrm>
                <a:off x="3511550" y="6108700"/>
                <a:ext cx="134937" cy="214313"/>
              </a:xfrm>
              <a:custGeom>
                <a:avLst/>
                <a:gdLst>
                  <a:gd name="T0" fmla="*/ 0 w 85"/>
                  <a:gd name="T1" fmla="*/ 114 h 135"/>
                  <a:gd name="T2" fmla="*/ 16 w 85"/>
                  <a:gd name="T3" fmla="*/ 135 h 135"/>
                  <a:gd name="T4" fmla="*/ 47 w 85"/>
                  <a:gd name="T5" fmla="*/ 121 h 135"/>
                  <a:gd name="T6" fmla="*/ 85 w 85"/>
                  <a:gd name="T7" fmla="*/ 64 h 135"/>
                  <a:gd name="T8" fmla="*/ 31 w 85"/>
                  <a:gd name="T9" fmla="*/ 0 h 135"/>
                  <a:gd name="T10" fmla="*/ 31 w 85"/>
                  <a:gd name="T11" fmla="*/ 7 h 135"/>
                  <a:gd name="T12" fmla="*/ 33 w 85"/>
                  <a:gd name="T13" fmla="*/ 12 h 135"/>
                  <a:gd name="T14" fmla="*/ 14 w 85"/>
                  <a:gd name="T15" fmla="*/ 43 h 135"/>
                  <a:gd name="T16" fmla="*/ 21 w 85"/>
                  <a:gd name="T17" fmla="*/ 57 h 135"/>
                  <a:gd name="T18" fmla="*/ 21 w 85"/>
                  <a:gd name="T19" fmla="*/ 66 h 135"/>
                  <a:gd name="T20" fmla="*/ 21 w 85"/>
                  <a:gd name="T21" fmla="*/ 71 h 135"/>
                  <a:gd name="T22" fmla="*/ 12 w 85"/>
                  <a:gd name="T23" fmla="*/ 83 h 135"/>
                  <a:gd name="T24" fmla="*/ 21 w 85"/>
                  <a:gd name="T25" fmla="*/ 106 h 135"/>
                  <a:gd name="T26" fmla="*/ 0 w 85"/>
                  <a:gd name="T27" fmla="*/ 11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35">
                    <a:moveTo>
                      <a:pt x="0" y="114"/>
                    </a:moveTo>
                    <a:lnTo>
                      <a:pt x="16" y="135"/>
                    </a:lnTo>
                    <a:lnTo>
                      <a:pt x="47" y="121"/>
                    </a:lnTo>
                    <a:lnTo>
                      <a:pt x="85" y="64"/>
                    </a:lnTo>
                    <a:lnTo>
                      <a:pt x="31" y="0"/>
                    </a:lnTo>
                    <a:lnTo>
                      <a:pt x="31" y="7"/>
                    </a:lnTo>
                    <a:lnTo>
                      <a:pt x="33" y="12"/>
                    </a:lnTo>
                    <a:lnTo>
                      <a:pt x="14" y="43"/>
                    </a:lnTo>
                    <a:lnTo>
                      <a:pt x="21" y="57"/>
                    </a:lnTo>
                    <a:lnTo>
                      <a:pt x="21" y="66"/>
                    </a:lnTo>
                    <a:lnTo>
                      <a:pt x="21" y="71"/>
                    </a:lnTo>
                    <a:lnTo>
                      <a:pt x="12" y="83"/>
                    </a:lnTo>
                    <a:lnTo>
                      <a:pt x="21" y="106"/>
                    </a:lnTo>
                    <a:lnTo>
                      <a:pt x="0" y="114"/>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9" name="Freeform 56">
                <a:extLst>
                  <a:ext uri="{FF2B5EF4-FFF2-40B4-BE49-F238E27FC236}">
                    <a16:creationId xmlns:a16="http://schemas.microsoft.com/office/drawing/2014/main" id="{0750F4BC-0092-491A-B5A4-A2CF65E29A8C}"/>
                  </a:ext>
                </a:extLst>
              </p:cNvPr>
              <p:cNvSpPr>
                <a:spLocks/>
              </p:cNvSpPr>
              <p:nvPr/>
            </p:nvSpPr>
            <p:spPr bwMode="auto">
              <a:xfrm>
                <a:off x="3481388" y="-1038225"/>
                <a:ext cx="0" cy="3175"/>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0" name="Freeform 57">
                <a:extLst>
                  <a:ext uri="{FF2B5EF4-FFF2-40B4-BE49-F238E27FC236}">
                    <a16:creationId xmlns:a16="http://schemas.microsoft.com/office/drawing/2014/main" id="{973B59B1-B6DF-4229-9EE4-1294E55F5C5E}"/>
                  </a:ext>
                </a:extLst>
              </p:cNvPr>
              <p:cNvSpPr>
                <a:spLocks/>
              </p:cNvSpPr>
              <p:nvPr/>
            </p:nvSpPr>
            <p:spPr bwMode="auto">
              <a:xfrm>
                <a:off x="3478213" y="-1041400"/>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1" name="Freeform 58">
                <a:extLst>
                  <a:ext uri="{FF2B5EF4-FFF2-40B4-BE49-F238E27FC236}">
                    <a16:creationId xmlns:a16="http://schemas.microsoft.com/office/drawing/2014/main" id="{4FC1E578-07C7-4B6C-96A1-F179BED4B4DD}"/>
                  </a:ext>
                </a:extLst>
              </p:cNvPr>
              <p:cNvSpPr>
                <a:spLocks/>
              </p:cNvSpPr>
              <p:nvPr/>
            </p:nvSpPr>
            <p:spPr bwMode="auto">
              <a:xfrm>
                <a:off x="3286125" y="-2320925"/>
                <a:ext cx="2001837" cy="1855788"/>
              </a:xfrm>
              <a:custGeom>
                <a:avLst/>
                <a:gdLst>
                  <a:gd name="T0" fmla="*/ 466 w 534"/>
                  <a:gd name="T1" fmla="*/ 478 h 495"/>
                  <a:gd name="T2" fmla="*/ 474 w 534"/>
                  <a:gd name="T3" fmla="*/ 458 h 495"/>
                  <a:gd name="T4" fmla="*/ 480 w 534"/>
                  <a:gd name="T5" fmla="*/ 429 h 495"/>
                  <a:gd name="T6" fmla="*/ 485 w 534"/>
                  <a:gd name="T7" fmla="*/ 420 h 495"/>
                  <a:gd name="T8" fmla="*/ 496 w 534"/>
                  <a:gd name="T9" fmla="*/ 417 h 495"/>
                  <a:gd name="T10" fmla="*/ 495 w 534"/>
                  <a:gd name="T11" fmla="*/ 388 h 495"/>
                  <a:gd name="T12" fmla="*/ 501 w 534"/>
                  <a:gd name="T13" fmla="*/ 371 h 495"/>
                  <a:gd name="T14" fmla="*/ 488 w 534"/>
                  <a:gd name="T15" fmla="*/ 348 h 495"/>
                  <a:gd name="T16" fmla="*/ 508 w 534"/>
                  <a:gd name="T17" fmla="*/ 336 h 495"/>
                  <a:gd name="T18" fmla="*/ 516 w 534"/>
                  <a:gd name="T19" fmla="*/ 333 h 495"/>
                  <a:gd name="T20" fmla="*/ 507 w 534"/>
                  <a:gd name="T21" fmla="*/ 318 h 495"/>
                  <a:gd name="T22" fmla="*/ 496 w 534"/>
                  <a:gd name="T23" fmla="*/ 277 h 495"/>
                  <a:gd name="T24" fmla="*/ 516 w 534"/>
                  <a:gd name="T25" fmla="*/ 243 h 495"/>
                  <a:gd name="T26" fmla="*/ 492 w 534"/>
                  <a:gd name="T27" fmla="*/ 226 h 495"/>
                  <a:gd name="T28" fmla="*/ 447 w 534"/>
                  <a:gd name="T29" fmla="*/ 217 h 495"/>
                  <a:gd name="T30" fmla="*/ 413 w 534"/>
                  <a:gd name="T31" fmla="*/ 197 h 495"/>
                  <a:gd name="T32" fmla="*/ 389 w 534"/>
                  <a:gd name="T33" fmla="*/ 193 h 495"/>
                  <a:gd name="T34" fmla="*/ 357 w 534"/>
                  <a:gd name="T35" fmla="*/ 173 h 495"/>
                  <a:gd name="T36" fmla="*/ 315 w 534"/>
                  <a:gd name="T37" fmla="*/ 186 h 495"/>
                  <a:gd name="T38" fmla="*/ 275 w 534"/>
                  <a:gd name="T39" fmla="*/ 177 h 495"/>
                  <a:gd name="T40" fmla="*/ 254 w 534"/>
                  <a:gd name="T41" fmla="*/ 159 h 495"/>
                  <a:gd name="T42" fmla="*/ 218 w 534"/>
                  <a:gd name="T43" fmla="*/ 162 h 495"/>
                  <a:gd name="T44" fmla="*/ 177 w 534"/>
                  <a:gd name="T45" fmla="*/ 160 h 495"/>
                  <a:gd name="T46" fmla="*/ 161 w 534"/>
                  <a:gd name="T47" fmla="*/ 143 h 495"/>
                  <a:gd name="T48" fmla="*/ 157 w 534"/>
                  <a:gd name="T49" fmla="*/ 119 h 495"/>
                  <a:gd name="T50" fmla="*/ 166 w 534"/>
                  <a:gd name="T51" fmla="*/ 85 h 495"/>
                  <a:gd name="T52" fmla="*/ 162 w 534"/>
                  <a:gd name="T53" fmla="*/ 58 h 495"/>
                  <a:gd name="T54" fmla="*/ 148 w 534"/>
                  <a:gd name="T55" fmla="*/ 29 h 495"/>
                  <a:gd name="T56" fmla="*/ 102 w 534"/>
                  <a:gd name="T57" fmla="*/ 15 h 495"/>
                  <a:gd name="T58" fmla="*/ 63 w 534"/>
                  <a:gd name="T59" fmla="*/ 1 h 495"/>
                  <a:gd name="T60" fmla="*/ 47 w 534"/>
                  <a:gd name="T61" fmla="*/ 27 h 495"/>
                  <a:gd name="T62" fmla="*/ 26 w 534"/>
                  <a:gd name="T63" fmla="*/ 31 h 495"/>
                  <a:gd name="T64" fmla="*/ 6 w 534"/>
                  <a:gd name="T65" fmla="*/ 58 h 495"/>
                  <a:gd name="T66" fmla="*/ 27 w 534"/>
                  <a:gd name="T67" fmla="*/ 92 h 495"/>
                  <a:gd name="T68" fmla="*/ 51 w 534"/>
                  <a:gd name="T69" fmla="*/ 99 h 495"/>
                  <a:gd name="T70" fmla="*/ 76 w 534"/>
                  <a:gd name="T71" fmla="*/ 104 h 495"/>
                  <a:gd name="T72" fmla="*/ 79 w 534"/>
                  <a:gd name="T73" fmla="*/ 129 h 495"/>
                  <a:gd name="T74" fmla="*/ 77 w 534"/>
                  <a:gd name="T75" fmla="*/ 169 h 495"/>
                  <a:gd name="T76" fmla="*/ 73 w 534"/>
                  <a:gd name="T77" fmla="*/ 197 h 495"/>
                  <a:gd name="T78" fmla="*/ 73 w 534"/>
                  <a:gd name="T79" fmla="*/ 224 h 495"/>
                  <a:gd name="T80" fmla="*/ 81 w 534"/>
                  <a:gd name="T81" fmla="*/ 258 h 495"/>
                  <a:gd name="T82" fmla="*/ 76 w 534"/>
                  <a:gd name="T83" fmla="*/ 283 h 495"/>
                  <a:gd name="T84" fmla="*/ 59 w 534"/>
                  <a:gd name="T85" fmla="*/ 303 h 495"/>
                  <a:gd name="T86" fmla="*/ 52 w 534"/>
                  <a:gd name="T87" fmla="*/ 342 h 495"/>
                  <a:gd name="T88" fmla="*/ 73 w 534"/>
                  <a:gd name="T89" fmla="*/ 349 h 495"/>
                  <a:gd name="T90" fmla="*/ 114 w 534"/>
                  <a:gd name="T91" fmla="*/ 377 h 495"/>
                  <a:gd name="T92" fmla="*/ 139 w 534"/>
                  <a:gd name="T93" fmla="*/ 385 h 495"/>
                  <a:gd name="T94" fmla="*/ 177 w 534"/>
                  <a:gd name="T95" fmla="*/ 383 h 495"/>
                  <a:gd name="T96" fmla="*/ 185 w 534"/>
                  <a:gd name="T97" fmla="*/ 418 h 495"/>
                  <a:gd name="T98" fmla="*/ 208 w 534"/>
                  <a:gd name="T99" fmla="*/ 427 h 495"/>
                  <a:gd name="T100" fmla="*/ 245 w 534"/>
                  <a:gd name="T101" fmla="*/ 425 h 495"/>
                  <a:gd name="T102" fmla="*/ 259 w 534"/>
                  <a:gd name="T103" fmla="*/ 423 h 495"/>
                  <a:gd name="T104" fmla="*/ 266 w 534"/>
                  <a:gd name="T105" fmla="*/ 439 h 495"/>
                  <a:gd name="T106" fmla="*/ 289 w 534"/>
                  <a:gd name="T107" fmla="*/ 464 h 495"/>
                  <a:gd name="T108" fmla="*/ 316 w 534"/>
                  <a:gd name="T109" fmla="*/ 453 h 495"/>
                  <a:gd name="T110" fmla="*/ 341 w 534"/>
                  <a:gd name="T111" fmla="*/ 448 h 495"/>
                  <a:gd name="T112" fmla="*/ 380 w 534"/>
                  <a:gd name="T113" fmla="*/ 462 h 495"/>
                  <a:gd name="T114" fmla="*/ 403 w 534"/>
                  <a:gd name="T115" fmla="*/ 483 h 495"/>
                  <a:gd name="T116" fmla="*/ 432 w 534"/>
                  <a:gd name="T117" fmla="*/ 48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4" h="495">
                    <a:moveTo>
                      <a:pt x="449" y="482"/>
                    </a:moveTo>
                    <a:cubicBezTo>
                      <a:pt x="451" y="482"/>
                      <a:pt x="453" y="483"/>
                      <a:pt x="455" y="483"/>
                    </a:cubicBezTo>
                    <a:cubicBezTo>
                      <a:pt x="457" y="482"/>
                      <a:pt x="459" y="481"/>
                      <a:pt x="460" y="480"/>
                    </a:cubicBezTo>
                    <a:cubicBezTo>
                      <a:pt x="462" y="479"/>
                      <a:pt x="464" y="479"/>
                      <a:pt x="466" y="478"/>
                    </a:cubicBezTo>
                    <a:cubicBezTo>
                      <a:pt x="468" y="477"/>
                      <a:pt x="469" y="477"/>
                      <a:pt x="469" y="474"/>
                    </a:cubicBezTo>
                    <a:cubicBezTo>
                      <a:pt x="469" y="472"/>
                      <a:pt x="467" y="470"/>
                      <a:pt x="467" y="468"/>
                    </a:cubicBezTo>
                    <a:cubicBezTo>
                      <a:pt x="468" y="467"/>
                      <a:pt x="470" y="465"/>
                      <a:pt x="471" y="463"/>
                    </a:cubicBezTo>
                    <a:cubicBezTo>
                      <a:pt x="472" y="461"/>
                      <a:pt x="474" y="460"/>
                      <a:pt x="474" y="458"/>
                    </a:cubicBezTo>
                    <a:cubicBezTo>
                      <a:pt x="476" y="454"/>
                      <a:pt x="475" y="450"/>
                      <a:pt x="475" y="446"/>
                    </a:cubicBezTo>
                    <a:cubicBezTo>
                      <a:pt x="475" y="443"/>
                      <a:pt x="476" y="443"/>
                      <a:pt x="477" y="441"/>
                    </a:cubicBezTo>
                    <a:cubicBezTo>
                      <a:pt x="478" y="439"/>
                      <a:pt x="479" y="437"/>
                      <a:pt x="480" y="435"/>
                    </a:cubicBezTo>
                    <a:cubicBezTo>
                      <a:pt x="480" y="433"/>
                      <a:pt x="481" y="431"/>
                      <a:pt x="480" y="429"/>
                    </a:cubicBezTo>
                    <a:cubicBezTo>
                      <a:pt x="480" y="427"/>
                      <a:pt x="480" y="428"/>
                      <a:pt x="480" y="426"/>
                    </a:cubicBezTo>
                    <a:cubicBezTo>
                      <a:pt x="480" y="426"/>
                      <a:pt x="481" y="424"/>
                      <a:pt x="481" y="423"/>
                    </a:cubicBezTo>
                    <a:cubicBezTo>
                      <a:pt x="481" y="422"/>
                      <a:pt x="481" y="422"/>
                      <a:pt x="482" y="421"/>
                    </a:cubicBezTo>
                    <a:cubicBezTo>
                      <a:pt x="482" y="421"/>
                      <a:pt x="484" y="420"/>
                      <a:pt x="485" y="420"/>
                    </a:cubicBezTo>
                    <a:cubicBezTo>
                      <a:pt x="486" y="419"/>
                      <a:pt x="488" y="418"/>
                      <a:pt x="490" y="418"/>
                    </a:cubicBezTo>
                    <a:cubicBezTo>
                      <a:pt x="490" y="419"/>
                      <a:pt x="490" y="420"/>
                      <a:pt x="491" y="420"/>
                    </a:cubicBezTo>
                    <a:cubicBezTo>
                      <a:pt x="491" y="420"/>
                      <a:pt x="493" y="420"/>
                      <a:pt x="493" y="420"/>
                    </a:cubicBezTo>
                    <a:cubicBezTo>
                      <a:pt x="494" y="419"/>
                      <a:pt x="495" y="418"/>
                      <a:pt x="496" y="417"/>
                    </a:cubicBezTo>
                    <a:cubicBezTo>
                      <a:pt x="498" y="416"/>
                      <a:pt x="499" y="416"/>
                      <a:pt x="500" y="414"/>
                    </a:cubicBezTo>
                    <a:cubicBezTo>
                      <a:pt x="500" y="413"/>
                      <a:pt x="500" y="411"/>
                      <a:pt x="500" y="410"/>
                    </a:cubicBezTo>
                    <a:cubicBezTo>
                      <a:pt x="497" y="408"/>
                      <a:pt x="494" y="405"/>
                      <a:pt x="489" y="403"/>
                    </a:cubicBezTo>
                    <a:cubicBezTo>
                      <a:pt x="483" y="401"/>
                      <a:pt x="492" y="389"/>
                      <a:pt x="495" y="388"/>
                    </a:cubicBezTo>
                    <a:cubicBezTo>
                      <a:pt x="498" y="387"/>
                      <a:pt x="501" y="382"/>
                      <a:pt x="502" y="379"/>
                    </a:cubicBezTo>
                    <a:cubicBezTo>
                      <a:pt x="503" y="375"/>
                      <a:pt x="502" y="376"/>
                      <a:pt x="505" y="374"/>
                    </a:cubicBezTo>
                    <a:cubicBezTo>
                      <a:pt x="505" y="374"/>
                      <a:pt x="508" y="373"/>
                      <a:pt x="508" y="372"/>
                    </a:cubicBezTo>
                    <a:cubicBezTo>
                      <a:pt x="507" y="371"/>
                      <a:pt x="502" y="372"/>
                      <a:pt x="501" y="371"/>
                    </a:cubicBezTo>
                    <a:cubicBezTo>
                      <a:pt x="499" y="369"/>
                      <a:pt x="500" y="366"/>
                      <a:pt x="499" y="365"/>
                    </a:cubicBezTo>
                    <a:cubicBezTo>
                      <a:pt x="498" y="363"/>
                      <a:pt x="498" y="359"/>
                      <a:pt x="498" y="359"/>
                    </a:cubicBezTo>
                    <a:cubicBezTo>
                      <a:pt x="497" y="358"/>
                      <a:pt x="496" y="360"/>
                      <a:pt x="494" y="358"/>
                    </a:cubicBezTo>
                    <a:cubicBezTo>
                      <a:pt x="491" y="355"/>
                      <a:pt x="488" y="352"/>
                      <a:pt x="488" y="348"/>
                    </a:cubicBezTo>
                    <a:cubicBezTo>
                      <a:pt x="488" y="346"/>
                      <a:pt x="490" y="344"/>
                      <a:pt x="490" y="342"/>
                    </a:cubicBezTo>
                    <a:cubicBezTo>
                      <a:pt x="490" y="338"/>
                      <a:pt x="495" y="344"/>
                      <a:pt x="498" y="341"/>
                    </a:cubicBezTo>
                    <a:cubicBezTo>
                      <a:pt x="500" y="338"/>
                      <a:pt x="501" y="336"/>
                      <a:pt x="504" y="335"/>
                    </a:cubicBezTo>
                    <a:cubicBezTo>
                      <a:pt x="505" y="335"/>
                      <a:pt x="508" y="334"/>
                      <a:pt x="508" y="336"/>
                    </a:cubicBezTo>
                    <a:cubicBezTo>
                      <a:pt x="508" y="338"/>
                      <a:pt x="500" y="344"/>
                      <a:pt x="503" y="346"/>
                    </a:cubicBezTo>
                    <a:cubicBezTo>
                      <a:pt x="505" y="348"/>
                      <a:pt x="510" y="340"/>
                      <a:pt x="511" y="338"/>
                    </a:cubicBezTo>
                    <a:cubicBezTo>
                      <a:pt x="511" y="337"/>
                      <a:pt x="511" y="335"/>
                      <a:pt x="512" y="335"/>
                    </a:cubicBezTo>
                    <a:cubicBezTo>
                      <a:pt x="514" y="335"/>
                      <a:pt x="515" y="334"/>
                      <a:pt x="516" y="333"/>
                    </a:cubicBezTo>
                    <a:cubicBezTo>
                      <a:pt x="517" y="333"/>
                      <a:pt x="520" y="330"/>
                      <a:pt x="519" y="329"/>
                    </a:cubicBezTo>
                    <a:cubicBezTo>
                      <a:pt x="518" y="328"/>
                      <a:pt x="512" y="332"/>
                      <a:pt x="510" y="333"/>
                    </a:cubicBezTo>
                    <a:cubicBezTo>
                      <a:pt x="510" y="330"/>
                      <a:pt x="508" y="327"/>
                      <a:pt x="508" y="325"/>
                    </a:cubicBezTo>
                    <a:cubicBezTo>
                      <a:pt x="508" y="322"/>
                      <a:pt x="508" y="320"/>
                      <a:pt x="507" y="318"/>
                    </a:cubicBezTo>
                    <a:cubicBezTo>
                      <a:pt x="506" y="313"/>
                      <a:pt x="505" y="307"/>
                      <a:pt x="507" y="303"/>
                    </a:cubicBezTo>
                    <a:cubicBezTo>
                      <a:pt x="510" y="298"/>
                      <a:pt x="504" y="298"/>
                      <a:pt x="503" y="294"/>
                    </a:cubicBezTo>
                    <a:cubicBezTo>
                      <a:pt x="502" y="291"/>
                      <a:pt x="498" y="289"/>
                      <a:pt x="498" y="285"/>
                    </a:cubicBezTo>
                    <a:cubicBezTo>
                      <a:pt x="498" y="282"/>
                      <a:pt x="498" y="280"/>
                      <a:pt x="496" y="277"/>
                    </a:cubicBezTo>
                    <a:cubicBezTo>
                      <a:pt x="495" y="275"/>
                      <a:pt x="494" y="274"/>
                      <a:pt x="495" y="273"/>
                    </a:cubicBezTo>
                    <a:cubicBezTo>
                      <a:pt x="497" y="270"/>
                      <a:pt x="500" y="267"/>
                      <a:pt x="503" y="264"/>
                    </a:cubicBezTo>
                    <a:cubicBezTo>
                      <a:pt x="509" y="258"/>
                      <a:pt x="517" y="258"/>
                      <a:pt x="524" y="253"/>
                    </a:cubicBezTo>
                    <a:cubicBezTo>
                      <a:pt x="534" y="246"/>
                      <a:pt x="519" y="246"/>
                      <a:pt x="516" y="243"/>
                    </a:cubicBezTo>
                    <a:cubicBezTo>
                      <a:pt x="514" y="242"/>
                      <a:pt x="512" y="241"/>
                      <a:pt x="511" y="240"/>
                    </a:cubicBezTo>
                    <a:cubicBezTo>
                      <a:pt x="510" y="238"/>
                      <a:pt x="511" y="236"/>
                      <a:pt x="509" y="234"/>
                    </a:cubicBezTo>
                    <a:cubicBezTo>
                      <a:pt x="507" y="232"/>
                      <a:pt x="503" y="233"/>
                      <a:pt x="500" y="233"/>
                    </a:cubicBezTo>
                    <a:cubicBezTo>
                      <a:pt x="494" y="233"/>
                      <a:pt x="495" y="230"/>
                      <a:pt x="492" y="226"/>
                    </a:cubicBezTo>
                    <a:cubicBezTo>
                      <a:pt x="490" y="222"/>
                      <a:pt x="486" y="223"/>
                      <a:pt x="482" y="223"/>
                    </a:cubicBezTo>
                    <a:cubicBezTo>
                      <a:pt x="480" y="224"/>
                      <a:pt x="480" y="226"/>
                      <a:pt x="478" y="226"/>
                    </a:cubicBezTo>
                    <a:cubicBezTo>
                      <a:pt x="474" y="227"/>
                      <a:pt x="472" y="225"/>
                      <a:pt x="469" y="225"/>
                    </a:cubicBezTo>
                    <a:cubicBezTo>
                      <a:pt x="461" y="226"/>
                      <a:pt x="452" y="222"/>
                      <a:pt x="447" y="217"/>
                    </a:cubicBezTo>
                    <a:cubicBezTo>
                      <a:pt x="445" y="215"/>
                      <a:pt x="441" y="215"/>
                      <a:pt x="439" y="213"/>
                    </a:cubicBezTo>
                    <a:cubicBezTo>
                      <a:pt x="437" y="212"/>
                      <a:pt x="435" y="208"/>
                      <a:pt x="433" y="208"/>
                    </a:cubicBezTo>
                    <a:cubicBezTo>
                      <a:pt x="429" y="206"/>
                      <a:pt x="426" y="202"/>
                      <a:pt x="422" y="199"/>
                    </a:cubicBezTo>
                    <a:cubicBezTo>
                      <a:pt x="418" y="196"/>
                      <a:pt x="417" y="197"/>
                      <a:pt x="413" y="197"/>
                    </a:cubicBezTo>
                    <a:cubicBezTo>
                      <a:pt x="410" y="197"/>
                      <a:pt x="405" y="193"/>
                      <a:pt x="403" y="194"/>
                    </a:cubicBezTo>
                    <a:cubicBezTo>
                      <a:pt x="400" y="196"/>
                      <a:pt x="399" y="193"/>
                      <a:pt x="396" y="194"/>
                    </a:cubicBezTo>
                    <a:cubicBezTo>
                      <a:pt x="394" y="194"/>
                      <a:pt x="394" y="197"/>
                      <a:pt x="392" y="196"/>
                    </a:cubicBezTo>
                    <a:cubicBezTo>
                      <a:pt x="391" y="194"/>
                      <a:pt x="391" y="194"/>
                      <a:pt x="389" y="193"/>
                    </a:cubicBezTo>
                    <a:cubicBezTo>
                      <a:pt x="386" y="191"/>
                      <a:pt x="386" y="187"/>
                      <a:pt x="383" y="185"/>
                    </a:cubicBezTo>
                    <a:cubicBezTo>
                      <a:pt x="379" y="183"/>
                      <a:pt x="378" y="182"/>
                      <a:pt x="374" y="183"/>
                    </a:cubicBezTo>
                    <a:cubicBezTo>
                      <a:pt x="371" y="184"/>
                      <a:pt x="368" y="180"/>
                      <a:pt x="364" y="180"/>
                    </a:cubicBezTo>
                    <a:cubicBezTo>
                      <a:pt x="363" y="180"/>
                      <a:pt x="359" y="175"/>
                      <a:pt x="357" y="173"/>
                    </a:cubicBezTo>
                    <a:cubicBezTo>
                      <a:pt x="354" y="172"/>
                      <a:pt x="351" y="173"/>
                      <a:pt x="348" y="172"/>
                    </a:cubicBezTo>
                    <a:cubicBezTo>
                      <a:pt x="340" y="167"/>
                      <a:pt x="332" y="173"/>
                      <a:pt x="325" y="177"/>
                    </a:cubicBezTo>
                    <a:cubicBezTo>
                      <a:pt x="323" y="179"/>
                      <a:pt x="320" y="180"/>
                      <a:pt x="318" y="182"/>
                    </a:cubicBezTo>
                    <a:cubicBezTo>
                      <a:pt x="316" y="183"/>
                      <a:pt x="316" y="185"/>
                      <a:pt x="315" y="186"/>
                    </a:cubicBezTo>
                    <a:cubicBezTo>
                      <a:pt x="312" y="188"/>
                      <a:pt x="310" y="187"/>
                      <a:pt x="308" y="188"/>
                    </a:cubicBezTo>
                    <a:cubicBezTo>
                      <a:pt x="306" y="188"/>
                      <a:pt x="305" y="190"/>
                      <a:pt x="304" y="191"/>
                    </a:cubicBezTo>
                    <a:cubicBezTo>
                      <a:pt x="298" y="198"/>
                      <a:pt x="286" y="196"/>
                      <a:pt x="283" y="188"/>
                    </a:cubicBezTo>
                    <a:cubicBezTo>
                      <a:pt x="281" y="183"/>
                      <a:pt x="279" y="180"/>
                      <a:pt x="275" y="177"/>
                    </a:cubicBezTo>
                    <a:cubicBezTo>
                      <a:pt x="272" y="175"/>
                      <a:pt x="272" y="170"/>
                      <a:pt x="269" y="167"/>
                    </a:cubicBezTo>
                    <a:cubicBezTo>
                      <a:pt x="267" y="166"/>
                      <a:pt x="264" y="167"/>
                      <a:pt x="263" y="165"/>
                    </a:cubicBezTo>
                    <a:cubicBezTo>
                      <a:pt x="262" y="164"/>
                      <a:pt x="262" y="163"/>
                      <a:pt x="261" y="162"/>
                    </a:cubicBezTo>
                    <a:cubicBezTo>
                      <a:pt x="259" y="159"/>
                      <a:pt x="257" y="158"/>
                      <a:pt x="254" y="159"/>
                    </a:cubicBezTo>
                    <a:cubicBezTo>
                      <a:pt x="249" y="161"/>
                      <a:pt x="250" y="166"/>
                      <a:pt x="246" y="168"/>
                    </a:cubicBezTo>
                    <a:cubicBezTo>
                      <a:pt x="242" y="170"/>
                      <a:pt x="241" y="175"/>
                      <a:pt x="237" y="176"/>
                    </a:cubicBezTo>
                    <a:cubicBezTo>
                      <a:pt x="233" y="177"/>
                      <a:pt x="228" y="172"/>
                      <a:pt x="225" y="171"/>
                    </a:cubicBezTo>
                    <a:cubicBezTo>
                      <a:pt x="221" y="169"/>
                      <a:pt x="221" y="165"/>
                      <a:pt x="218" y="162"/>
                    </a:cubicBezTo>
                    <a:cubicBezTo>
                      <a:pt x="215" y="160"/>
                      <a:pt x="212" y="167"/>
                      <a:pt x="210" y="168"/>
                    </a:cubicBezTo>
                    <a:cubicBezTo>
                      <a:pt x="205" y="169"/>
                      <a:pt x="203" y="167"/>
                      <a:pt x="199" y="166"/>
                    </a:cubicBezTo>
                    <a:cubicBezTo>
                      <a:pt x="195" y="164"/>
                      <a:pt x="193" y="159"/>
                      <a:pt x="190" y="159"/>
                    </a:cubicBezTo>
                    <a:cubicBezTo>
                      <a:pt x="187" y="158"/>
                      <a:pt x="179" y="159"/>
                      <a:pt x="177" y="160"/>
                    </a:cubicBezTo>
                    <a:cubicBezTo>
                      <a:pt x="175" y="162"/>
                      <a:pt x="166" y="166"/>
                      <a:pt x="165" y="161"/>
                    </a:cubicBezTo>
                    <a:cubicBezTo>
                      <a:pt x="165" y="158"/>
                      <a:pt x="166" y="154"/>
                      <a:pt x="165" y="151"/>
                    </a:cubicBezTo>
                    <a:cubicBezTo>
                      <a:pt x="164" y="149"/>
                      <a:pt x="162" y="149"/>
                      <a:pt x="163" y="147"/>
                    </a:cubicBezTo>
                    <a:cubicBezTo>
                      <a:pt x="163" y="145"/>
                      <a:pt x="163" y="143"/>
                      <a:pt x="161" y="143"/>
                    </a:cubicBezTo>
                    <a:cubicBezTo>
                      <a:pt x="159" y="141"/>
                      <a:pt x="157" y="139"/>
                      <a:pt x="156" y="135"/>
                    </a:cubicBezTo>
                    <a:cubicBezTo>
                      <a:pt x="156" y="134"/>
                      <a:pt x="154" y="133"/>
                      <a:pt x="154" y="132"/>
                    </a:cubicBezTo>
                    <a:cubicBezTo>
                      <a:pt x="153" y="130"/>
                      <a:pt x="155" y="129"/>
                      <a:pt x="154" y="127"/>
                    </a:cubicBezTo>
                    <a:cubicBezTo>
                      <a:pt x="153" y="123"/>
                      <a:pt x="153" y="121"/>
                      <a:pt x="157" y="119"/>
                    </a:cubicBezTo>
                    <a:cubicBezTo>
                      <a:pt x="160" y="117"/>
                      <a:pt x="162" y="115"/>
                      <a:pt x="160" y="111"/>
                    </a:cubicBezTo>
                    <a:cubicBezTo>
                      <a:pt x="158" y="108"/>
                      <a:pt x="159" y="103"/>
                      <a:pt x="163" y="102"/>
                    </a:cubicBezTo>
                    <a:cubicBezTo>
                      <a:pt x="168" y="101"/>
                      <a:pt x="167" y="94"/>
                      <a:pt x="167" y="91"/>
                    </a:cubicBezTo>
                    <a:cubicBezTo>
                      <a:pt x="167" y="89"/>
                      <a:pt x="166" y="87"/>
                      <a:pt x="166" y="85"/>
                    </a:cubicBezTo>
                    <a:cubicBezTo>
                      <a:pt x="167" y="83"/>
                      <a:pt x="167" y="82"/>
                      <a:pt x="167" y="80"/>
                    </a:cubicBezTo>
                    <a:cubicBezTo>
                      <a:pt x="167" y="76"/>
                      <a:pt x="164" y="74"/>
                      <a:pt x="163" y="71"/>
                    </a:cubicBezTo>
                    <a:cubicBezTo>
                      <a:pt x="163" y="68"/>
                      <a:pt x="160" y="66"/>
                      <a:pt x="160" y="64"/>
                    </a:cubicBezTo>
                    <a:cubicBezTo>
                      <a:pt x="160" y="62"/>
                      <a:pt x="162" y="61"/>
                      <a:pt x="162" y="58"/>
                    </a:cubicBezTo>
                    <a:cubicBezTo>
                      <a:pt x="163" y="55"/>
                      <a:pt x="162" y="50"/>
                      <a:pt x="159" y="47"/>
                    </a:cubicBezTo>
                    <a:cubicBezTo>
                      <a:pt x="156" y="44"/>
                      <a:pt x="155" y="43"/>
                      <a:pt x="153" y="39"/>
                    </a:cubicBezTo>
                    <a:cubicBezTo>
                      <a:pt x="152" y="37"/>
                      <a:pt x="151" y="36"/>
                      <a:pt x="150" y="34"/>
                    </a:cubicBezTo>
                    <a:cubicBezTo>
                      <a:pt x="149" y="33"/>
                      <a:pt x="149" y="30"/>
                      <a:pt x="148" y="29"/>
                    </a:cubicBezTo>
                    <a:cubicBezTo>
                      <a:pt x="141" y="23"/>
                      <a:pt x="130" y="24"/>
                      <a:pt x="123" y="28"/>
                    </a:cubicBezTo>
                    <a:cubicBezTo>
                      <a:pt x="119" y="31"/>
                      <a:pt x="116" y="27"/>
                      <a:pt x="113" y="24"/>
                    </a:cubicBezTo>
                    <a:cubicBezTo>
                      <a:pt x="109" y="22"/>
                      <a:pt x="106" y="20"/>
                      <a:pt x="101" y="19"/>
                    </a:cubicBezTo>
                    <a:cubicBezTo>
                      <a:pt x="101" y="17"/>
                      <a:pt x="103" y="17"/>
                      <a:pt x="102" y="15"/>
                    </a:cubicBezTo>
                    <a:cubicBezTo>
                      <a:pt x="101" y="13"/>
                      <a:pt x="100" y="10"/>
                      <a:pt x="98" y="9"/>
                    </a:cubicBezTo>
                    <a:cubicBezTo>
                      <a:pt x="95" y="4"/>
                      <a:pt x="91" y="6"/>
                      <a:pt x="86" y="5"/>
                    </a:cubicBezTo>
                    <a:cubicBezTo>
                      <a:pt x="82" y="5"/>
                      <a:pt x="78" y="2"/>
                      <a:pt x="74" y="1"/>
                    </a:cubicBezTo>
                    <a:cubicBezTo>
                      <a:pt x="71" y="0"/>
                      <a:pt x="67" y="1"/>
                      <a:pt x="63" y="1"/>
                    </a:cubicBezTo>
                    <a:cubicBezTo>
                      <a:pt x="60" y="1"/>
                      <a:pt x="64" y="8"/>
                      <a:pt x="64" y="10"/>
                    </a:cubicBezTo>
                    <a:cubicBezTo>
                      <a:pt x="64" y="12"/>
                      <a:pt x="61" y="14"/>
                      <a:pt x="61" y="16"/>
                    </a:cubicBezTo>
                    <a:cubicBezTo>
                      <a:pt x="60" y="21"/>
                      <a:pt x="61" y="21"/>
                      <a:pt x="57" y="24"/>
                    </a:cubicBezTo>
                    <a:cubicBezTo>
                      <a:pt x="55" y="26"/>
                      <a:pt x="50" y="27"/>
                      <a:pt x="47" y="27"/>
                    </a:cubicBezTo>
                    <a:cubicBezTo>
                      <a:pt x="43" y="26"/>
                      <a:pt x="42" y="25"/>
                      <a:pt x="41" y="30"/>
                    </a:cubicBezTo>
                    <a:cubicBezTo>
                      <a:pt x="41" y="32"/>
                      <a:pt x="36" y="33"/>
                      <a:pt x="34" y="33"/>
                    </a:cubicBezTo>
                    <a:cubicBezTo>
                      <a:pt x="33" y="33"/>
                      <a:pt x="31" y="35"/>
                      <a:pt x="30" y="32"/>
                    </a:cubicBezTo>
                    <a:cubicBezTo>
                      <a:pt x="29" y="30"/>
                      <a:pt x="29" y="30"/>
                      <a:pt x="26" y="31"/>
                    </a:cubicBezTo>
                    <a:cubicBezTo>
                      <a:pt x="24" y="31"/>
                      <a:pt x="26" y="35"/>
                      <a:pt x="23" y="36"/>
                    </a:cubicBezTo>
                    <a:cubicBezTo>
                      <a:pt x="18" y="37"/>
                      <a:pt x="22" y="41"/>
                      <a:pt x="18" y="43"/>
                    </a:cubicBezTo>
                    <a:cubicBezTo>
                      <a:pt x="15" y="44"/>
                      <a:pt x="11" y="46"/>
                      <a:pt x="10" y="49"/>
                    </a:cubicBezTo>
                    <a:cubicBezTo>
                      <a:pt x="10" y="52"/>
                      <a:pt x="8" y="55"/>
                      <a:pt x="6" y="58"/>
                    </a:cubicBezTo>
                    <a:cubicBezTo>
                      <a:pt x="4" y="61"/>
                      <a:pt x="1" y="61"/>
                      <a:pt x="0" y="64"/>
                    </a:cubicBezTo>
                    <a:cubicBezTo>
                      <a:pt x="2" y="67"/>
                      <a:pt x="2" y="66"/>
                      <a:pt x="7" y="65"/>
                    </a:cubicBezTo>
                    <a:cubicBezTo>
                      <a:pt x="12" y="63"/>
                      <a:pt x="11" y="68"/>
                      <a:pt x="15" y="70"/>
                    </a:cubicBezTo>
                    <a:cubicBezTo>
                      <a:pt x="22" y="75"/>
                      <a:pt x="24" y="84"/>
                      <a:pt x="27" y="92"/>
                    </a:cubicBezTo>
                    <a:cubicBezTo>
                      <a:pt x="29" y="95"/>
                      <a:pt x="29" y="101"/>
                      <a:pt x="33" y="101"/>
                    </a:cubicBezTo>
                    <a:cubicBezTo>
                      <a:pt x="35" y="101"/>
                      <a:pt x="37" y="100"/>
                      <a:pt x="39" y="101"/>
                    </a:cubicBezTo>
                    <a:cubicBezTo>
                      <a:pt x="40" y="102"/>
                      <a:pt x="40" y="103"/>
                      <a:pt x="42" y="103"/>
                    </a:cubicBezTo>
                    <a:cubicBezTo>
                      <a:pt x="45" y="103"/>
                      <a:pt x="48" y="102"/>
                      <a:pt x="51" y="99"/>
                    </a:cubicBezTo>
                    <a:cubicBezTo>
                      <a:pt x="53" y="97"/>
                      <a:pt x="57" y="98"/>
                      <a:pt x="60" y="97"/>
                    </a:cubicBezTo>
                    <a:cubicBezTo>
                      <a:pt x="62" y="96"/>
                      <a:pt x="61" y="100"/>
                      <a:pt x="62" y="101"/>
                    </a:cubicBezTo>
                    <a:cubicBezTo>
                      <a:pt x="63" y="101"/>
                      <a:pt x="66" y="101"/>
                      <a:pt x="67" y="101"/>
                    </a:cubicBezTo>
                    <a:cubicBezTo>
                      <a:pt x="70" y="102"/>
                      <a:pt x="73" y="103"/>
                      <a:pt x="76" y="104"/>
                    </a:cubicBezTo>
                    <a:cubicBezTo>
                      <a:pt x="80" y="106"/>
                      <a:pt x="77" y="110"/>
                      <a:pt x="78" y="114"/>
                    </a:cubicBezTo>
                    <a:cubicBezTo>
                      <a:pt x="78" y="116"/>
                      <a:pt x="79" y="118"/>
                      <a:pt x="79" y="120"/>
                    </a:cubicBezTo>
                    <a:cubicBezTo>
                      <a:pt x="79" y="122"/>
                      <a:pt x="81" y="124"/>
                      <a:pt x="81" y="125"/>
                    </a:cubicBezTo>
                    <a:cubicBezTo>
                      <a:pt x="81" y="127"/>
                      <a:pt x="78" y="127"/>
                      <a:pt x="79" y="129"/>
                    </a:cubicBezTo>
                    <a:cubicBezTo>
                      <a:pt x="79" y="131"/>
                      <a:pt x="80" y="132"/>
                      <a:pt x="81" y="134"/>
                    </a:cubicBezTo>
                    <a:cubicBezTo>
                      <a:pt x="82" y="138"/>
                      <a:pt x="82" y="143"/>
                      <a:pt x="79" y="147"/>
                    </a:cubicBezTo>
                    <a:cubicBezTo>
                      <a:pt x="77" y="150"/>
                      <a:pt x="73" y="151"/>
                      <a:pt x="75" y="156"/>
                    </a:cubicBezTo>
                    <a:cubicBezTo>
                      <a:pt x="78" y="161"/>
                      <a:pt x="78" y="164"/>
                      <a:pt x="77" y="169"/>
                    </a:cubicBezTo>
                    <a:cubicBezTo>
                      <a:pt x="76" y="175"/>
                      <a:pt x="82" y="178"/>
                      <a:pt x="75" y="180"/>
                    </a:cubicBezTo>
                    <a:cubicBezTo>
                      <a:pt x="71" y="181"/>
                      <a:pt x="72" y="181"/>
                      <a:pt x="70" y="184"/>
                    </a:cubicBezTo>
                    <a:cubicBezTo>
                      <a:pt x="68" y="188"/>
                      <a:pt x="69" y="188"/>
                      <a:pt x="72" y="192"/>
                    </a:cubicBezTo>
                    <a:cubicBezTo>
                      <a:pt x="74" y="193"/>
                      <a:pt x="73" y="195"/>
                      <a:pt x="73" y="197"/>
                    </a:cubicBezTo>
                    <a:cubicBezTo>
                      <a:pt x="73" y="199"/>
                      <a:pt x="77" y="198"/>
                      <a:pt x="75" y="200"/>
                    </a:cubicBezTo>
                    <a:cubicBezTo>
                      <a:pt x="74" y="203"/>
                      <a:pt x="72" y="204"/>
                      <a:pt x="73" y="207"/>
                    </a:cubicBezTo>
                    <a:cubicBezTo>
                      <a:pt x="74" y="209"/>
                      <a:pt x="75" y="209"/>
                      <a:pt x="75" y="211"/>
                    </a:cubicBezTo>
                    <a:cubicBezTo>
                      <a:pt x="75" y="215"/>
                      <a:pt x="73" y="220"/>
                      <a:pt x="73" y="224"/>
                    </a:cubicBezTo>
                    <a:cubicBezTo>
                      <a:pt x="73" y="226"/>
                      <a:pt x="72" y="228"/>
                      <a:pt x="73" y="230"/>
                    </a:cubicBezTo>
                    <a:cubicBezTo>
                      <a:pt x="73" y="232"/>
                      <a:pt x="75" y="233"/>
                      <a:pt x="76" y="235"/>
                    </a:cubicBezTo>
                    <a:cubicBezTo>
                      <a:pt x="76" y="239"/>
                      <a:pt x="71" y="239"/>
                      <a:pt x="73" y="245"/>
                    </a:cubicBezTo>
                    <a:cubicBezTo>
                      <a:pt x="76" y="249"/>
                      <a:pt x="79" y="253"/>
                      <a:pt x="81" y="258"/>
                    </a:cubicBezTo>
                    <a:cubicBezTo>
                      <a:pt x="83" y="261"/>
                      <a:pt x="87" y="262"/>
                      <a:pt x="90" y="265"/>
                    </a:cubicBezTo>
                    <a:cubicBezTo>
                      <a:pt x="92" y="267"/>
                      <a:pt x="95" y="270"/>
                      <a:pt x="94" y="273"/>
                    </a:cubicBezTo>
                    <a:cubicBezTo>
                      <a:pt x="92" y="278"/>
                      <a:pt x="87" y="277"/>
                      <a:pt x="84" y="278"/>
                    </a:cubicBezTo>
                    <a:cubicBezTo>
                      <a:pt x="81" y="278"/>
                      <a:pt x="79" y="281"/>
                      <a:pt x="76" y="283"/>
                    </a:cubicBezTo>
                    <a:cubicBezTo>
                      <a:pt x="75" y="283"/>
                      <a:pt x="73" y="283"/>
                      <a:pt x="72" y="284"/>
                    </a:cubicBezTo>
                    <a:cubicBezTo>
                      <a:pt x="69" y="285"/>
                      <a:pt x="67" y="281"/>
                      <a:pt x="65" y="282"/>
                    </a:cubicBezTo>
                    <a:cubicBezTo>
                      <a:pt x="63" y="283"/>
                      <a:pt x="61" y="289"/>
                      <a:pt x="61" y="291"/>
                    </a:cubicBezTo>
                    <a:cubicBezTo>
                      <a:pt x="62" y="296"/>
                      <a:pt x="58" y="298"/>
                      <a:pt x="59" y="303"/>
                    </a:cubicBezTo>
                    <a:cubicBezTo>
                      <a:pt x="61" y="309"/>
                      <a:pt x="59" y="319"/>
                      <a:pt x="53" y="322"/>
                    </a:cubicBezTo>
                    <a:cubicBezTo>
                      <a:pt x="51" y="323"/>
                      <a:pt x="52" y="325"/>
                      <a:pt x="52" y="326"/>
                    </a:cubicBezTo>
                    <a:cubicBezTo>
                      <a:pt x="52" y="329"/>
                      <a:pt x="51" y="329"/>
                      <a:pt x="49" y="330"/>
                    </a:cubicBezTo>
                    <a:cubicBezTo>
                      <a:pt x="45" y="334"/>
                      <a:pt x="50" y="338"/>
                      <a:pt x="52" y="342"/>
                    </a:cubicBezTo>
                    <a:cubicBezTo>
                      <a:pt x="51" y="341"/>
                      <a:pt x="51" y="341"/>
                      <a:pt x="52" y="342"/>
                    </a:cubicBezTo>
                    <a:cubicBezTo>
                      <a:pt x="54" y="346"/>
                      <a:pt x="56" y="340"/>
                      <a:pt x="60" y="341"/>
                    </a:cubicBezTo>
                    <a:cubicBezTo>
                      <a:pt x="62" y="342"/>
                      <a:pt x="64" y="344"/>
                      <a:pt x="64" y="346"/>
                    </a:cubicBezTo>
                    <a:cubicBezTo>
                      <a:pt x="65" y="349"/>
                      <a:pt x="71" y="348"/>
                      <a:pt x="73" y="349"/>
                    </a:cubicBezTo>
                    <a:cubicBezTo>
                      <a:pt x="76" y="349"/>
                      <a:pt x="78" y="351"/>
                      <a:pt x="80" y="353"/>
                    </a:cubicBezTo>
                    <a:cubicBezTo>
                      <a:pt x="85" y="357"/>
                      <a:pt x="88" y="366"/>
                      <a:pt x="90" y="372"/>
                    </a:cubicBezTo>
                    <a:cubicBezTo>
                      <a:pt x="91" y="376"/>
                      <a:pt x="93" y="382"/>
                      <a:pt x="99" y="383"/>
                    </a:cubicBezTo>
                    <a:cubicBezTo>
                      <a:pt x="106" y="383"/>
                      <a:pt x="106" y="374"/>
                      <a:pt x="114" y="377"/>
                    </a:cubicBezTo>
                    <a:cubicBezTo>
                      <a:pt x="118" y="379"/>
                      <a:pt x="124" y="375"/>
                      <a:pt x="129" y="379"/>
                    </a:cubicBezTo>
                    <a:cubicBezTo>
                      <a:pt x="130" y="381"/>
                      <a:pt x="128" y="382"/>
                      <a:pt x="131" y="383"/>
                    </a:cubicBezTo>
                    <a:cubicBezTo>
                      <a:pt x="132" y="383"/>
                      <a:pt x="133" y="383"/>
                      <a:pt x="133" y="384"/>
                    </a:cubicBezTo>
                    <a:cubicBezTo>
                      <a:pt x="135" y="385"/>
                      <a:pt x="138" y="388"/>
                      <a:pt x="139" y="385"/>
                    </a:cubicBezTo>
                    <a:cubicBezTo>
                      <a:pt x="141" y="383"/>
                      <a:pt x="149" y="380"/>
                      <a:pt x="146" y="376"/>
                    </a:cubicBezTo>
                    <a:cubicBezTo>
                      <a:pt x="150" y="375"/>
                      <a:pt x="151" y="381"/>
                      <a:pt x="156" y="380"/>
                    </a:cubicBezTo>
                    <a:cubicBezTo>
                      <a:pt x="159" y="380"/>
                      <a:pt x="167" y="375"/>
                      <a:pt x="169" y="377"/>
                    </a:cubicBezTo>
                    <a:cubicBezTo>
                      <a:pt x="173" y="379"/>
                      <a:pt x="171" y="383"/>
                      <a:pt x="177" y="383"/>
                    </a:cubicBezTo>
                    <a:cubicBezTo>
                      <a:pt x="181" y="384"/>
                      <a:pt x="181" y="391"/>
                      <a:pt x="182" y="393"/>
                    </a:cubicBezTo>
                    <a:cubicBezTo>
                      <a:pt x="182" y="396"/>
                      <a:pt x="185" y="396"/>
                      <a:pt x="186" y="398"/>
                    </a:cubicBezTo>
                    <a:cubicBezTo>
                      <a:pt x="186" y="400"/>
                      <a:pt x="184" y="402"/>
                      <a:pt x="185" y="405"/>
                    </a:cubicBezTo>
                    <a:cubicBezTo>
                      <a:pt x="186" y="409"/>
                      <a:pt x="182" y="415"/>
                      <a:pt x="185" y="418"/>
                    </a:cubicBezTo>
                    <a:cubicBezTo>
                      <a:pt x="187" y="420"/>
                      <a:pt x="187" y="424"/>
                      <a:pt x="189" y="426"/>
                    </a:cubicBezTo>
                    <a:cubicBezTo>
                      <a:pt x="192" y="427"/>
                      <a:pt x="195" y="424"/>
                      <a:pt x="196" y="428"/>
                    </a:cubicBezTo>
                    <a:cubicBezTo>
                      <a:pt x="198" y="434"/>
                      <a:pt x="202" y="435"/>
                      <a:pt x="206" y="431"/>
                    </a:cubicBezTo>
                    <a:cubicBezTo>
                      <a:pt x="207" y="430"/>
                      <a:pt x="210" y="429"/>
                      <a:pt x="208" y="427"/>
                    </a:cubicBezTo>
                    <a:cubicBezTo>
                      <a:pt x="207" y="427"/>
                      <a:pt x="207" y="425"/>
                      <a:pt x="208" y="425"/>
                    </a:cubicBezTo>
                    <a:cubicBezTo>
                      <a:pt x="212" y="422"/>
                      <a:pt x="216" y="425"/>
                      <a:pt x="220" y="425"/>
                    </a:cubicBezTo>
                    <a:cubicBezTo>
                      <a:pt x="226" y="425"/>
                      <a:pt x="232" y="426"/>
                      <a:pt x="238" y="426"/>
                    </a:cubicBezTo>
                    <a:cubicBezTo>
                      <a:pt x="241" y="426"/>
                      <a:pt x="242" y="425"/>
                      <a:pt x="245" y="425"/>
                    </a:cubicBezTo>
                    <a:cubicBezTo>
                      <a:pt x="248" y="426"/>
                      <a:pt x="250" y="424"/>
                      <a:pt x="252" y="428"/>
                    </a:cubicBezTo>
                    <a:cubicBezTo>
                      <a:pt x="252" y="428"/>
                      <a:pt x="253" y="431"/>
                      <a:pt x="254" y="430"/>
                    </a:cubicBezTo>
                    <a:cubicBezTo>
                      <a:pt x="256" y="430"/>
                      <a:pt x="259" y="430"/>
                      <a:pt x="260" y="428"/>
                    </a:cubicBezTo>
                    <a:cubicBezTo>
                      <a:pt x="261" y="427"/>
                      <a:pt x="261" y="424"/>
                      <a:pt x="259" y="423"/>
                    </a:cubicBezTo>
                    <a:cubicBezTo>
                      <a:pt x="257" y="423"/>
                      <a:pt x="251" y="422"/>
                      <a:pt x="252" y="418"/>
                    </a:cubicBezTo>
                    <a:cubicBezTo>
                      <a:pt x="256" y="418"/>
                      <a:pt x="264" y="422"/>
                      <a:pt x="265" y="426"/>
                    </a:cubicBezTo>
                    <a:cubicBezTo>
                      <a:pt x="267" y="432"/>
                      <a:pt x="260" y="433"/>
                      <a:pt x="256" y="434"/>
                    </a:cubicBezTo>
                    <a:cubicBezTo>
                      <a:pt x="257" y="440"/>
                      <a:pt x="261" y="441"/>
                      <a:pt x="266" y="439"/>
                    </a:cubicBezTo>
                    <a:cubicBezTo>
                      <a:pt x="271" y="436"/>
                      <a:pt x="277" y="437"/>
                      <a:pt x="281" y="433"/>
                    </a:cubicBezTo>
                    <a:cubicBezTo>
                      <a:pt x="283" y="430"/>
                      <a:pt x="280" y="448"/>
                      <a:pt x="281" y="449"/>
                    </a:cubicBezTo>
                    <a:cubicBezTo>
                      <a:pt x="282" y="453"/>
                      <a:pt x="283" y="457"/>
                      <a:pt x="285" y="461"/>
                    </a:cubicBezTo>
                    <a:cubicBezTo>
                      <a:pt x="286" y="464"/>
                      <a:pt x="285" y="464"/>
                      <a:pt x="289" y="464"/>
                    </a:cubicBezTo>
                    <a:cubicBezTo>
                      <a:pt x="291" y="464"/>
                      <a:pt x="293" y="464"/>
                      <a:pt x="295" y="464"/>
                    </a:cubicBezTo>
                    <a:cubicBezTo>
                      <a:pt x="299" y="462"/>
                      <a:pt x="301" y="461"/>
                      <a:pt x="304" y="458"/>
                    </a:cubicBezTo>
                    <a:cubicBezTo>
                      <a:pt x="306" y="457"/>
                      <a:pt x="306" y="454"/>
                      <a:pt x="309" y="454"/>
                    </a:cubicBezTo>
                    <a:cubicBezTo>
                      <a:pt x="310" y="453"/>
                      <a:pt x="314" y="451"/>
                      <a:pt x="316" y="453"/>
                    </a:cubicBezTo>
                    <a:cubicBezTo>
                      <a:pt x="318" y="456"/>
                      <a:pt x="322" y="452"/>
                      <a:pt x="325" y="452"/>
                    </a:cubicBezTo>
                    <a:cubicBezTo>
                      <a:pt x="327" y="452"/>
                      <a:pt x="330" y="453"/>
                      <a:pt x="331" y="451"/>
                    </a:cubicBezTo>
                    <a:cubicBezTo>
                      <a:pt x="331" y="449"/>
                      <a:pt x="332" y="448"/>
                      <a:pt x="334" y="447"/>
                    </a:cubicBezTo>
                    <a:cubicBezTo>
                      <a:pt x="337" y="447"/>
                      <a:pt x="339" y="448"/>
                      <a:pt x="341" y="448"/>
                    </a:cubicBezTo>
                    <a:cubicBezTo>
                      <a:pt x="341" y="449"/>
                      <a:pt x="343" y="450"/>
                      <a:pt x="344" y="450"/>
                    </a:cubicBezTo>
                    <a:cubicBezTo>
                      <a:pt x="349" y="452"/>
                      <a:pt x="350" y="450"/>
                      <a:pt x="353" y="447"/>
                    </a:cubicBezTo>
                    <a:cubicBezTo>
                      <a:pt x="354" y="447"/>
                      <a:pt x="359" y="443"/>
                      <a:pt x="360" y="443"/>
                    </a:cubicBezTo>
                    <a:cubicBezTo>
                      <a:pt x="368" y="443"/>
                      <a:pt x="372" y="460"/>
                      <a:pt x="380" y="462"/>
                    </a:cubicBezTo>
                    <a:cubicBezTo>
                      <a:pt x="382" y="462"/>
                      <a:pt x="384" y="461"/>
                      <a:pt x="385" y="464"/>
                    </a:cubicBezTo>
                    <a:cubicBezTo>
                      <a:pt x="386" y="465"/>
                      <a:pt x="386" y="467"/>
                      <a:pt x="387" y="469"/>
                    </a:cubicBezTo>
                    <a:cubicBezTo>
                      <a:pt x="390" y="471"/>
                      <a:pt x="395" y="472"/>
                      <a:pt x="393" y="476"/>
                    </a:cubicBezTo>
                    <a:cubicBezTo>
                      <a:pt x="392" y="481"/>
                      <a:pt x="400" y="482"/>
                      <a:pt x="403" y="483"/>
                    </a:cubicBezTo>
                    <a:cubicBezTo>
                      <a:pt x="408" y="483"/>
                      <a:pt x="410" y="484"/>
                      <a:pt x="414" y="487"/>
                    </a:cubicBezTo>
                    <a:cubicBezTo>
                      <a:pt x="416" y="488"/>
                      <a:pt x="418" y="489"/>
                      <a:pt x="419" y="490"/>
                    </a:cubicBezTo>
                    <a:cubicBezTo>
                      <a:pt x="420" y="491"/>
                      <a:pt x="421" y="493"/>
                      <a:pt x="422" y="493"/>
                    </a:cubicBezTo>
                    <a:cubicBezTo>
                      <a:pt x="426" y="495"/>
                      <a:pt x="430" y="490"/>
                      <a:pt x="432" y="489"/>
                    </a:cubicBezTo>
                    <a:cubicBezTo>
                      <a:pt x="434" y="488"/>
                      <a:pt x="438" y="486"/>
                      <a:pt x="441" y="486"/>
                    </a:cubicBezTo>
                    <a:cubicBezTo>
                      <a:pt x="442" y="485"/>
                      <a:pt x="443" y="484"/>
                      <a:pt x="443" y="483"/>
                    </a:cubicBezTo>
                    <a:cubicBezTo>
                      <a:pt x="445" y="482"/>
                      <a:pt x="447" y="482"/>
                      <a:pt x="449" y="48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2" name="Freeform 59">
                <a:extLst>
                  <a:ext uri="{FF2B5EF4-FFF2-40B4-BE49-F238E27FC236}">
                    <a16:creationId xmlns:a16="http://schemas.microsoft.com/office/drawing/2014/main" id="{E72A07E6-4CED-4A48-A18D-10F062D4A15E}"/>
                  </a:ext>
                </a:extLst>
              </p:cNvPr>
              <p:cNvSpPr>
                <a:spLocks/>
              </p:cNvSpPr>
              <p:nvPr/>
            </p:nvSpPr>
            <p:spPr bwMode="auto">
              <a:xfrm>
                <a:off x="4306888" y="255588"/>
                <a:ext cx="558800" cy="1266825"/>
              </a:xfrm>
              <a:custGeom>
                <a:avLst/>
                <a:gdLst>
                  <a:gd name="T0" fmla="*/ 93 w 149"/>
                  <a:gd name="T1" fmla="*/ 324 h 338"/>
                  <a:gd name="T2" fmla="*/ 94 w 149"/>
                  <a:gd name="T3" fmla="*/ 315 h 338"/>
                  <a:gd name="T4" fmla="*/ 97 w 149"/>
                  <a:gd name="T5" fmla="*/ 307 h 338"/>
                  <a:gd name="T6" fmla="*/ 103 w 149"/>
                  <a:gd name="T7" fmla="*/ 307 h 338"/>
                  <a:gd name="T8" fmla="*/ 109 w 149"/>
                  <a:gd name="T9" fmla="*/ 306 h 338"/>
                  <a:gd name="T10" fmla="*/ 104 w 149"/>
                  <a:gd name="T11" fmla="*/ 288 h 338"/>
                  <a:gd name="T12" fmla="*/ 116 w 149"/>
                  <a:gd name="T13" fmla="*/ 284 h 338"/>
                  <a:gd name="T14" fmla="*/ 123 w 149"/>
                  <a:gd name="T15" fmla="*/ 280 h 338"/>
                  <a:gd name="T16" fmla="*/ 114 w 149"/>
                  <a:gd name="T17" fmla="*/ 282 h 338"/>
                  <a:gd name="T18" fmla="*/ 108 w 149"/>
                  <a:gd name="T19" fmla="*/ 276 h 338"/>
                  <a:gd name="T20" fmla="*/ 113 w 149"/>
                  <a:gd name="T21" fmla="*/ 256 h 338"/>
                  <a:gd name="T22" fmla="*/ 114 w 149"/>
                  <a:gd name="T23" fmla="*/ 236 h 338"/>
                  <a:gd name="T24" fmla="*/ 118 w 149"/>
                  <a:gd name="T25" fmla="*/ 232 h 338"/>
                  <a:gd name="T26" fmla="*/ 120 w 149"/>
                  <a:gd name="T27" fmla="*/ 220 h 338"/>
                  <a:gd name="T28" fmla="*/ 117 w 149"/>
                  <a:gd name="T29" fmla="*/ 202 h 338"/>
                  <a:gd name="T30" fmla="*/ 119 w 149"/>
                  <a:gd name="T31" fmla="*/ 188 h 338"/>
                  <a:gd name="T32" fmla="*/ 124 w 149"/>
                  <a:gd name="T33" fmla="*/ 181 h 338"/>
                  <a:gd name="T34" fmla="*/ 127 w 149"/>
                  <a:gd name="T35" fmla="*/ 170 h 338"/>
                  <a:gd name="T36" fmla="*/ 124 w 149"/>
                  <a:gd name="T37" fmla="*/ 158 h 338"/>
                  <a:gd name="T38" fmla="*/ 129 w 149"/>
                  <a:gd name="T39" fmla="*/ 143 h 338"/>
                  <a:gd name="T40" fmla="*/ 130 w 149"/>
                  <a:gd name="T41" fmla="*/ 133 h 338"/>
                  <a:gd name="T42" fmla="*/ 135 w 149"/>
                  <a:gd name="T43" fmla="*/ 130 h 338"/>
                  <a:gd name="T44" fmla="*/ 143 w 149"/>
                  <a:gd name="T45" fmla="*/ 122 h 338"/>
                  <a:gd name="T46" fmla="*/ 146 w 149"/>
                  <a:gd name="T47" fmla="*/ 111 h 338"/>
                  <a:gd name="T48" fmla="*/ 146 w 149"/>
                  <a:gd name="T49" fmla="*/ 95 h 338"/>
                  <a:gd name="T50" fmla="*/ 142 w 149"/>
                  <a:gd name="T51" fmla="*/ 86 h 338"/>
                  <a:gd name="T52" fmla="*/ 143 w 149"/>
                  <a:gd name="T53" fmla="*/ 81 h 338"/>
                  <a:gd name="T54" fmla="*/ 145 w 149"/>
                  <a:gd name="T55" fmla="*/ 64 h 338"/>
                  <a:gd name="T56" fmla="*/ 133 w 149"/>
                  <a:gd name="T57" fmla="*/ 49 h 338"/>
                  <a:gd name="T58" fmla="*/ 121 w 149"/>
                  <a:gd name="T59" fmla="*/ 47 h 338"/>
                  <a:gd name="T60" fmla="*/ 111 w 149"/>
                  <a:gd name="T61" fmla="*/ 37 h 338"/>
                  <a:gd name="T62" fmla="*/ 106 w 149"/>
                  <a:gd name="T63" fmla="*/ 30 h 338"/>
                  <a:gd name="T64" fmla="*/ 102 w 149"/>
                  <a:gd name="T65" fmla="*/ 22 h 338"/>
                  <a:gd name="T66" fmla="*/ 95 w 149"/>
                  <a:gd name="T67" fmla="*/ 12 h 338"/>
                  <a:gd name="T68" fmla="*/ 87 w 149"/>
                  <a:gd name="T69" fmla="*/ 9 h 338"/>
                  <a:gd name="T70" fmla="*/ 80 w 149"/>
                  <a:gd name="T71" fmla="*/ 13 h 338"/>
                  <a:gd name="T72" fmla="*/ 76 w 149"/>
                  <a:gd name="T73" fmla="*/ 2 h 338"/>
                  <a:gd name="T74" fmla="*/ 73 w 149"/>
                  <a:gd name="T75" fmla="*/ 6 h 338"/>
                  <a:gd name="T76" fmla="*/ 65 w 149"/>
                  <a:gd name="T77" fmla="*/ 30 h 338"/>
                  <a:gd name="T78" fmla="*/ 57 w 149"/>
                  <a:gd name="T79" fmla="*/ 53 h 338"/>
                  <a:gd name="T80" fmla="*/ 56 w 149"/>
                  <a:gd name="T81" fmla="*/ 76 h 338"/>
                  <a:gd name="T82" fmla="*/ 28 w 149"/>
                  <a:gd name="T83" fmla="*/ 100 h 338"/>
                  <a:gd name="T84" fmla="*/ 9 w 149"/>
                  <a:gd name="T85" fmla="*/ 98 h 338"/>
                  <a:gd name="T86" fmla="*/ 20 w 149"/>
                  <a:gd name="T87" fmla="*/ 121 h 338"/>
                  <a:gd name="T88" fmla="*/ 32 w 149"/>
                  <a:gd name="T89" fmla="*/ 162 h 338"/>
                  <a:gd name="T90" fmla="*/ 28 w 149"/>
                  <a:gd name="T91" fmla="*/ 192 h 338"/>
                  <a:gd name="T92" fmla="*/ 12 w 149"/>
                  <a:gd name="T93" fmla="*/ 215 h 338"/>
                  <a:gd name="T94" fmla="*/ 16 w 149"/>
                  <a:gd name="T95" fmla="*/ 268 h 338"/>
                  <a:gd name="T96" fmla="*/ 29 w 149"/>
                  <a:gd name="T97" fmla="*/ 295 h 338"/>
                  <a:gd name="T98" fmla="*/ 46 w 149"/>
                  <a:gd name="T99" fmla="*/ 294 h 338"/>
                  <a:gd name="T100" fmla="*/ 55 w 149"/>
                  <a:gd name="T101" fmla="*/ 311 h 338"/>
                  <a:gd name="T102" fmla="*/ 64 w 149"/>
                  <a:gd name="T103" fmla="*/ 318 h 338"/>
                  <a:gd name="T104" fmla="*/ 86 w 149"/>
                  <a:gd name="T105" fmla="*/ 336 h 338"/>
                  <a:gd name="T106" fmla="*/ 89 w 149"/>
                  <a:gd name="T107" fmla="*/ 329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338">
                    <a:moveTo>
                      <a:pt x="89" y="329"/>
                    </a:moveTo>
                    <a:cubicBezTo>
                      <a:pt x="90" y="327"/>
                      <a:pt x="91" y="325"/>
                      <a:pt x="93" y="324"/>
                    </a:cubicBezTo>
                    <a:cubicBezTo>
                      <a:pt x="94" y="322"/>
                      <a:pt x="96" y="321"/>
                      <a:pt x="96" y="319"/>
                    </a:cubicBezTo>
                    <a:cubicBezTo>
                      <a:pt x="96" y="317"/>
                      <a:pt x="95" y="317"/>
                      <a:pt x="94" y="315"/>
                    </a:cubicBezTo>
                    <a:cubicBezTo>
                      <a:pt x="93" y="313"/>
                      <a:pt x="92" y="309"/>
                      <a:pt x="92" y="306"/>
                    </a:cubicBezTo>
                    <a:cubicBezTo>
                      <a:pt x="94" y="306"/>
                      <a:pt x="95" y="307"/>
                      <a:pt x="97" y="307"/>
                    </a:cubicBezTo>
                    <a:cubicBezTo>
                      <a:pt x="98" y="307"/>
                      <a:pt x="99" y="305"/>
                      <a:pt x="101" y="306"/>
                    </a:cubicBezTo>
                    <a:cubicBezTo>
                      <a:pt x="102" y="306"/>
                      <a:pt x="102" y="306"/>
                      <a:pt x="103" y="307"/>
                    </a:cubicBezTo>
                    <a:cubicBezTo>
                      <a:pt x="104" y="307"/>
                      <a:pt x="105" y="306"/>
                      <a:pt x="106" y="306"/>
                    </a:cubicBezTo>
                    <a:cubicBezTo>
                      <a:pt x="107" y="306"/>
                      <a:pt x="108" y="306"/>
                      <a:pt x="109" y="306"/>
                    </a:cubicBezTo>
                    <a:cubicBezTo>
                      <a:pt x="109" y="304"/>
                      <a:pt x="108" y="302"/>
                      <a:pt x="108" y="300"/>
                    </a:cubicBezTo>
                    <a:cubicBezTo>
                      <a:pt x="104" y="298"/>
                      <a:pt x="104" y="292"/>
                      <a:pt x="104" y="288"/>
                    </a:cubicBezTo>
                    <a:cubicBezTo>
                      <a:pt x="107" y="288"/>
                      <a:pt x="109" y="289"/>
                      <a:pt x="111" y="288"/>
                    </a:cubicBezTo>
                    <a:cubicBezTo>
                      <a:pt x="113" y="287"/>
                      <a:pt x="114" y="285"/>
                      <a:pt x="116" y="284"/>
                    </a:cubicBezTo>
                    <a:cubicBezTo>
                      <a:pt x="117" y="284"/>
                      <a:pt x="120" y="285"/>
                      <a:pt x="121" y="285"/>
                    </a:cubicBezTo>
                    <a:cubicBezTo>
                      <a:pt x="122" y="284"/>
                      <a:pt x="124" y="281"/>
                      <a:pt x="123" y="280"/>
                    </a:cubicBezTo>
                    <a:cubicBezTo>
                      <a:pt x="122" y="279"/>
                      <a:pt x="119" y="279"/>
                      <a:pt x="118" y="280"/>
                    </a:cubicBezTo>
                    <a:cubicBezTo>
                      <a:pt x="116" y="280"/>
                      <a:pt x="115" y="281"/>
                      <a:pt x="114" y="282"/>
                    </a:cubicBezTo>
                    <a:cubicBezTo>
                      <a:pt x="113" y="282"/>
                      <a:pt x="109" y="281"/>
                      <a:pt x="109" y="280"/>
                    </a:cubicBezTo>
                    <a:cubicBezTo>
                      <a:pt x="108" y="279"/>
                      <a:pt x="108" y="277"/>
                      <a:pt x="108" y="276"/>
                    </a:cubicBezTo>
                    <a:cubicBezTo>
                      <a:pt x="108" y="273"/>
                      <a:pt x="109" y="268"/>
                      <a:pt x="110" y="265"/>
                    </a:cubicBezTo>
                    <a:cubicBezTo>
                      <a:pt x="111" y="262"/>
                      <a:pt x="113" y="260"/>
                      <a:pt x="113" y="256"/>
                    </a:cubicBezTo>
                    <a:cubicBezTo>
                      <a:pt x="113" y="253"/>
                      <a:pt x="111" y="250"/>
                      <a:pt x="110" y="248"/>
                    </a:cubicBezTo>
                    <a:cubicBezTo>
                      <a:pt x="108" y="244"/>
                      <a:pt x="110" y="236"/>
                      <a:pt x="114" y="236"/>
                    </a:cubicBezTo>
                    <a:cubicBezTo>
                      <a:pt x="116" y="236"/>
                      <a:pt x="117" y="237"/>
                      <a:pt x="118" y="237"/>
                    </a:cubicBezTo>
                    <a:cubicBezTo>
                      <a:pt x="118" y="235"/>
                      <a:pt x="118" y="234"/>
                      <a:pt x="118" y="232"/>
                    </a:cubicBezTo>
                    <a:cubicBezTo>
                      <a:pt x="119" y="231"/>
                      <a:pt x="120" y="231"/>
                      <a:pt x="120" y="229"/>
                    </a:cubicBezTo>
                    <a:cubicBezTo>
                      <a:pt x="120" y="226"/>
                      <a:pt x="122" y="223"/>
                      <a:pt x="120" y="220"/>
                    </a:cubicBezTo>
                    <a:cubicBezTo>
                      <a:pt x="119" y="217"/>
                      <a:pt x="115" y="215"/>
                      <a:pt x="115" y="211"/>
                    </a:cubicBezTo>
                    <a:cubicBezTo>
                      <a:pt x="115" y="208"/>
                      <a:pt x="116" y="205"/>
                      <a:pt x="117" y="202"/>
                    </a:cubicBezTo>
                    <a:cubicBezTo>
                      <a:pt x="118" y="198"/>
                      <a:pt x="118" y="194"/>
                      <a:pt x="119" y="191"/>
                    </a:cubicBezTo>
                    <a:cubicBezTo>
                      <a:pt x="119" y="190"/>
                      <a:pt x="119" y="189"/>
                      <a:pt x="119" y="188"/>
                    </a:cubicBezTo>
                    <a:cubicBezTo>
                      <a:pt x="120" y="186"/>
                      <a:pt x="122" y="187"/>
                      <a:pt x="123" y="186"/>
                    </a:cubicBezTo>
                    <a:cubicBezTo>
                      <a:pt x="124" y="185"/>
                      <a:pt x="123" y="183"/>
                      <a:pt x="124" y="181"/>
                    </a:cubicBezTo>
                    <a:cubicBezTo>
                      <a:pt x="124" y="179"/>
                      <a:pt x="127" y="178"/>
                      <a:pt x="127" y="175"/>
                    </a:cubicBezTo>
                    <a:cubicBezTo>
                      <a:pt x="128" y="173"/>
                      <a:pt x="127" y="172"/>
                      <a:pt x="127" y="170"/>
                    </a:cubicBezTo>
                    <a:cubicBezTo>
                      <a:pt x="126" y="167"/>
                      <a:pt x="124" y="167"/>
                      <a:pt x="124" y="164"/>
                    </a:cubicBezTo>
                    <a:cubicBezTo>
                      <a:pt x="124" y="162"/>
                      <a:pt x="124" y="160"/>
                      <a:pt x="124" y="158"/>
                    </a:cubicBezTo>
                    <a:cubicBezTo>
                      <a:pt x="125" y="154"/>
                      <a:pt x="130" y="154"/>
                      <a:pt x="130" y="149"/>
                    </a:cubicBezTo>
                    <a:cubicBezTo>
                      <a:pt x="130" y="147"/>
                      <a:pt x="130" y="145"/>
                      <a:pt x="129" y="143"/>
                    </a:cubicBezTo>
                    <a:cubicBezTo>
                      <a:pt x="128" y="141"/>
                      <a:pt x="126" y="141"/>
                      <a:pt x="127" y="138"/>
                    </a:cubicBezTo>
                    <a:cubicBezTo>
                      <a:pt x="127" y="136"/>
                      <a:pt x="128" y="134"/>
                      <a:pt x="130" y="133"/>
                    </a:cubicBezTo>
                    <a:cubicBezTo>
                      <a:pt x="131" y="132"/>
                      <a:pt x="132" y="132"/>
                      <a:pt x="133" y="132"/>
                    </a:cubicBezTo>
                    <a:cubicBezTo>
                      <a:pt x="133" y="131"/>
                      <a:pt x="134" y="130"/>
                      <a:pt x="135" y="130"/>
                    </a:cubicBezTo>
                    <a:cubicBezTo>
                      <a:pt x="138" y="129"/>
                      <a:pt x="144" y="134"/>
                      <a:pt x="146" y="131"/>
                    </a:cubicBezTo>
                    <a:cubicBezTo>
                      <a:pt x="149" y="128"/>
                      <a:pt x="143" y="125"/>
                      <a:pt x="143" y="122"/>
                    </a:cubicBezTo>
                    <a:cubicBezTo>
                      <a:pt x="143" y="121"/>
                      <a:pt x="144" y="119"/>
                      <a:pt x="144" y="118"/>
                    </a:cubicBezTo>
                    <a:cubicBezTo>
                      <a:pt x="145" y="115"/>
                      <a:pt x="145" y="113"/>
                      <a:pt x="146" y="111"/>
                    </a:cubicBezTo>
                    <a:cubicBezTo>
                      <a:pt x="147" y="108"/>
                      <a:pt x="148" y="106"/>
                      <a:pt x="148" y="103"/>
                    </a:cubicBezTo>
                    <a:cubicBezTo>
                      <a:pt x="147" y="100"/>
                      <a:pt x="147" y="98"/>
                      <a:pt x="146" y="95"/>
                    </a:cubicBezTo>
                    <a:cubicBezTo>
                      <a:pt x="146" y="93"/>
                      <a:pt x="145" y="92"/>
                      <a:pt x="145" y="91"/>
                    </a:cubicBezTo>
                    <a:cubicBezTo>
                      <a:pt x="144" y="89"/>
                      <a:pt x="142" y="88"/>
                      <a:pt x="142" y="86"/>
                    </a:cubicBezTo>
                    <a:cubicBezTo>
                      <a:pt x="142" y="85"/>
                      <a:pt x="143" y="84"/>
                      <a:pt x="143" y="83"/>
                    </a:cubicBezTo>
                    <a:cubicBezTo>
                      <a:pt x="143" y="82"/>
                      <a:pt x="143" y="81"/>
                      <a:pt x="143" y="81"/>
                    </a:cubicBezTo>
                    <a:cubicBezTo>
                      <a:pt x="144" y="79"/>
                      <a:pt x="144" y="77"/>
                      <a:pt x="145" y="75"/>
                    </a:cubicBezTo>
                    <a:cubicBezTo>
                      <a:pt x="145" y="72"/>
                      <a:pt x="146" y="68"/>
                      <a:pt x="145" y="64"/>
                    </a:cubicBezTo>
                    <a:cubicBezTo>
                      <a:pt x="144" y="61"/>
                      <a:pt x="140" y="56"/>
                      <a:pt x="138" y="54"/>
                    </a:cubicBezTo>
                    <a:cubicBezTo>
                      <a:pt x="136" y="51"/>
                      <a:pt x="135" y="50"/>
                      <a:pt x="133" y="49"/>
                    </a:cubicBezTo>
                    <a:cubicBezTo>
                      <a:pt x="131" y="49"/>
                      <a:pt x="129" y="49"/>
                      <a:pt x="127" y="49"/>
                    </a:cubicBezTo>
                    <a:cubicBezTo>
                      <a:pt x="125" y="48"/>
                      <a:pt x="123" y="47"/>
                      <a:pt x="121" y="47"/>
                    </a:cubicBezTo>
                    <a:cubicBezTo>
                      <a:pt x="118" y="46"/>
                      <a:pt x="117" y="45"/>
                      <a:pt x="116" y="43"/>
                    </a:cubicBezTo>
                    <a:cubicBezTo>
                      <a:pt x="114" y="41"/>
                      <a:pt x="112" y="40"/>
                      <a:pt x="111" y="37"/>
                    </a:cubicBezTo>
                    <a:cubicBezTo>
                      <a:pt x="110" y="36"/>
                      <a:pt x="110" y="33"/>
                      <a:pt x="109" y="32"/>
                    </a:cubicBezTo>
                    <a:cubicBezTo>
                      <a:pt x="108" y="31"/>
                      <a:pt x="107" y="31"/>
                      <a:pt x="106" y="30"/>
                    </a:cubicBezTo>
                    <a:cubicBezTo>
                      <a:pt x="106" y="29"/>
                      <a:pt x="105" y="28"/>
                      <a:pt x="105" y="27"/>
                    </a:cubicBezTo>
                    <a:cubicBezTo>
                      <a:pt x="103" y="25"/>
                      <a:pt x="103" y="24"/>
                      <a:pt x="102" y="22"/>
                    </a:cubicBezTo>
                    <a:cubicBezTo>
                      <a:pt x="100" y="19"/>
                      <a:pt x="97" y="19"/>
                      <a:pt x="94" y="17"/>
                    </a:cubicBezTo>
                    <a:cubicBezTo>
                      <a:pt x="92" y="15"/>
                      <a:pt x="94" y="14"/>
                      <a:pt x="95" y="12"/>
                    </a:cubicBezTo>
                    <a:cubicBezTo>
                      <a:pt x="93" y="12"/>
                      <a:pt x="91" y="12"/>
                      <a:pt x="89" y="12"/>
                    </a:cubicBezTo>
                    <a:cubicBezTo>
                      <a:pt x="90" y="10"/>
                      <a:pt x="89" y="9"/>
                      <a:pt x="87" y="9"/>
                    </a:cubicBezTo>
                    <a:cubicBezTo>
                      <a:pt x="86" y="9"/>
                      <a:pt x="85" y="10"/>
                      <a:pt x="84" y="11"/>
                    </a:cubicBezTo>
                    <a:cubicBezTo>
                      <a:pt x="82" y="13"/>
                      <a:pt x="82" y="14"/>
                      <a:pt x="80" y="13"/>
                    </a:cubicBezTo>
                    <a:cubicBezTo>
                      <a:pt x="78" y="12"/>
                      <a:pt x="77" y="11"/>
                      <a:pt x="77" y="10"/>
                    </a:cubicBezTo>
                    <a:cubicBezTo>
                      <a:pt x="76" y="7"/>
                      <a:pt x="78" y="4"/>
                      <a:pt x="76" y="2"/>
                    </a:cubicBezTo>
                    <a:cubicBezTo>
                      <a:pt x="76" y="1"/>
                      <a:pt x="75" y="1"/>
                      <a:pt x="74" y="0"/>
                    </a:cubicBezTo>
                    <a:cubicBezTo>
                      <a:pt x="75" y="2"/>
                      <a:pt x="75" y="4"/>
                      <a:pt x="73" y="6"/>
                    </a:cubicBezTo>
                    <a:cubicBezTo>
                      <a:pt x="69" y="9"/>
                      <a:pt x="66" y="14"/>
                      <a:pt x="64" y="18"/>
                    </a:cubicBezTo>
                    <a:cubicBezTo>
                      <a:pt x="62" y="22"/>
                      <a:pt x="65" y="26"/>
                      <a:pt x="65" y="30"/>
                    </a:cubicBezTo>
                    <a:cubicBezTo>
                      <a:pt x="65" y="34"/>
                      <a:pt x="62" y="36"/>
                      <a:pt x="61" y="40"/>
                    </a:cubicBezTo>
                    <a:cubicBezTo>
                      <a:pt x="59" y="44"/>
                      <a:pt x="58" y="49"/>
                      <a:pt x="57" y="53"/>
                    </a:cubicBezTo>
                    <a:cubicBezTo>
                      <a:pt x="56" y="58"/>
                      <a:pt x="51" y="60"/>
                      <a:pt x="50" y="64"/>
                    </a:cubicBezTo>
                    <a:cubicBezTo>
                      <a:pt x="50" y="68"/>
                      <a:pt x="55" y="72"/>
                      <a:pt x="56" y="76"/>
                    </a:cubicBezTo>
                    <a:cubicBezTo>
                      <a:pt x="58" y="86"/>
                      <a:pt x="45" y="89"/>
                      <a:pt x="39" y="93"/>
                    </a:cubicBezTo>
                    <a:cubicBezTo>
                      <a:pt x="34" y="95"/>
                      <a:pt x="33" y="99"/>
                      <a:pt x="28" y="100"/>
                    </a:cubicBezTo>
                    <a:cubicBezTo>
                      <a:pt x="24" y="101"/>
                      <a:pt x="19" y="103"/>
                      <a:pt x="16" y="101"/>
                    </a:cubicBezTo>
                    <a:cubicBezTo>
                      <a:pt x="15" y="100"/>
                      <a:pt x="10" y="97"/>
                      <a:pt x="9" y="98"/>
                    </a:cubicBezTo>
                    <a:cubicBezTo>
                      <a:pt x="7" y="99"/>
                      <a:pt x="11" y="105"/>
                      <a:pt x="12" y="106"/>
                    </a:cubicBezTo>
                    <a:cubicBezTo>
                      <a:pt x="13" y="112"/>
                      <a:pt x="18" y="115"/>
                      <a:pt x="20" y="121"/>
                    </a:cubicBezTo>
                    <a:cubicBezTo>
                      <a:pt x="22" y="125"/>
                      <a:pt x="24" y="130"/>
                      <a:pt x="25" y="134"/>
                    </a:cubicBezTo>
                    <a:cubicBezTo>
                      <a:pt x="27" y="142"/>
                      <a:pt x="34" y="153"/>
                      <a:pt x="32" y="162"/>
                    </a:cubicBezTo>
                    <a:cubicBezTo>
                      <a:pt x="31" y="167"/>
                      <a:pt x="31" y="171"/>
                      <a:pt x="31" y="177"/>
                    </a:cubicBezTo>
                    <a:cubicBezTo>
                      <a:pt x="31" y="183"/>
                      <a:pt x="31" y="187"/>
                      <a:pt x="28" y="192"/>
                    </a:cubicBezTo>
                    <a:cubicBezTo>
                      <a:pt x="26" y="197"/>
                      <a:pt x="24" y="202"/>
                      <a:pt x="21" y="207"/>
                    </a:cubicBezTo>
                    <a:cubicBezTo>
                      <a:pt x="18" y="210"/>
                      <a:pt x="14" y="212"/>
                      <a:pt x="12" y="215"/>
                    </a:cubicBezTo>
                    <a:cubicBezTo>
                      <a:pt x="8" y="224"/>
                      <a:pt x="0" y="232"/>
                      <a:pt x="7" y="241"/>
                    </a:cubicBezTo>
                    <a:cubicBezTo>
                      <a:pt x="13" y="248"/>
                      <a:pt x="12" y="260"/>
                      <a:pt x="16" y="268"/>
                    </a:cubicBezTo>
                    <a:cubicBezTo>
                      <a:pt x="19" y="273"/>
                      <a:pt x="22" y="278"/>
                      <a:pt x="24" y="283"/>
                    </a:cubicBezTo>
                    <a:cubicBezTo>
                      <a:pt x="26" y="288"/>
                      <a:pt x="26" y="291"/>
                      <a:pt x="29" y="295"/>
                    </a:cubicBezTo>
                    <a:cubicBezTo>
                      <a:pt x="30" y="297"/>
                      <a:pt x="37" y="295"/>
                      <a:pt x="39" y="295"/>
                    </a:cubicBezTo>
                    <a:cubicBezTo>
                      <a:pt x="41" y="296"/>
                      <a:pt x="45" y="292"/>
                      <a:pt x="46" y="294"/>
                    </a:cubicBezTo>
                    <a:cubicBezTo>
                      <a:pt x="47" y="297"/>
                      <a:pt x="49" y="299"/>
                      <a:pt x="51" y="303"/>
                    </a:cubicBezTo>
                    <a:cubicBezTo>
                      <a:pt x="51" y="303"/>
                      <a:pt x="55" y="311"/>
                      <a:pt x="55" y="311"/>
                    </a:cubicBezTo>
                    <a:cubicBezTo>
                      <a:pt x="57" y="312"/>
                      <a:pt x="60" y="313"/>
                      <a:pt x="63" y="312"/>
                    </a:cubicBezTo>
                    <a:cubicBezTo>
                      <a:pt x="67" y="311"/>
                      <a:pt x="63" y="317"/>
                      <a:pt x="64" y="318"/>
                    </a:cubicBezTo>
                    <a:cubicBezTo>
                      <a:pt x="67" y="324"/>
                      <a:pt x="75" y="338"/>
                      <a:pt x="82" y="337"/>
                    </a:cubicBezTo>
                    <a:cubicBezTo>
                      <a:pt x="84" y="336"/>
                      <a:pt x="85" y="336"/>
                      <a:pt x="86" y="336"/>
                    </a:cubicBezTo>
                    <a:cubicBezTo>
                      <a:pt x="87" y="336"/>
                      <a:pt x="87" y="335"/>
                      <a:pt x="87" y="334"/>
                    </a:cubicBezTo>
                    <a:cubicBezTo>
                      <a:pt x="88" y="332"/>
                      <a:pt x="88" y="331"/>
                      <a:pt x="89" y="32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3" name="Freeform 60">
                <a:extLst>
                  <a:ext uri="{FF2B5EF4-FFF2-40B4-BE49-F238E27FC236}">
                    <a16:creationId xmlns:a16="http://schemas.microsoft.com/office/drawing/2014/main" id="{84050726-1792-4BF5-A23D-A98B0728F8A8}"/>
                  </a:ext>
                </a:extLst>
              </p:cNvPr>
              <p:cNvSpPr>
                <a:spLocks/>
              </p:cNvSpPr>
              <p:nvPr/>
            </p:nvSpPr>
            <p:spPr bwMode="auto">
              <a:xfrm>
                <a:off x="4579938" y="-239712"/>
                <a:ext cx="1076325" cy="1538288"/>
              </a:xfrm>
              <a:custGeom>
                <a:avLst/>
                <a:gdLst>
                  <a:gd name="T0" fmla="*/ 63 w 287"/>
                  <a:gd name="T1" fmla="*/ 400 h 410"/>
                  <a:gd name="T2" fmla="*/ 78 w 287"/>
                  <a:gd name="T3" fmla="*/ 391 h 410"/>
                  <a:gd name="T4" fmla="*/ 108 w 287"/>
                  <a:gd name="T5" fmla="*/ 366 h 410"/>
                  <a:gd name="T6" fmla="*/ 129 w 287"/>
                  <a:gd name="T7" fmla="*/ 356 h 410"/>
                  <a:gd name="T8" fmla="*/ 169 w 287"/>
                  <a:gd name="T9" fmla="*/ 370 h 410"/>
                  <a:gd name="T10" fmla="*/ 182 w 287"/>
                  <a:gd name="T11" fmla="*/ 351 h 410"/>
                  <a:gd name="T12" fmla="*/ 198 w 287"/>
                  <a:gd name="T13" fmla="*/ 333 h 410"/>
                  <a:gd name="T14" fmla="*/ 205 w 287"/>
                  <a:gd name="T15" fmla="*/ 323 h 410"/>
                  <a:gd name="T16" fmla="*/ 228 w 287"/>
                  <a:gd name="T17" fmla="*/ 322 h 410"/>
                  <a:gd name="T18" fmla="*/ 241 w 287"/>
                  <a:gd name="T19" fmla="*/ 331 h 410"/>
                  <a:gd name="T20" fmla="*/ 259 w 287"/>
                  <a:gd name="T21" fmla="*/ 326 h 410"/>
                  <a:gd name="T22" fmla="*/ 286 w 287"/>
                  <a:gd name="T23" fmla="*/ 318 h 410"/>
                  <a:gd name="T24" fmla="*/ 285 w 287"/>
                  <a:gd name="T25" fmla="*/ 304 h 410"/>
                  <a:gd name="T26" fmla="*/ 267 w 287"/>
                  <a:gd name="T27" fmla="*/ 289 h 410"/>
                  <a:gd name="T28" fmla="*/ 284 w 287"/>
                  <a:gd name="T29" fmla="*/ 267 h 410"/>
                  <a:gd name="T30" fmla="*/ 285 w 287"/>
                  <a:gd name="T31" fmla="*/ 255 h 410"/>
                  <a:gd name="T32" fmla="*/ 277 w 287"/>
                  <a:gd name="T33" fmla="*/ 235 h 410"/>
                  <a:gd name="T34" fmla="*/ 267 w 287"/>
                  <a:gd name="T35" fmla="*/ 213 h 410"/>
                  <a:gd name="T36" fmla="*/ 254 w 287"/>
                  <a:gd name="T37" fmla="*/ 203 h 410"/>
                  <a:gd name="T38" fmla="*/ 251 w 287"/>
                  <a:gd name="T39" fmla="*/ 184 h 410"/>
                  <a:gd name="T40" fmla="*/ 242 w 287"/>
                  <a:gd name="T41" fmla="*/ 168 h 410"/>
                  <a:gd name="T42" fmla="*/ 230 w 287"/>
                  <a:gd name="T43" fmla="*/ 142 h 410"/>
                  <a:gd name="T44" fmla="*/ 216 w 287"/>
                  <a:gd name="T45" fmla="*/ 157 h 410"/>
                  <a:gd name="T46" fmla="*/ 202 w 287"/>
                  <a:gd name="T47" fmla="*/ 130 h 410"/>
                  <a:gd name="T48" fmla="*/ 181 w 287"/>
                  <a:gd name="T49" fmla="*/ 126 h 410"/>
                  <a:gd name="T50" fmla="*/ 153 w 287"/>
                  <a:gd name="T51" fmla="*/ 147 h 410"/>
                  <a:gd name="T52" fmla="*/ 135 w 287"/>
                  <a:gd name="T53" fmla="*/ 99 h 410"/>
                  <a:gd name="T54" fmla="*/ 140 w 287"/>
                  <a:gd name="T55" fmla="*/ 70 h 410"/>
                  <a:gd name="T56" fmla="*/ 162 w 287"/>
                  <a:gd name="T57" fmla="*/ 59 h 410"/>
                  <a:gd name="T58" fmla="*/ 156 w 287"/>
                  <a:gd name="T59" fmla="*/ 51 h 410"/>
                  <a:gd name="T60" fmla="*/ 129 w 287"/>
                  <a:gd name="T61" fmla="*/ 34 h 410"/>
                  <a:gd name="T62" fmla="*/ 123 w 287"/>
                  <a:gd name="T63" fmla="*/ 16 h 410"/>
                  <a:gd name="T64" fmla="*/ 117 w 287"/>
                  <a:gd name="T65" fmla="*/ 5 h 410"/>
                  <a:gd name="T66" fmla="*/ 98 w 287"/>
                  <a:gd name="T67" fmla="*/ 2 h 410"/>
                  <a:gd name="T68" fmla="*/ 92 w 287"/>
                  <a:gd name="T69" fmla="*/ 17 h 410"/>
                  <a:gd name="T70" fmla="*/ 75 w 287"/>
                  <a:gd name="T71" fmla="*/ 37 h 410"/>
                  <a:gd name="T72" fmla="*/ 62 w 287"/>
                  <a:gd name="T73" fmla="*/ 53 h 410"/>
                  <a:gd name="T74" fmla="*/ 42 w 287"/>
                  <a:gd name="T75" fmla="*/ 61 h 410"/>
                  <a:gd name="T76" fmla="*/ 24 w 287"/>
                  <a:gd name="T77" fmla="*/ 63 h 410"/>
                  <a:gd name="T78" fmla="*/ 11 w 287"/>
                  <a:gd name="T79" fmla="*/ 87 h 410"/>
                  <a:gd name="T80" fmla="*/ 0 w 287"/>
                  <a:gd name="T81" fmla="*/ 128 h 410"/>
                  <a:gd name="T82" fmla="*/ 4 w 287"/>
                  <a:gd name="T83" fmla="*/ 142 h 410"/>
                  <a:gd name="T84" fmla="*/ 14 w 287"/>
                  <a:gd name="T85" fmla="*/ 141 h 410"/>
                  <a:gd name="T86" fmla="*/ 21 w 287"/>
                  <a:gd name="T87" fmla="*/ 149 h 410"/>
                  <a:gd name="T88" fmla="*/ 33 w 287"/>
                  <a:gd name="T89" fmla="*/ 162 h 410"/>
                  <a:gd name="T90" fmla="*/ 43 w 287"/>
                  <a:gd name="T91" fmla="*/ 175 h 410"/>
                  <a:gd name="T92" fmla="*/ 60 w 287"/>
                  <a:gd name="T93" fmla="*/ 181 h 410"/>
                  <a:gd name="T94" fmla="*/ 72 w 287"/>
                  <a:gd name="T95" fmla="*/ 207 h 410"/>
                  <a:gd name="T96" fmla="*/ 69 w 287"/>
                  <a:gd name="T97" fmla="*/ 218 h 410"/>
                  <a:gd name="T98" fmla="*/ 75 w 287"/>
                  <a:gd name="T99" fmla="*/ 235 h 410"/>
                  <a:gd name="T100" fmla="*/ 70 w 287"/>
                  <a:gd name="T101" fmla="*/ 254 h 410"/>
                  <a:gd name="T102" fmla="*/ 60 w 287"/>
                  <a:gd name="T103" fmla="*/ 264 h 410"/>
                  <a:gd name="T104" fmla="*/ 56 w 287"/>
                  <a:gd name="T105" fmla="*/ 275 h 410"/>
                  <a:gd name="T106" fmla="*/ 51 w 287"/>
                  <a:gd name="T107" fmla="*/ 296 h 410"/>
                  <a:gd name="T108" fmla="*/ 51 w 287"/>
                  <a:gd name="T109" fmla="*/ 313 h 410"/>
                  <a:gd name="T110" fmla="*/ 46 w 287"/>
                  <a:gd name="T111" fmla="*/ 323 h 410"/>
                  <a:gd name="T112" fmla="*/ 47 w 287"/>
                  <a:gd name="T113" fmla="*/ 352 h 410"/>
                  <a:gd name="T114" fmla="*/ 45 w 287"/>
                  <a:gd name="T115" fmla="*/ 369 h 410"/>
                  <a:gd name="T116" fmla="*/ 40 w 287"/>
                  <a:gd name="T117" fmla="*/ 388 h 410"/>
                  <a:gd name="T118" fmla="*/ 36 w 287"/>
                  <a:gd name="T119" fmla="*/ 40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7" h="410">
                    <a:moveTo>
                      <a:pt x="47" y="408"/>
                    </a:moveTo>
                    <a:cubicBezTo>
                      <a:pt x="53" y="410"/>
                      <a:pt x="55" y="406"/>
                      <a:pt x="60" y="403"/>
                    </a:cubicBezTo>
                    <a:cubicBezTo>
                      <a:pt x="61" y="402"/>
                      <a:pt x="62" y="401"/>
                      <a:pt x="63" y="400"/>
                    </a:cubicBezTo>
                    <a:cubicBezTo>
                      <a:pt x="64" y="399"/>
                      <a:pt x="64" y="398"/>
                      <a:pt x="64" y="397"/>
                    </a:cubicBezTo>
                    <a:cubicBezTo>
                      <a:pt x="67" y="394"/>
                      <a:pt x="68" y="396"/>
                      <a:pt x="71" y="395"/>
                    </a:cubicBezTo>
                    <a:cubicBezTo>
                      <a:pt x="74" y="395"/>
                      <a:pt x="76" y="392"/>
                      <a:pt x="78" y="391"/>
                    </a:cubicBezTo>
                    <a:cubicBezTo>
                      <a:pt x="82" y="387"/>
                      <a:pt x="83" y="383"/>
                      <a:pt x="87" y="380"/>
                    </a:cubicBezTo>
                    <a:cubicBezTo>
                      <a:pt x="90" y="377"/>
                      <a:pt x="94" y="375"/>
                      <a:pt x="97" y="373"/>
                    </a:cubicBezTo>
                    <a:cubicBezTo>
                      <a:pt x="101" y="370"/>
                      <a:pt x="103" y="367"/>
                      <a:pt x="108" y="366"/>
                    </a:cubicBezTo>
                    <a:cubicBezTo>
                      <a:pt x="111" y="364"/>
                      <a:pt x="114" y="362"/>
                      <a:pt x="117" y="360"/>
                    </a:cubicBezTo>
                    <a:cubicBezTo>
                      <a:pt x="121" y="359"/>
                      <a:pt x="120" y="359"/>
                      <a:pt x="122" y="357"/>
                    </a:cubicBezTo>
                    <a:cubicBezTo>
                      <a:pt x="125" y="354"/>
                      <a:pt x="126" y="354"/>
                      <a:pt x="129" y="356"/>
                    </a:cubicBezTo>
                    <a:cubicBezTo>
                      <a:pt x="133" y="358"/>
                      <a:pt x="136" y="361"/>
                      <a:pt x="139" y="364"/>
                    </a:cubicBezTo>
                    <a:cubicBezTo>
                      <a:pt x="146" y="367"/>
                      <a:pt x="151" y="371"/>
                      <a:pt x="159" y="372"/>
                    </a:cubicBezTo>
                    <a:cubicBezTo>
                      <a:pt x="164" y="372"/>
                      <a:pt x="165" y="372"/>
                      <a:pt x="169" y="370"/>
                    </a:cubicBezTo>
                    <a:cubicBezTo>
                      <a:pt x="172" y="370"/>
                      <a:pt x="178" y="370"/>
                      <a:pt x="180" y="367"/>
                    </a:cubicBezTo>
                    <a:cubicBezTo>
                      <a:pt x="181" y="365"/>
                      <a:pt x="179" y="361"/>
                      <a:pt x="180" y="359"/>
                    </a:cubicBezTo>
                    <a:cubicBezTo>
                      <a:pt x="180" y="357"/>
                      <a:pt x="180" y="352"/>
                      <a:pt x="182" y="351"/>
                    </a:cubicBezTo>
                    <a:cubicBezTo>
                      <a:pt x="184" y="350"/>
                      <a:pt x="186" y="351"/>
                      <a:pt x="188" y="350"/>
                    </a:cubicBezTo>
                    <a:cubicBezTo>
                      <a:pt x="189" y="349"/>
                      <a:pt x="190" y="346"/>
                      <a:pt x="191" y="345"/>
                    </a:cubicBezTo>
                    <a:cubicBezTo>
                      <a:pt x="193" y="341"/>
                      <a:pt x="195" y="336"/>
                      <a:pt x="198" y="333"/>
                    </a:cubicBezTo>
                    <a:cubicBezTo>
                      <a:pt x="199" y="331"/>
                      <a:pt x="201" y="330"/>
                      <a:pt x="202" y="329"/>
                    </a:cubicBezTo>
                    <a:cubicBezTo>
                      <a:pt x="203" y="328"/>
                      <a:pt x="207" y="328"/>
                      <a:pt x="208" y="326"/>
                    </a:cubicBezTo>
                    <a:cubicBezTo>
                      <a:pt x="209" y="323"/>
                      <a:pt x="206" y="324"/>
                      <a:pt x="205" y="323"/>
                    </a:cubicBezTo>
                    <a:cubicBezTo>
                      <a:pt x="204" y="322"/>
                      <a:pt x="205" y="319"/>
                      <a:pt x="205" y="318"/>
                    </a:cubicBezTo>
                    <a:cubicBezTo>
                      <a:pt x="211" y="318"/>
                      <a:pt x="218" y="314"/>
                      <a:pt x="224" y="316"/>
                    </a:cubicBezTo>
                    <a:cubicBezTo>
                      <a:pt x="227" y="318"/>
                      <a:pt x="226" y="320"/>
                      <a:pt x="228" y="322"/>
                    </a:cubicBezTo>
                    <a:cubicBezTo>
                      <a:pt x="229" y="323"/>
                      <a:pt x="231" y="322"/>
                      <a:pt x="232" y="323"/>
                    </a:cubicBezTo>
                    <a:cubicBezTo>
                      <a:pt x="234" y="323"/>
                      <a:pt x="237" y="325"/>
                      <a:pt x="238" y="326"/>
                    </a:cubicBezTo>
                    <a:cubicBezTo>
                      <a:pt x="239" y="328"/>
                      <a:pt x="239" y="330"/>
                      <a:pt x="241" y="331"/>
                    </a:cubicBezTo>
                    <a:cubicBezTo>
                      <a:pt x="243" y="331"/>
                      <a:pt x="246" y="330"/>
                      <a:pt x="247" y="330"/>
                    </a:cubicBezTo>
                    <a:cubicBezTo>
                      <a:pt x="249" y="329"/>
                      <a:pt x="249" y="329"/>
                      <a:pt x="251" y="328"/>
                    </a:cubicBezTo>
                    <a:cubicBezTo>
                      <a:pt x="253" y="326"/>
                      <a:pt x="255" y="326"/>
                      <a:pt x="259" y="326"/>
                    </a:cubicBezTo>
                    <a:cubicBezTo>
                      <a:pt x="266" y="326"/>
                      <a:pt x="261" y="328"/>
                      <a:pt x="265" y="331"/>
                    </a:cubicBezTo>
                    <a:cubicBezTo>
                      <a:pt x="266" y="333"/>
                      <a:pt x="273" y="334"/>
                      <a:pt x="274" y="333"/>
                    </a:cubicBezTo>
                    <a:cubicBezTo>
                      <a:pt x="284" y="337"/>
                      <a:pt x="286" y="325"/>
                      <a:pt x="286" y="318"/>
                    </a:cubicBezTo>
                    <a:cubicBezTo>
                      <a:pt x="286" y="316"/>
                      <a:pt x="287" y="314"/>
                      <a:pt x="286" y="312"/>
                    </a:cubicBezTo>
                    <a:cubicBezTo>
                      <a:pt x="285" y="310"/>
                      <a:pt x="283" y="310"/>
                      <a:pt x="283" y="308"/>
                    </a:cubicBezTo>
                    <a:cubicBezTo>
                      <a:pt x="282" y="305"/>
                      <a:pt x="284" y="305"/>
                      <a:pt x="285" y="304"/>
                    </a:cubicBezTo>
                    <a:cubicBezTo>
                      <a:pt x="285" y="302"/>
                      <a:pt x="285" y="301"/>
                      <a:pt x="285" y="299"/>
                    </a:cubicBezTo>
                    <a:cubicBezTo>
                      <a:pt x="279" y="299"/>
                      <a:pt x="274" y="299"/>
                      <a:pt x="270" y="295"/>
                    </a:cubicBezTo>
                    <a:cubicBezTo>
                      <a:pt x="268" y="294"/>
                      <a:pt x="268" y="291"/>
                      <a:pt x="267" y="289"/>
                    </a:cubicBezTo>
                    <a:cubicBezTo>
                      <a:pt x="266" y="286"/>
                      <a:pt x="266" y="284"/>
                      <a:pt x="263" y="284"/>
                    </a:cubicBezTo>
                    <a:cubicBezTo>
                      <a:pt x="264" y="276"/>
                      <a:pt x="275" y="280"/>
                      <a:pt x="281" y="278"/>
                    </a:cubicBezTo>
                    <a:cubicBezTo>
                      <a:pt x="286" y="276"/>
                      <a:pt x="283" y="271"/>
                      <a:pt x="284" y="267"/>
                    </a:cubicBezTo>
                    <a:cubicBezTo>
                      <a:pt x="285" y="267"/>
                      <a:pt x="286" y="266"/>
                      <a:pt x="286" y="266"/>
                    </a:cubicBezTo>
                    <a:cubicBezTo>
                      <a:pt x="287" y="263"/>
                      <a:pt x="279" y="263"/>
                      <a:pt x="282" y="258"/>
                    </a:cubicBezTo>
                    <a:cubicBezTo>
                      <a:pt x="282" y="257"/>
                      <a:pt x="285" y="257"/>
                      <a:pt x="285" y="255"/>
                    </a:cubicBezTo>
                    <a:cubicBezTo>
                      <a:pt x="286" y="254"/>
                      <a:pt x="285" y="252"/>
                      <a:pt x="285" y="251"/>
                    </a:cubicBezTo>
                    <a:cubicBezTo>
                      <a:pt x="280" y="251"/>
                      <a:pt x="278" y="251"/>
                      <a:pt x="278" y="245"/>
                    </a:cubicBezTo>
                    <a:cubicBezTo>
                      <a:pt x="278" y="242"/>
                      <a:pt x="278" y="238"/>
                      <a:pt x="277" y="235"/>
                    </a:cubicBezTo>
                    <a:cubicBezTo>
                      <a:pt x="276" y="232"/>
                      <a:pt x="275" y="233"/>
                      <a:pt x="272" y="231"/>
                    </a:cubicBezTo>
                    <a:cubicBezTo>
                      <a:pt x="268" y="229"/>
                      <a:pt x="270" y="224"/>
                      <a:pt x="269" y="219"/>
                    </a:cubicBezTo>
                    <a:cubicBezTo>
                      <a:pt x="269" y="217"/>
                      <a:pt x="269" y="214"/>
                      <a:pt x="267" y="213"/>
                    </a:cubicBezTo>
                    <a:cubicBezTo>
                      <a:pt x="266" y="212"/>
                      <a:pt x="264" y="213"/>
                      <a:pt x="263" y="212"/>
                    </a:cubicBezTo>
                    <a:cubicBezTo>
                      <a:pt x="261" y="212"/>
                      <a:pt x="261" y="210"/>
                      <a:pt x="260" y="209"/>
                    </a:cubicBezTo>
                    <a:cubicBezTo>
                      <a:pt x="258" y="207"/>
                      <a:pt x="256" y="205"/>
                      <a:pt x="254" y="203"/>
                    </a:cubicBezTo>
                    <a:cubicBezTo>
                      <a:pt x="251" y="200"/>
                      <a:pt x="251" y="201"/>
                      <a:pt x="253" y="197"/>
                    </a:cubicBezTo>
                    <a:cubicBezTo>
                      <a:pt x="255" y="195"/>
                      <a:pt x="257" y="187"/>
                      <a:pt x="254" y="185"/>
                    </a:cubicBezTo>
                    <a:cubicBezTo>
                      <a:pt x="254" y="184"/>
                      <a:pt x="252" y="184"/>
                      <a:pt x="251" y="184"/>
                    </a:cubicBezTo>
                    <a:cubicBezTo>
                      <a:pt x="250" y="183"/>
                      <a:pt x="250" y="183"/>
                      <a:pt x="248" y="182"/>
                    </a:cubicBezTo>
                    <a:cubicBezTo>
                      <a:pt x="246" y="180"/>
                      <a:pt x="246" y="177"/>
                      <a:pt x="245" y="175"/>
                    </a:cubicBezTo>
                    <a:cubicBezTo>
                      <a:pt x="243" y="172"/>
                      <a:pt x="242" y="172"/>
                      <a:pt x="242" y="168"/>
                    </a:cubicBezTo>
                    <a:cubicBezTo>
                      <a:pt x="243" y="163"/>
                      <a:pt x="248" y="161"/>
                      <a:pt x="247" y="155"/>
                    </a:cubicBezTo>
                    <a:cubicBezTo>
                      <a:pt x="247" y="151"/>
                      <a:pt x="245" y="146"/>
                      <a:pt x="242" y="143"/>
                    </a:cubicBezTo>
                    <a:cubicBezTo>
                      <a:pt x="239" y="140"/>
                      <a:pt x="233" y="138"/>
                      <a:pt x="230" y="142"/>
                    </a:cubicBezTo>
                    <a:cubicBezTo>
                      <a:pt x="228" y="144"/>
                      <a:pt x="226" y="148"/>
                      <a:pt x="224" y="151"/>
                    </a:cubicBezTo>
                    <a:cubicBezTo>
                      <a:pt x="222" y="153"/>
                      <a:pt x="221" y="153"/>
                      <a:pt x="219" y="155"/>
                    </a:cubicBezTo>
                    <a:cubicBezTo>
                      <a:pt x="218" y="155"/>
                      <a:pt x="217" y="156"/>
                      <a:pt x="216" y="157"/>
                    </a:cubicBezTo>
                    <a:cubicBezTo>
                      <a:pt x="216" y="158"/>
                      <a:pt x="216" y="160"/>
                      <a:pt x="216" y="160"/>
                    </a:cubicBezTo>
                    <a:cubicBezTo>
                      <a:pt x="213" y="162"/>
                      <a:pt x="211" y="155"/>
                      <a:pt x="210" y="153"/>
                    </a:cubicBezTo>
                    <a:cubicBezTo>
                      <a:pt x="207" y="145"/>
                      <a:pt x="202" y="138"/>
                      <a:pt x="202" y="130"/>
                    </a:cubicBezTo>
                    <a:cubicBezTo>
                      <a:pt x="199" y="131"/>
                      <a:pt x="199" y="134"/>
                      <a:pt x="195" y="132"/>
                    </a:cubicBezTo>
                    <a:cubicBezTo>
                      <a:pt x="193" y="131"/>
                      <a:pt x="191" y="127"/>
                      <a:pt x="189" y="126"/>
                    </a:cubicBezTo>
                    <a:cubicBezTo>
                      <a:pt x="186" y="124"/>
                      <a:pt x="184" y="124"/>
                      <a:pt x="181" y="126"/>
                    </a:cubicBezTo>
                    <a:cubicBezTo>
                      <a:pt x="178" y="127"/>
                      <a:pt x="177" y="129"/>
                      <a:pt x="174" y="130"/>
                    </a:cubicBezTo>
                    <a:cubicBezTo>
                      <a:pt x="168" y="132"/>
                      <a:pt x="167" y="136"/>
                      <a:pt x="165" y="141"/>
                    </a:cubicBezTo>
                    <a:cubicBezTo>
                      <a:pt x="162" y="146"/>
                      <a:pt x="158" y="149"/>
                      <a:pt x="153" y="147"/>
                    </a:cubicBezTo>
                    <a:cubicBezTo>
                      <a:pt x="140" y="142"/>
                      <a:pt x="145" y="130"/>
                      <a:pt x="143" y="119"/>
                    </a:cubicBezTo>
                    <a:cubicBezTo>
                      <a:pt x="142" y="114"/>
                      <a:pt x="143" y="107"/>
                      <a:pt x="138" y="104"/>
                    </a:cubicBezTo>
                    <a:cubicBezTo>
                      <a:pt x="135" y="102"/>
                      <a:pt x="135" y="103"/>
                      <a:pt x="135" y="99"/>
                    </a:cubicBezTo>
                    <a:cubicBezTo>
                      <a:pt x="134" y="94"/>
                      <a:pt x="130" y="88"/>
                      <a:pt x="132" y="82"/>
                    </a:cubicBezTo>
                    <a:cubicBezTo>
                      <a:pt x="133" y="80"/>
                      <a:pt x="136" y="78"/>
                      <a:pt x="137" y="75"/>
                    </a:cubicBezTo>
                    <a:cubicBezTo>
                      <a:pt x="138" y="72"/>
                      <a:pt x="137" y="72"/>
                      <a:pt x="140" y="70"/>
                    </a:cubicBezTo>
                    <a:cubicBezTo>
                      <a:pt x="142" y="68"/>
                      <a:pt x="144" y="66"/>
                      <a:pt x="148" y="65"/>
                    </a:cubicBezTo>
                    <a:cubicBezTo>
                      <a:pt x="151" y="64"/>
                      <a:pt x="152" y="64"/>
                      <a:pt x="155" y="63"/>
                    </a:cubicBezTo>
                    <a:cubicBezTo>
                      <a:pt x="157" y="61"/>
                      <a:pt x="159" y="59"/>
                      <a:pt x="162" y="59"/>
                    </a:cubicBezTo>
                    <a:cubicBezTo>
                      <a:pt x="162" y="57"/>
                      <a:pt x="161" y="56"/>
                      <a:pt x="161" y="54"/>
                    </a:cubicBezTo>
                    <a:cubicBezTo>
                      <a:pt x="160" y="53"/>
                      <a:pt x="161" y="51"/>
                      <a:pt x="160" y="49"/>
                    </a:cubicBezTo>
                    <a:cubicBezTo>
                      <a:pt x="159" y="50"/>
                      <a:pt x="157" y="49"/>
                      <a:pt x="156" y="51"/>
                    </a:cubicBezTo>
                    <a:cubicBezTo>
                      <a:pt x="154" y="49"/>
                      <a:pt x="151" y="49"/>
                      <a:pt x="149" y="49"/>
                    </a:cubicBezTo>
                    <a:cubicBezTo>
                      <a:pt x="146" y="47"/>
                      <a:pt x="145" y="46"/>
                      <a:pt x="142" y="44"/>
                    </a:cubicBezTo>
                    <a:cubicBezTo>
                      <a:pt x="138" y="40"/>
                      <a:pt x="133" y="39"/>
                      <a:pt x="129" y="34"/>
                    </a:cubicBezTo>
                    <a:cubicBezTo>
                      <a:pt x="127" y="31"/>
                      <a:pt x="126" y="27"/>
                      <a:pt x="125" y="23"/>
                    </a:cubicBezTo>
                    <a:cubicBezTo>
                      <a:pt x="125" y="22"/>
                      <a:pt x="126" y="21"/>
                      <a:pt x="125" y="19"/>
                    </a:cubicBezTo>
                    <a:cubicBezTo>
                      <a:pt x="125" y="18"/>
                      <a:pt x="123" y="17"/>
                      <a:pt x="123" y="16"/>
                    </a:cubicBezTo>
                    <a:cubicBezTo>
                      <a:pt x="122" y="14"/>
                      <a:pt x="123" y="12"/>
                      <a:pt x="123" y="11"/>
                    </a:cubicBezTo>
                    <a:cubicBezTo>
                      <a:pt x="122" y="10"/>
                      <a:pt x="120" y="9"/>
                      <a:pt x="119" y="8"/>
                    </a:cubicBezTo>
                    <a:cubicBezTo>
                      <a:pt x="118" y="7"/>
                      <a:pt x="118" y="7"/>
                      <a:pt x="117" y="5"/>
                    </a:cubicBezTo>
                    <a:cubicBezTo>
                      <a:pt x="117" y="4"/>
                      <a:pt x="118" y="2"/>
                      <a:pt x="117" y="1"/>
                    </a:cubicBezTo>
                    <a:cubicBezTo>
                      <a:pt x="115" y="0"/>
                      <a:pt x="110" y="2"/>
                      <a:pt x="108" y="2"/>
                    </a:cubicBezTo>
                    <a:cubicBezTo>
                      <a:pt x="105" y="2"/>
                      <a:pt x="101" y="1"/>
                      <a:pt x="98" y="2"/>
                    </a:cubicBezTo>
                    <a:cubicBezTo>
                      <a:pt x="97" y="3"/>
                      <a:pt x="90" y="7"/>
                      <a:pt x="90" y="9"/>
                    </a:cubicBezTo>
                    <a:cubicBezTo>
                      <a:pt x="90" y="10"/>
                      <a:pt x="94" y="12"/>
                      <a:pt x="94" y="14"/>
                    </a:cubicBezTo>
                    <a:cubicBezTo>
                      <a:pt x="94" y="15"/>
                      <a:pt x="92" y="16"/>
                      <a:pt x="92" y="17"/>
                    </a:cubicBezTo>
                    <a:cubicBezTo>
                      <a:pt x="90" y="21"/>
                      <a:pt x="91" y="23"/>
                      <a:pt x="88" y="27"/>
                    </a:cubicBezTo>
                    <a:cubicBezTo>
                      <a:pt x="86" y="30"/>
                      <a:pt x="84" y="30"/>
                      <a:pt x="81" y="32"/>
                    </a:cubicBezTo>
                    <a:cubicBezTo>
                      <a:pt x="79" y="35"/>
                      <a:pt x="80" y="38"/>
                      <a:pt x="75" y="37"/>
                    </a:cubicBezTo>
                    <a:cubicBezTo>
                      <a:pt x="72" y="37"/>
                      <a:pt x="71" y="33"/>
                      <a:pt x="69" y="36"/>
                    </a:cubicBezTo>
                    <a:cubicBezTo>
                      <a:pt x="67" y="40"/>
                      <a:pt x="70" y="53"/>
                      <a:pt x="66" y="55"/>
                    </a:cubicBezTo>
                    <a:cubicBezTo>
                      <a:pt x="65" y="55"/>
                      <a:pt x="63" y="53"/>
                      <a:pt x="62" y="53"/>
                    </a:cubicBezTo>
                    <a:cubicBezTo>
                      <a:pt x="60" y="53"/>
                      <a:pt x="59" y="55"/>
                      <a:pt x="58" y="56"/>
                    </a:cubicBezTo>
                    <a:cubicBezTo>
                      <a:pt x="55" y="58"/>
                      <a:pt x="54" y="59"/>
                      <a:pt x="54" y="62"/>
                    </a:cubicBezTo>
                    <a:cubicBezTo>
                      <a:pt x="51" y="61"/>
                      <a:pt x="46" y="62"/>
                      <a:pt x="42" y="61"/>
                    </a:cubicBezTo>
                    <a:cubicBezTo>
                      <a:pt x="39" y="60"/>
                      <a:pt x="31" y="56"/>
                      <a:pt x="32" y="62"/>
                    </a:cubicBezTo>
                    <a:cubicBezTo>
                      <a:pt x="30" y="62"/>
                      <a:pt x="27" y="62"/>
                      <a:pt x="25" y="62"/>
                    </a:cubicBezTo>
                    <a:cubicBezTo>
                      <a:pt x="25" y="62"/>
                      <a:pt x="24" y="63"/>
                      <a:pt x="24" y="63"/>
                    </a:cubicBezTo>
                    <a:cubicBezTo>
                      <a:pt x="22" y="66"/>
                      <a:pt x="25" y="69"/>
                      <a:pt x="24" y="72"/>
                    </a:cubicBezTo>
                    <a:cubicBezTo>
                      <a:pt x="24" y="77"/>
                      <a:pt x="21" y="77"/>
                      <a:pt x="17" y="78"/>
                    </a:cubicBezTo>
                    <a:cubicBezTo>
                      <a:pt x="12" y="80"/>
                      <a:pt x="12" y="83"/>
                      <a:pt x="11" y="87"/>
                    </a:cubicBezTo>
                    <a:cubicBezTo>
                      <a:pt x="10" y="91"/>
                      <a:pt x="11" y="99"/>
                      <a:pt x="8" y="101"/>
                    </a:cubicBezTo>
                    <a:cubicBezTo>
                      <a:pt x="5" y="103"/>
                      <a:pt x="5" y="109"/>
                      <a:pt x="4" y="112"/>
                    </a:cubicBezTo>
                    <a:cubicBezTo>
                      <a:pt x="2" y="117"/>
                      <a:pt x="0" y="123"/>
                      <a:pt x="0" y="128"/>
                    </a:cubicBezTo>
                    <a:cubicBezTo>
                      <a:pt x="0" y="130"/>
                      <a:pt x="1" y="131"/>
                      <a:pt x="1" y="132"/>
                    </a:cubicBezTo>
                    <a:cubicBezTo>
                      <a:pt x="2" y="133"/>
                      <a:pt x="3" y="133"/>
                      <a:pt x="3" y="134"/>
                    </a:cubicBezTo>
                    <a:cubicBezTo>
                      <a:pt x="5" y="136"/>
                      <a:pt x="3" y="139"/>
                      <a:pt x="4" y="142"/>
                    </a:cubicBezTo>
                    <a:cubicBezTo>
                      <a:pt x="4" y="143"/>
                      <a:pt x="5" y="144"/>
                      <a:pt x="7" y="145"/>
                    </a:cubicBezTo>
                    <a:cubicBezTo>
                      <a:pt x="9" y="146"/>
                      <a:pt x="9" y="145"/>
                      <a:pt x="11" y="143"/>
                    </a:cubicBezTo>
                    <a:cubicBezTo>
                      <a:pt x="12" y="142"/>
                      <a:pt x="13" y="141"/>
                      <a:pt x="14" y="141"/>
                    </a:cubicBezTo>
                    <a:cubicBezTo>
                      <a:pt x="16" y="141"/>
                      <a:pt x="17" y="142"/>
                      <a:pt x="16" y="144"/>
                    </a:cubicBezTo>
                    <a:cubicBezTo>
                      <a:pt x="18" y="144"/>
                      <a:pt x="20" y="144"/>
                      <a:pt x="22" y="144"/>
                    </a:cubicBezTo>
                    <a:cubicBezTo>
                      <a:pt x="21" y="146"/>
                      <a:pt x="19" y="147"/>
                      <a:pt x="21" y="149"/>
                    </a:cubicBezTo>
                    <a:cubicBezTo>
                      <a:pt x="24" y="151"/>
                      <a:pt x="27" y="151"/>
                      <a:pt x="29" y="154"/>
                    </a:cubicBezTo>
                    <a:cubicBezTo>
                      <a:pt x="30" y="156"/>
                      <a:pt x="30" y="157"/>
                      <a:pt x="32" y="159"/>
                    </a:cubicBezTo>
                    <a:cubicBezTo>
                      <a:pt x="32" y="160"/>
                      <a:pt x="33" y="161"/>
                      <a:pt x="33" y="162"/>
                    </a:cubicBezTo>
                    <a:cubicBezTo>
                      <a:pt x="34" y="163"/>
                      <a:pt x="35" y="163"/>
                      <a:pt x="36" y="164"/>
                    </a:cubicBezTo>
                    <a:cubicBezTo>
                      <a:pt x="37" y="165"/>
                      <a:pt x="37" y="168"/>
                      <a:pt x="38" y="169"/>
                    </a:cubicBezTo>
                    <a:cubicBezTo>
                      <a:pt x="39" y="172"/>
                      <a:pt x="41" y="173"/>
                      <a:pt x="43" y="175"/>
                    </a:cubicBezTo>
                    <a:cubicBezTo>
                      <a:pt x="44" y="177"/>
                      <a:pt x="45" y="178"/>
                      <a:pt x="48" y="179"/>
                    </a:cubicBezTo>
                    <a:cubicBezTo>
                      <a:pt x="50" y="179"/>
                      <a:pt x="52" y="180"/>
                      <a:pt x="54" y="181"/>
                    </a:cubicBezTo>
                    <a:cubicBezTo>
                      <a:pt x="56" y="181"/>
                      <a:pt x="58" y="181"/>
                      <a:pt x="60" y="181"/>
                    </a:cubicBezTo>
                    <a:cubicBezTo>
                      <a:pt x="62" y="182"/>
                      <a:pt x="63" y="183"/>
                      <a:pt x="65" y="186"/>
                    </a:cubicBezTo>
                    <a:cubicBezTo>
                      <a:pt x="67" y="188"/>
                      <a:pt x="71" y="193"/>
                      <a:pt x="72" y="196"/>
                    </a:cubicBezTo>
                    <a:cubicBezTo>
                      <a:pt x="73" y="200"/>
                      <a:pt x="72" y="204"/>
                      <a:pt x="72" y="207"/>
                    </a:cubicBezTo>
                    <a:cubicBezTo>
                      <a:pt x="71" y="209"/>
                      <a:pt x="71" y="211"/>
                      <a:pt x="70" y="213"/>
                    </a:cubicBezTo>
                    <a:cubicBezTo>
                      <a:pt x="70" y="213"/>
                      <a:pt x="70" y="214"/>
                      <a:pt x="70" y="215"/>
                    </a:cubicBezTo>
                    <a:cubicBezTo>
                      <a:pt x="70" y="216"/>
                      <a:pt x="69" y="217"/>
                      <a:pt x="69" y="218"/>
                    </a:cubicBezTo>
                    <a:cubicBezTo>
                      <a:pt x="69" y="220"/>
                      <a:pt x="71" y="221"/>
                      <a:pt x="72" y="223"/>
                    </a:cubicBezTo>
                    <a:cubicBezTo>
                      <a:pt x="72" y="224"/>
                      <a:pt x="73" y="225"/>
                      <a:pt x="73" y="227"/>
                    </a:cubicBezTo>
                    <a:cubicBezTo>
                      <a:pt x="74" y="230"/>
                      <a:pt x="74" y="232"/>
                      <a:pt x="75" y="235"/>
                    </a:cubicBezTo>
                    <a:cubicBezTo>
                      <a:pt x="75" y="238"/>
                      <a:pt x="74" y="240"/>
                      <a:pt x="73" y="243"/>
                    </a:cubicBezTo>
                    <a:cubicBezTo>
                      <a:pt x="72" y="245"/>
                      <a:pt x="72" y="247"/>
                      <a:pt x="71" y="250"/>
                    </a:cubicBezTo>
                    <a:cubicBezTo>
                      <a:pt x="71" y="251"/>
                      <a:pt x="70" y="253"/>
                      <a:pt x="70" y="254"/>
                    </a:cubicBezTo>
                    <a:cubicBezTo>
                      <a:pt x="70" y="257"/>
                      <a:pt x="76" y="260"/>
                      <a:pt x="73" y="263"/>
                    </a:cubicBezTo>
                    <a:cubicBezTo>
                      <a:pt x="71" y="266"/>
                      <a:pt x="65" y="261"/>
                      <a:pt x="62" y="262"/>
                    </a:cubicBezTo>
                    <a:cubicBezTo>
                      <a:pt x="61" y="262"/>
                      <a:pt x="60" y="263"/>
                      <a:pt x="60" y="264"/>
                    </a:cubicBezTo>
                    <a:cubicBezTo>
                      <a:pt x="59" y="264"/>
                      <a:pt x="58" y="264"/>
                      <a:pt x="57" y="265"/>
                    </a:cubicBezTo>
                    <a:cubicBezTo>
                      <a:pt x="55" y="266"/>
                      <a:pt x="54" y="268"/>
                      <a:pt x="54" y="270"/>
                    </a:cubicBezTo>
                    <a:cubicBezTo>
                      <a:pt x="53" y="273"/>
                      <a:pt x="55" y="273"/>
                      <a:pt x="56" y="275"/>
                    </a:cubicBezTo>
                    <a:cubicBezTo>
                      <a:pt x="57" y="277"/>
                      <a:pt x="57" y="279"/>
                      <a:pt x="57" y="281"/>
                    </a:cubicBezTo>
                    <a:cubicBezTo>
                      <a:pt x="57" y="286"/>
                      <a:pt x="52" y="286"/>
                      <a:pt x="51" y="290"/>
                    </a:cubicBezTo>
                    <a:cubicBezTo>
                      <a:pt x="51" y="292"/>
                      <a:pt x="51" y="294"/>
                      <a:pt x="51" y="296"/>
                    </a:cubicBezTo>
                    <a:cubicBezTo>
                      <a:pt x="51" y="299"/>
                      <a:pt x="53" y="299"/>
                      <a:pt x="54" y="302"/>
                    </a:cubicBezTo>
                    <a:cubicBezTo>
                      <a:pt x="54" y="304"/>
                      <a:pt x="55" y="305"/>
                      <a:pt x="54" y="307"/>
                    </a:cubicBezTo>
                    <a:cubicBezTo>
                      <a:pt x="54" y="310"/>
                      <a:pt x="51" y="311"/>
                      <a:pt x="51" y="313"/>
                    </a:cubicBezTo>
                    <a:cubicBezTo>
                      <a:pt x="50" y="315"/>
                      <a:pt x="51" y="317"/>
                      <a:pt x="50" y="318"/>
                    </a:cubicBezTo>
                    <a:cubicBezTo>
                      <a:pt x="49" y="319"/>
                      <a:pt x="47" y="318"/>
                      <a:pt x="46" y="320"/>
                    </a:cubicBezTo>
                    <a:cubicBezTo>
                      <a:pt x="46" y="321"/>
                      <a:pt x="46" y="322"/>
                      <a:pt x="46" y="323"/>
                    </a:cubicBezTo>
                    <a:cubicBezTo>
                      <a:pt x="45" y="326"/>
                      <a:pt x="45" y="330"/>
                      <a:pt x="44" y="334"/>
                    </a:cubicBezTo>
                    <a:cubicBezTo>
                      <a:pt x="43" y="337"/>
                      <a:pt x="42" y="340"/>
                      <a:pt x="42" y="343"/>
                    </a:cubicBezTo>
                    <a:cubicBezTo>
                      <a:pt x="42" y="347"/>
                      <a:pt x="46" y="349"/>
                      <a:pt x="47" y="352"/>
                    </a:cubicBezTo>
                    <a:cubicBezTo>
                      <a:pt x="49" y="355"/>
                      <a:pt x="47" y="358"/>
                      <a:pt x="47" y="361"/>
                    </a:cubicBezTo>
                    <a:cubicBezTo>
                      <a:pt x="47" y="363"/>
                      <a:pt x="46" y="363"/>
                      <a:pt x="45" y="364"/>
                    </a:cubicBezTo>
                    <a:cubicBezTo>
                      <a:pt x="45" y="366"/>
                      <a:pt x="45" y="367"/>
                      <a:pt x="45" y="369"/>
                    </a:cubicBezTo>
                    <a:cubicBezTo>
                      <a:pt x="44" y="369"/>
                      <a:pt x="43" y="368"/>
                      <a:pt x="41" y="368"/>
                    </a:cubicBezTo>
                    <a:cubicBezTo>
                      <a:pt x="37" y="368"/>
                      <a:pt x="35" y="376"/>
                      <a:pt x="37" y="380"/>
                    </a:cubicBezTo>
                    <a:cubicBezTo>
                      <a:pt x="38" y="382"/>
                      <a:pt x="40" y="385"/>
                      <a:pt x="40" y="388"/>
                    </a:cubicBezTo>
                    <a:cubicBezTo>
                      <a:pt x="40" y="392"/>
                      <a:pt x="38" y="394"/>
                      <a:pt x="37" y="397"/>
                    </a:cubicBezTo>
                    <a:cubicBezTo>
                      <a:pt x="36" y="399"/>
                      <a:pt x="36" y="401"/>
                      <a:pt x="35" y="404"/>
                    </a:cubicBezTo>
                    <a:cubicBezTo>
                      <a:pt x="36" y="404"/>
                      <a:pt x="36" y="404"/>
                      <a:pt x="36" y="404"/>
                    </a:cubicBezTo>
                    <a:cubicBezTo>
                      <a:pt x="39" y="406"/>
                      <a:pt x="43" y="407"/>
                      <a:pt x="47" y="40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4" name="Freeform 61">
                <a:extLst>
                  <a:ext uri="{FF2B5EF4-FFF2-40B4-BE49-F238E27FC236}">
                    <a16:creationId xmlns:a16="http://schemas.microsoft.com/office/drawing/2014/main" id="{5F598A40-B6D1-42EC-9C39-4BE75D674799}"/>
                  </a:ext>
                </a:extLst>
              </p:cNvPr>
              <p:cNvSpPr>
                <a:spLocks/>
              </p:cNvSpPr>
              <p:nvPr/>
            </p:nvSpPr>
            <p:spPr bwMode="auto">
              <a:xfrm>
                <a:off x="4351338" y="-782637"/>
                <a:ext cx="1304925" cy="1101725"/>
              </a:xfrm>
              <a:custGeom>
                <a:avLst/>
                <a:gdLst>
                  <a:gd name="T0" fmla="*/ 256 w 348"/>
                  <a:gd name="T1" fmla="*/ 264 h 294"/>
                  <a:gd name="T2" fmla="*/ 260 w 348"/>
                  <a:gd name="T3" fmla="*/ 248 h 294"/>
                  <a:gd name="T4" fmla="*/ 266 w 348"/>
                  <a:gd name="T5" fmla="*/ 234 h 294"/>
                  <a:gd name="T6" fmla="*/ 268 w 348"/>
                  <a:gd name="T7" fmla="*/ 217 h 294"/>
                  <a:gd name="T8" fmla="*/ 275 w 348"/>
                  <a:gd name="T9" fmla="*/ 204 h 294"/>
                  <a:gd name="T10" fmla="*/ 290 w 348"/>
                  <a:gd name="T11" fmla="*/ 193 h 294"/>
                  <a:gd name="T12" fmla="*/ 302 w 348"/>
                  <a:gd name="T13" fmla="*/ 190 h 294"/>
                  <a:gd name="T14" fmla="*/ 309 w 348"/>
                  <a:gd name="T15" fmla="*/ 177 h 294"/>
                  <a:gd name="T16" fmla="*/ 319 w 348"/>
                  <a:gd name="T17" fmla="*/ 175 h 294"/>
                  <a:gd name="T18" fmla="*/ 320 w 348"/>
                  <a:gd name="T19" fmla="*/ 163 h 294"/>
                  <a:gd name="T20" fmla="*/ 319 w 348"/>
                  <a:gd name="T21" fmla="*/ 152 h 294"/>
                  <a:gd name="T22" fmla="*/ 323 w 348"/>
                  <a:gd name="T23" fmla="*/ 143 h 294"/>
                  <a:gd name="T24" fmla="*/ 330 w 348"/>
                  <a:gd name="T25" fmla="*/ 134 h 294"/>
                  <a:gd name="T26" fmla="*/ 331 w 348"/>
                  <a:gd name="T27" fmla="*/ 125 h 294"/>
                  <a:gd name="T28" fmla="*/ 344 w 348"/>
                  <a:gd name="T29" fmla="*/ 109 h 294"/>
                  <a:gd name="T30" fmla="*/ 347 w 348"/>
                  <a:gd name="T31" fmla="*/ 90 h 294"/>
                  <a:gd name="T32" fmla="*/ 346 w 348"/>
                  <a:gd name="T33" fmla="*/ 78 h 294"/>
                  <a:gd name="T34" fmla="*/ 343 w 348"/>
                  <a:gd name="T35" fmla="*/ 72 h 294"/>
                  <a:gd name="T36" fmla="*/ 326 w 348"/>
                  <a:gd name="T37" fmla="*/ 55 h 294"/>
                  <a:gd name="T38" fmla="*/ 313 w 348"/>
                  <a:gd name="T39" fmla="*/ 37 h 294"/>
                  <a:gd name="T40" fmla="*/ 297 w 348"/>
                  <a:gd name="T41" fmla="*/ 13 h 294"/>
                  <a:gd name="T42" fmla="*/ 272 w 348"/>
                  <a:gd name="T43" fmla="*/ 16 h 294"/>
                  <a:gd name="T44" fmla="*/ 237 w 348"/>
                  <a:gd name="T45" fmla="*/ 24 h 294"/>
                  <a:gd name="T46" fmla="*/ 216 w 348"/>
                  <a:gd name="T47" fmla="*/ 4 h 294"/>
                  <a:gd name="T48" fmla="*/ 207 w 348"/>
                  <a:gd name="T49" fmla="*/ 10 h 294"/>
                  <a:gd name="T50" fmla="*/ 198 w 348"/>
                  <a:gd name="T51" fmla="*/ 11 h 294"/>
                  <a:gd name="T52" fmla="*/ 196 w 348"/>
                  <a:gd name="T53" fmla="*/ 19 h 294"/>
                  <a:gd name="T54" fmla="*/ 191 w 348"/>
                  <a:gd name="T55" fmla="*/ 36 h 294"/>
                  <a:gd name="T56" fmla="*/ 183 w 348"/>
                  <a:gd name="T57" fmla="*/ 58 h 294"/>
                  <a:gd name="T58" fmla="*/ 176 w 348"/>
                  <a:gd name="T59" fmla="*/ 70 h 294"/>
                  <a:gd name="T60" fmla="*/ 159 w 348"/>
                  <a:gd name="T61" fmla="*/ 73 h 294"/>
                  <a:gd name="T62" fmla="*/ 163 w 348"/>
                  <a:gd name="T63" fmla="*/ 86 h 294"/>
                  <a:gd name="T64" fmla="*/ 148 w 348"/>
                  <a:gd name="T65" fmla="*/ 113 h 294"/>
                  <a:gd name="T66" fmla="*/ 126 w 348"/>
                  <a:gd name="T67" fmla="*/ 117 h 294"/>
                  <a:gd name="T68" fmla="*/ 90 w 348"/>
                  <a:gd name="T69" fmla="*/ 107 h 294"/>
                  <a:gd name="T70" fmla="*/ 53 w 348"/>
                  <a:gd name="T71" fmla="*/ 121 h 294"/>
                  <a:gd name="T72" fmla="*/ 22 w 348"/>
                  <a:gd name="T73" fmla="*/ 134 h 294"/>
                  <a:gd name="T74" fmla="*/ 5 w 348"/>
                  <a:gd name="T75" fmla="*/ 159 h 294"/>
                  <a:gd name="T76" fmla="*/ 30 w 348"/>
                  <a:gd name="T77" fmla="*/ 172 h 294"/>
                  <a:gd name="T78" fmla="*/ 46 w 348"/>
                  <a:gd name="T79" fmla="*/ 204 h 294"/>
                  <a:gd name="T80" fmla="*/ 53 w 348"/>
                  <a:gd name="T81" fmla="*/ 213 h 294"/>
                  <a:gd name="T82" fmla="*/ 76 w 348"/>
                  <a:gd name="T83" fmla="*/ 198 h 294"/>
                  <a:gd name="T84" fmla="*/ 86 w 348"/>
                  <a:gd name="T85" fmla="*/ 207 h 294"/>
                  <a:gd name="T86" fmla="*/ 115 w 348"/>
                  <a:gd name="T87" fmla="*/ 207 h 294"/>
                  <a:gd name="T88" fmla="*/ 127 w 348"/>
                  <a:gd name="T89" fmla="*/ 200 h 294"/>
                  <a:gd name="T90" fmla="*/ 142 w 348"/>
                  <a:gd name="T91" fmla="*/ 177 h 294"/>
                  <a:gd name="T92" fmla="*/ 155 w 348"/>
                  <a:gd name="T93" fmla="*/ 159 h 294"/>
                  <a:gd name="T94" fmla="*/ 169 w 348"/>
                  <a:gd name="T95" fmla="*/ 147 h 294"/>
                  <a:gd name="T96" fmla="*/ 180 w 348"/>
                  <a:gd name="T97" fmla="*/ 153 h 294"/>
                  <a:gd name="T98" fmla="*/ 186 w 348"/>
                  <a:gd name="T99" fmla="*/ 164 h 294"/>
                  <a:gd name="T100" fmla="*/ 203 w 348"/>
                  <a:gd name="T101" fmla="*/ 189 h 294"/>
                  <a:gd name="T102" fmla="*/ 221 w 348"/>
                  <a:gd name="T103" fmla="*/ 194 h 294"/>
                  <a:gd name="T104" fmla="*/ 216 w 348"/>
                  <a:gd name="T105" fmla="*/ 208 h 294"/>
                  <a:gd name="T106" fmla="*/ 198 w 348"/>
                  <a:gd name="T107" fmla="*/ 220 h 294"/>
                  <a:gd name="T108" fmla="*/ 199 w 348"/>
                  <a:gd name="T109" fmla="*/ 249 h 294"/>
                  <a:gd name="T110" fmla="*/ 226 w 348"/>
                  <a:gd name="T111" fmla="*/ 286 h 294"/>
                  <a:gd name="T112" fmla="*/ 250 w 348"/>
                  <a:gd name="T113" fmla="*/ 271 h 294"/>
                  <a:gd name="T114" fmla="*/ 262 w 348"/>
                  <a:gd name="T115" fmla="*/ 272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8" h="294">
                    <a:moveTo>
                      <a:pt x="262" y="267"/>
                    </a:moveTo>
                    <a:cubicBezTo>
                      <a:pt x="261" y="267"/>
                      <a:pt x="260" y="267"/>
                      <a:pt x="259" y="266"/>
                    </a:cubicBezTo>
                    <a:cubicBezTo>
                      <a:pt x="258" y="266"/>
                      <a:pt x="257" y="265"/>
                      <a:pt x="256" y="264"/>
                    </a:cubicBezTo>
                    <a:cubicBezTo>
                      <a:pt x="253" y="262"/>
                      <a:pt x="251" y="264"/>
                      <a:pt x="251" y="260"/>
                    </a:cubicBezTo>
                    <a:cubicBezTo>
                      <a:pt x="251" y="258"/>
                      <a:pt x="252" y="256"/>
                      <a:pt x="252" y="255"/>
                    </a:cubicBezTo>
                    <a:cubicBezTo>
                      <a:pt x="254" y="252"/>
                      <a:pt x="258" y="251"/>
                      <a:pt x="260" y="248"/>
                    </a:cubicBezTo>
                    <a:cubicBezTo>
                      <a:pt x="261" y="247"/>
                      <a:pt x="261" y="245"/>
                      <a:pt x="262" y="243"/>
                    </a:cubicBezTo>
                    <a:cubicBezTo>
                      <a:pt x="263" y="242"/>
                      <a:pt x="263" y="240"/>
                      <a:pt x="263" y="239"/>
                    </a:cubicBezTo>
                    <a:cubicBezTo>
                      <a:pt x="264" y="237"/>
                      <a:pt x="265" y="236"/>
                      <a:pt x="266" y="234"/>
                    </a:cubicBezTo>
                    <a:cubicBezTo>
                      <a:pt x="266" y="233"/>
                      <a:pt x="266" y="232"/>
                      <a:pt x="266" y="231"/>
                    </a:cubicBezTo>
                    <a:cubicBezTo>
                      <a:pt x="266" y="227"/>
                      <a:pt x="268" y="225"/>
                      <a:pt x="268" y="221"/>
                    </a:cubicBezTo>
                    <a:cubicBezTo>
                      <a:pt x="268" y="220"/>
                      <a:pt x="267" y="218"/>
                      <a:pt x="268" y="217"/>
                    </a:cubicBezTo>
                    <a:cubicBezTo>
                      <a:pt x="269" y="213"/>
                      <a:pt x="272" y="210"/>
                      <a:pt x="269" y="207"/>
                    </a:cubicBezTo>
                    <a:cubicBezTo>
                      <a:pt x="268" y="206"/>
                      <a:pt x="265" y="205"/>
                      <a:pt x="266" y="204"/>
                    </a:cubicBezTo>
                    <a:cubicBezTo>
                      <a:pt x="269" y="203"/>
                      <a:pt x="272" y="204"/>
                      <a:pt x="275" y="204"/>
                    </a:cubicBezTo>
                    <a:cubicBezTo>
                      <a:pt x="278" y="203"/>
                      <a:pt x="279" y="201"/>
                      <a:pt x="282" y="199"/>
                    </a:cubicBezTo>
                    <a:cubicBezTo>
                      <a:pt x="284" y="198"/>
                      <a:pt x="287" y="197"/>
                      <a:pt x="289" y="196"/>
                    </a:cubicBezTo>
                    <a:cubicBezTo>
                      <a:pt x="289" y="195"/>
                      <a:pt x="289" y="193"/>
                      <a:pt x="290" y="193"/>
                    </a:cubicBezTo>
                    <a:cubicBezTo>
                      <a:pt x="291" y="192"/>
                      <a:pt x="293" y="193"/>
                      <a:pt x="294" y="193"/>
                    </a:cubicBezTo>
                    <a:cubicBezTo>
                      <a:pt x="293" y="196"/>
                      <a:pt x="301" y="197"/>
                      <a:pt x="302" y="195"/>
                    </a:cubicBezTo>
                    <a:cubicBezTo>
                      <a:pt x="303" y="194"/>
                      <a:pt x="302" y="191"/>
                      <a:pt x="302" y="190"/>
                    </a:cubicBezTo>
                    <a:cubicBezTo>
                      <a:pt x="301" y="188"/>
                      <a:pt x="302" y="187"/>
                      <a:pt x="303" y="185"/>
                    </a:cubicBezTo>
                    <a:cubicBezTo>
                      <a:pt x="304" y="184"/>
                      <a:pt x="304" y="182"/>
                      <a:pt x="305" y="181"/>
                    </a:cubicBezTo>
                    <a:cubicBezTo>
                      <a:pt x="306" y="180"/>
                      <a:pt x="308" y="178"/>
                      <a:pt x="309" y="177"/>
                    </a:cubicBezTo>
                    <a:cubicBezTo>
                      <a:pt x="311" y="176"/>
                      <a:pt x="312" y="177"/>
                      <a:pt x="314" y="177"/>
                    </a:cubicBezTo>
                    <a:cubicBezTo>
                      <a:pt x="315" y="177"/>
                      <a:pt x="317" y="177"/>
                      <a:pt x="318" y="177"/>
                    </a:cubicBezTo>
                    <a:cubicBezTo>
                      <a:pt x="318" y="176"/>
                      <a:pt x="319" y="175"/>
                      <a:pt x="319" y="175"/>
                    </a:cubicBezTo>
                    <a:cubicBezTo>
                      <a:pt x="320" y="173"/>
                      <a:pt x="323" y="173"/>
                      <a:pt x="323" y="170"/>
                    </a:cubicBezTo>
                    <a:cubicBezTo>
                      <a:pt x="323" y="168"/>
                      <a:pt x="322" y="167"/>
                      <a:pt x="321" y="165"/>
                    </a:cubicBezTo>
                    <a:cubicBezTo>
                      <a:pt x="321" y="164"/>
                      <a:pt x="320" y="164"/>
                      <a:pt x="320" y="163"/>
                    </a:cubicBezTo>
                    <a:cubicBezTo>
                      <a:pt x="320" y="161"/>
                      <a:pt x="320" y="161"/>
                      <a:pt x="319" y="160"/>
                    </a:cubicBezTo>
                    <a:cubicBezTo>
                      <a:pt x="318" y="159"/>
                      <a:pt x="318" y="161"/>
                      <a:pt x="317" y="159"/>
                    </a:cubicBezTo>
                    <a:cubicBezTo>
                      <a:pt x="316" y="156"/>
                      <a:pt x="318" y="154"/>
                      <a:pt x="319" y="152"/>
                    </a:cubicBezTo>
                    <a:cubicBezTo>
                      <a:pt x="320" y="150"/>
                      <a:pt x="319" y="148"/>
                      <a:pt x="319" y="147"/>
                    </a:cubicBezTo>
                    <a:cubicBezTo>
                      <a:pt x="318" y="145"/>
                      <a:pt x="319" y="144"/>
                      <a:pt x="320" y="143"/>
                    </a:cubicBezTo>
                    <a:cubicBezTo>
                      <a:pt x="321" y="143"/>
                      <a:pt x="322" y="143"/>
                      <a:pt x="323" y="143"/>
                    </a:cubicBezTo>
                    <a:cubicBezTo>
                      <a:pt x="323" y="142"/>
                      <a:pt x="323" y="142"/>
                      <a:pt x="324" y="142"/>
                    </a:cubicBezTo>
                    <a:cubicBezTo>
                      <a:pt x="325" y="140"/>
                      <a:pt x="329" y="139"/>
                      <a:pt x="330" y="138"/>
                    </a:cubicBezTo>
                    <a:cubicBezTo>
                      <a:pt x="330" y="137"/>
                      <a:pt x="330" y="135"/>
                      <a:pt x="330" y="134"/>
                    </a:cubicBezTo>
                    <a:cubicBezTo>
                      <a:pt x="330" y="133"/>
                      <a:pt x="330" y="133"/>
                      <a:pt x="330" y="132"/>
                    </a:cubicBezTo>
                    <a:cubicBezTo>
                      <a:pt x="329" y="131"/>
                      <a:pt x="328" y="131"/>
                      <a:pt x="328" y="129"/>
                    </a:cubicBezTo>
                    <a:cubicBezTo>
                      <a:pt x="329" y="128"/>
                      <a:pt x="330" y="126"/>
                      <a:pt x="331" y="125"/>
                    </a:cubicBezTo>
                    <a:cubicBezTo>
                      <a:pt x="334" y="122"/>
                      <a:pt x="337" y="121"/>
                      <a:pt x="338" y="118"/>
                    </a:cubicBezTo>
                    <a:cubicBezTo>
                      <a:pt x="339" y="116"/>
                      <a:pt x="339" y="114"/>
                      <a:pt x="340" y="113"/>
                    </a:cubicBezTo>
                    <a:cubicBezTo>
                      <a:pt x="342" y="111"/>
                      <a:pt x="343" y="112"/>
                      <a:pt x="344" y="109"/>
                    </a:cubicBezTo>
                    <a:cubicBezTo>
                      <a:pt x="344" y="107"/>
                      <a:pt x="344" y="105"/>
                      <a:pt x="344" y="103"/>
                    </a:cubicBezTo>
                    <a:cubicBezTo>
                      <a:pt x="344" y="101"/>
                      <a:pt x="345" y="100"/>
                      <a:pt x="346" y="99"/>
                    </a:cubicBezTo>
                    <a:cubicBezTo>
                      <a:pt x="347" y="96"/>
                      <a:pt x="347" y="93"/>
                      <a:pt x="347" y="90"/>
                    </a:cubicBezTo>
                    <a:cubicBezTo>
                      <a:pt x="347" y="88"/>
                      <a:pt x="346" y="87"/>
                      <a:pt x="346" y="85"/>
                    </a:cubicBezTo>
                    <a:cubicBezTo>
                      <a:pt x="346" y="83"/>
                      <a:pt x="348" y="82"/>
                      <a:pt x="348" y="81"/>
                    </a:cubicBezTo>
                    <a:cubicBezTo>
                      <a:pt x="347" y="80"/>
                      <a:pt x="346" y="79"/>
                      <a:pt x="346" y="78"/>
                    </a:cubicBezTo>
                    <a:cubicBezTo>
                      <a:pt x="346" y="77"/>
                      <a:pt x="347" y="77"/>
                      <a:pt x="347" y="76"/>
                    </a:cubicBezTo>
                    <a:cubicBezTo>
                      <a:pt x="347" y="75"/>
                      <a:pt x="347" y="74"/>
                      <a:pt x="347" y="73"/>
                    </a:cubicBezTo>
                    <a:cubicBezTo>
                      <a:pt x="345" y="73"/>
                      <a:pt x="344" y="73"/>
                      <a:pt x="343" y="72"/>
                    </a:cubicBezTo>
                    <a:cubicBezTo>
                      <a:pt x="338" y="71"/>
                      <a:pt x="337" y="65"/>
                      <a:pt x="335" y="61"/>
                    </a:cubicBezTo>
                    <a:cubicBezTo>
                      <a:pt x="334" y="58"/>
                      <a:pt x="335" y="56"/>
                      <a:pt x="332" y="56"/>
                    </a:cubicBezTo>
                    <a:cubicBezTo>
                      <a:pt x="330" y="56"/>
                      <a:pt x="328" y="55"/>
                      <a:pt x="326" y="55"/>
                    </a:cubicBezTo>
                    <a:cubicBezTo>
                      <a:pt x="324" y="55"/>
                      <a:pt x="322" y="58"/>
                      <a:pt x="320" y="55"/>
                    </a:cubicBezTo>
                    <a:cubicBezTo>
                      <a:pt x="319" y="54"/>
                      <a:pt x="318" y="52"/>
                      <a:pt x="317" y="50"/>
                    </a:cubicBezTo>
                    <a:cubicBezTo>
                      <a:pt x="315" y="47"/>
                      <a:pt x="312" y="41"/>
                      <a:pt x="313" y="37"/>
                    </a:cubicBezTo>
                    <a:cubicBezTo>
                      <a:pt x="314" y="34"/>
                      <a:pt x="310" y="28"/>
                      <a:pt x="313" y="26"/>
                    </a:cubicBezTo>
                    <a:cubicBezTo>
                      <a:pt x="314" y="25"/>
                      <a:pt x="313" y="17"/>
                      <a:pt x="313" y="15"/>
                    </a:cubicBezTo>
                    <a:cubicBezTo>
                      <a:pt x="313" y="13"/>
                      <a:pt x="300" y="15"/>
                      <a:pt x="297" y="13"/>
                    </a:cubicBezTo>
                    <a:cubicBezTo>
                      <a:pt x="295" y="10"/>
                      <a:pt x="290" y="14"/>
                      <a:pt x="288" y="10"/>
                    </a:cubicBezTo>
                    <a:cubicBezTo>
                      <a:pt x="286" y="8"/>
                      <a:pt x="282" y="4"/>
                      <a:pt x="278" y="5"/>
                    </a:cubicBezTo>
                    <a:cubicBezTo>
                      <a:pt x="275" y="6"/>
                      <a:pt x="274" y="13"/>
                      <a:pt x="272" y="16"/>
                    </a:cubicBezTo>
                    <a:cubicBezTo>
                      <a:pt x="270" y="19"/>
                      <a:pt x="267" y="22"/>
                      <a:pt x="263" y="25"/>
                    </a:cubicBezTo>
                    <a:cubicBezTo>
                      <a:pt x="259" y="28"/>
                      <a:pt x="255" y="25"/>
                      <a:pt x="250" y="25"/>
                    </a:cubicBezTo>
                    <a:cubicBezTo>
                      <a:pt x="245" y="26"/>
                      <a:pt x="242" y="23"/>
                      <a:pt x="237" y="24"/>
                    </a:cubicBezTo>
                    <a:cubicBezTo>
                      <a:pt x="229" y="24"/>
                      <a:pt x="232" y="7"/>
                      <a:pt x="225" y="5"/>
                    </a:cubicBezTo>
                    <a:cubicBezTo>
                      <a:pt x="222" y="4"/>
                      <a:pt x="219" y="2"/>
                      <a:pt x="216" y="0"/>
                    </a:cubicBezTo>
                    <a:cubicBezTo>
                      <a:pt x="216" y="1"/>
                      <a:pt x="216" y="3"/>
                      <a:pt x="216" y="4"/>
                    </a:cubicBezTo>
                    <a:cubicBezTo>
                      <a:pt x="215" y="6"/>
                      <a:pt x="214" y="6"/>
                      <a:pt x="212" y="7"/>
                    </a:cubicBezTo>
                    <a:cubicBezTo>
                      <a:pt x="211" y="8"/>
                      <a:pt x="210" y="9"/>
                      <a:pt x="209" y="10"/>
                    </a:cubicBezTo>
                    <a:cubicBezTo>
                      <a:pt x="209" y="10"/>
                      <a:pt x="207" y="10"/>
                      <a:pt x="207" y="10"/>
                    </a:cubicBezTo>
                    <a:cubicBezTo>
                      <a:pt x="206" y="10"/>
                      <a:pt x="206" y="9"/>
                      <a:pt x="206" y="8"/>
                    </a:cubicBezTo>
                    <a:cubicBezTo>
                      <a:pt x="204" y="8"/>
                      <a:pt x="202" y="9"/>
                      <a:pt x="201" y="10"/>
                    </a:cubicBezTo>
                    <a:cubicBezTo>
                      <a:pt x="200" y="10"/>
                      <a:pt x="198" y="11"/>
                      <a:pt x="198" y="11"/>
                    </a:cubicBezTo>
                    <a:cubicBezTo>
                      <a:pt x="197" y="12"/>
                      <a:pt x="197" y="12"/>
                      <a:pt x="197" y="13"/>
                    </a:cubicBezTo>
                    <a:cubicBezTo>
                      <a:pt x="197" y="14"/>
                      <a:pt x="196" y="16"/>
                      <a:pt x="196" y="16"/>
                    </a:cubicBezTo>
                    <a:cubicBezTo>
                      <a:pt x="196" y="18"/>
                      <a:pt x="196" y="17"/>
                      <a:pt x="196" y="19"/>
                    </a:cubicBezTo>
                    <a:cubicBezTo>
                      <a:pt x="197" y="21"/>
                      <a:pt x="196" y="23"/>
                      <a:pt x="196" y="25"/>
                    </a:cubicBezTo>
                    <a:cubicBezTo>
                      <a:pt x="195" y="27"/>
                      <a:pt x="194" y="29"/>
                      <a:pt x="193" y="31"/>
                    </a:cubicBezTo>
                    <a:cubicBezTo>
                      <a:pt x="192" y="33"/>
                      <a:pt x="191" y="33"/>
                      <a:pt x="191" y="36"/>
                    </a:cubicBezTo>
                    <a:cubicBezTo>
                      <a:pt x="191" y="40"/>
                      <a:pt x="192" y="44"/>
                      <a:pt x="190" y="48"/>
                    </a:cubicBezTo>
                    <a:cubicBezTo>
                      <a:pt x="190" y="50"/>
                      <a:pt x="188" y="51"/>
                      <a:pt x="187" y="53"/>
                    </a:cubicBezTo>
                    <a:cubicBezTo>
                      <a:pt x="186" y="55"/>
                      <a:pt x="184" y="57"/>
                      <a:pt x="183" y="58"/>
                    </a:cubicBezTo>
                    <a:cubicBezTo>
                      <a:pt x="183" y="60"/>
                      <a:pt x="185" y="62"/>
                      <a:pt x="185" y="64"/>
                    </a:cubicBezTo>
                    <a:cubicBezTo>
                      <a:pt x="185" y="67"/>
                      <a:pt x="184" y="67"/>
                      <a:pt x="182" y="68"/>
                    </a:cubicBezTo>
                    <a:cubicBezTo>
                      <a:pt x="180" y="69"/>
                      <a:pt x="178" y="69"/>
                      <a:pt x="176" y="70"/>
                    </a:cubicBezTo>
                    <a:cubicBezTo>
                      <a:pt x="175" y="71"/>
                      <a:pt x="173" y="72"/>
                      <a:pt x="171" y="73"/>
                    </a:cubicBezTo>
                    <a:cubicBezTo>
                      <a:pt x="169" y="73"/>
                      <a:pt x="167" y="72"/>
                      <a:pt x="165" y="72"/>
                    </a:cubicBezTo>
                    <a:cubicBezTo>
                      <a:pt x="163" y="72"/>
                      <a:pt x="161" y="72"/>
                      <a:pt x="159" y="73"/>
                    </a:cubicBezTo>
                    <a:cubicBezTo>
                      <a:pt x="159" y="74"/>
                      <a:pt x="158" y="75"/>
                      <a:pt x="157" y="76"/>
                    </a:cubicBezTo>
                    <a:cubicBezTo>
                      <a:pt x="158" y="76"/>
                      <a:pt x="159" y="76"/>
                      <a:pt x="160" y="77"/>
                    </a:cubicBezTo>
                    <a:cubicBezTo>
                      <a:pt x="162" y="78"/>
                      <a:pt x="164" y="83"/>
                      <a:pt x="163" y="86"/>
                    </a:cubicBezTo>
                    <a:cubicBezTo>
                      <a:pt x="161" y="90"/>
                      <a:pt x="156" y="87"/>
                      <a:pt x="155" y="92"/>
                    </a:cubicBezTo>
                    <a:cubicBezTo>
                      <a:pt x="155" y="96"/>
                      <a:pt x="156" y="100"/>
                      <a:pt x="156" y="104"/>
                    </a:cubicBezTo>
                    <a:cubicBezTo>
                      <a:pt x="155" y="108"/>
                      <a:pt x="151" y="112"/>
                      <a:pt x="148" y="113"/>
                    </a:cubicBezTo>
                    <a:cubicBezTo>
                      <a:pt x="147" y="114"/>
                      <a:pt x="146" y="116"/>
                      <a:pt x="144" y="116"/>
                    </a:cubicBezTo>
                    <a:cubicBezTo>
                      <a:pt x="142" y="117"/>
                      <a:pt x="139" y="116"/>
                      <a:pt x="137" y="115"/>
                    </a:cubicBezTo>
                    <a:cubicBezTo>
                      <a:pt x="133" y="115"/>
                      <a:pt x="130" y="117"/>
                      <a:pt x="126" y="117"/>
                    </a:cubicBezTo>
                    <a:cubicBezTo>
                      <a:pt x="122" y="117"/>
                      <a:pt x="120" y="113"/>
                      <a:pt x="117" y="112"/>
                    </a:cubicBezTo>
                    <a:cubicBezTo>
                      <a:pt x="112" y="112"/>
                      <a:pt x="108" y="108"/>
                      <a:pt x="103" y="109"/>
                    </a:cubicBezTo>
                    <a:cubicBezTo>
                      <a:pt x="98" y="109"/>
                      <a:pt x="95" y="106"/>
                      <a:pt x="90" y="107"/>
                    </a:cubicBezTo>
                    <a:cubicBezTo>
                      <a:pt x="85" y="108"/>
                      <a:pt x="80" y="109"/>
                      <a:pt x="75" y="108"/>
                    </a:cubicBezTo>
                    <a:cubicBezTo>
                      <a:pt x="71" y="108"/>
                      <a:pt x="67" y="107"/>
                      <a:pt x="64" y="111"/>
                    </a:cubicBezTo>
                    <a:cubicBezTo>
                      <a:pt x="62" y="114"/>
                      <a:pt x="57" y="119"/>
                      <a:pt x="53" y="121"/>
                    </a:cubicBezTo>
                    <a:cubicBezTo>
                      <a:pt x="49" y="122"/>
                      <a:pt x="45" y="120"/>
                      <a:pt x="41" y="122"/>
                    </a:cubicBezTo>
                    <a:cubicBezTo>
                      <a:pt x="38" y="125"/>
                      <a:pt x="34" y="127"/>
                      <a:pt x="31" y="129"/>
                    </a:cubicBezTo>
                    <a:cubicBezTo>
                      <a:pt x="28" y="131"/>
                      <a:pt x="22" y="130"/>
                      <a:pt x="22" y="134"/>
                    </a:cubicBezTo>
                    <a:cubicBezTo>
                      <a:pt x="21" y="139"/>
                      <a:pt x="20" y="145"/>
                      <a:pt x="15" y="146"/>
                    </a:cubicBezTo>
                    <a:cubicBezTo>
                      <a:pt x="11" y="147"/>
                      <a:pt x="7" y="147"/>
                      <a:pt x="4" y="149"/>
                    </a:cubicBezTo>
                    <a:cubicBezTo>
                      <a:pt x="0" y="153"/>
                      <a:pt x="4" y="156"/>
                      <a:pt x="5" y="159"/>
                    </a:cubicBezTo>
                    <a:cubicBezTo>
                      <a:pt x="7" y="163"/>
                      <a:pt x="11" y="162"/>
                      <a:pt x="15" y="163"/>
                    </a:cubicBezTo>
                    <a:cubicBezTo>
                      <a:pt x="19" y="164"/>
                      <a:pt x="24" y="159"/>
                      <a:pt x="28" y="163"/>
                    </a:cubicBezTo>
                    <a:cubicBezTo>
                      <a:pt x="31" y="166"/>
                      <a:pt x="29" y="168"/>
                      <a:pt x="30" y="172"/>
                    </a:cubicBezTo>
                    <a:cubicBezTo>
                      <a:pt x="33" y="179"/>
                      <a:pt x="38" y="186"/>
                      <a:pt x="40" y="194"/>
                    </a:cubicBezTo>
                    <a:cubicBezTo>
                      <a:pt x="41" y="196"/>
                      <a:pt x="41" y="199"/>
                      <a:pt x="43" y="200"/>
                    </a:cubicBezTo>
                    <a:cubicBezTo>
                      <a:pt x="45" y="201"/>
                      <a:pt x="46" y="202"/>
                      <a:pt x="46" y="204"/>
                    </a:cubicBezTo>
                    <a:cubicBezTo>
                      <a:pt x="45" y="208"/>
                      <a:pt x="41" y="210"/>
                      <a:pt x="40" y="214"/>
                    </a:cubicBezTo>
                    <a:cubicBezTo>
                      <a:pt x="38" y="218"/>
                      <a:pt x="44" y="220"/>
                      <a:pt x="47" y="220"/>
                    </a:cubicBezTo>
                    <a:cubicBezTo>
                      <a:pt x="49" y="219"/>
                      <a:pt x="51" y="215"/>
                      <a:pt x="53" y="213"/>
                    </a:cubicBezTo>
                    <a:cubicBezTo>
                      <a:pt x="56" y="209"/>
                      <a:pt x="57" y="205"/>
                      <a:pt x="63" y="204"/>
                    </a:cubicBezTo>
                    <a:cubicBezTo>
                      <a:pt x="68" y="203"/>
                      <a:pt x="69" y="204"/>
                      <a:pt x="72" y="200"/>
                    </a:cubicBezTo>
                    <a:cubicBezTo>
                      <a:pt x="73" y="199"/>
                      <a:pt x="75" y="199"/>
                      <a:pt x="76" y="198"/>
                    </a:cubicBezTo>
                    <a:cubicBezTo>
                      <a:pt x="78" y="197"/>
                      <a:pt x="78" y="195"/>
                      <a:pt x="80" y="193"/>
                    </a:cubicBezTo>
                    <a:cubicBezTo>
                      <a:pt x="83" y="191"/>
                      <a:pt x="86" y="193"/>
                      <a:pt x="88" y="196"/>
                    </a:cubicBezTo>
                    <a:cubicBezTo>
                      <a:pt x="92" y="200"/>
                      <a:pt x="89" y="203"/>
                      <a:pt x="86" y="207"/>
                    </a:cubicBezTo>
                    <a:cubicBezTo>
                      <a:pt x="88" y="207"/>
                      <a:pt x="91" y="207"/>
                      <a:pt x="93" y="207"/>
                    </a:cubicBezTo>
                    <a:cubicBezTo>
                      <a:pt x="92" y="201"/>
                      <a:pt x="100" y="205"/>
                      <a:pt x="103" y="206"/>
                    </a:cubicBezTo>
                    <a:cubicBezTo>
                      <a:pt x="107" y="207"/>
                      <a:pt x="112" y="206"/>
                      <a:pt x="115" y="207"/>
                    </a:cubicBezTo>
                    <a:cubicBezTo>
                      <a:pt x="115" y="204"/>
                      <a:pt x="116" y="203"/>
                      <a:pt x="119" y="201"/>
                    </a:cubicBezTo>
                    <a:cubicBezTo>
                      <a:pt x="120" y="200"/>
                      <a:pt x="121" y="198"/>
                      <a:pt x="123" y="198"/>
                    </a:cubicBezTo>
                    <a:cubicBezTo>
                      <a:pt x="124" y="198"/>
                      <a:pt x="126" y="200"/>
                      <a:pt x="127" y="200"/>
                    </a:cubicBezTo>
                    <a:cubicBezTo>
                      <a:pt x="131" y="198"/>
                      <a:pt x="128" y="185"/>
                      <a:pt x="130" y="181"/>
                    </a:cubicBezTo>
                    <a:cubicBezTo>
                      <a:pt x="132" y="178"/>
                      <a:pt x="133" y="182"/>
                      <a:pt x="136" y="182"/>
                    </a:cubicBezTo>
                    <a:cubicBezTo>
                      <a:pt x="141" y="183"/>
                      <a:pt x="140" y="180"/>
                      <a:pt x="142" y="177"/>
                    </a:cubicBezTo>
                    <a:cubicBezTo>
                      <a:pt x="145" y="175"/>
                      <a:pt x="147" y="175"/>
                      <a:pt x="149" y="172"/>
                    </a:cubicBezTo>
                    <a:cubicBezTo>
                      <a:pt x="152" y="168"/>
                      <a:pt x="151" y="166"/>
                      <a:pt x="153" y="162"/>
                    </a:cubicBezTo>
                    <a:cubicBezTo>
                      <a:pt x="153" y="161"/>
                      <a:pt x="155" y="160"/>
                      <a:pt x="155" y="159"/>
                    </a:cubicBezTo>
                    <a:cubicBezTo>
                      <a:pt x="155" y="157"/>
                      <a:pt x="151" y="155"/>
                      <a:pt x="151" y="154"/>
                    </a:cubicBezTo>
                    <a:cubicBezTo>
                      <a:pt x="151" y="152"/>
                      <a:pt x="158" y="148"/>
                      <a:pt x="159" y="147"/>
                    </a:cubicBezTo>
                    <a:cubicBezTo>
                      <a:pt x="162" y="146"/>
                      <a:pt x="166" y="147"/>
                      <a:pt x="169" y="147"/>
                    </a:cubicBezTo>
                    <a:cubicBezTo>
                      <a:pt x="171" y="147"/>
                      <a:pt x="176" y="145"/>
                      <a:pt x="178" y="146"/>
                    </a:cubicBezTo>
                    <a:cubicBezTo>
                      <a:pt x="179" y="147"/>
                      <a:pt x="178" y="149"/>
                      <a:pt x="178" y="150"/>
                    </a:cubicBezTo>
                    <a:cubicBezTo>
                      <a:pt x="179" y="152"/>
                      <a:pt x="179" y="152"/>
                      <a:pt x="180" y="153"/>
                    </a:cubicBezTo>
                    <a:cubicBezTo>
                      <a:pt x="181" y="154"/>
                      <a:pt x="183" y="155"/>
                      <a:pt x="184" y="156"/>
                    </a:cubicBezTo>
                    <a:cubicBezTo>
                      <a:pt x="184" y="157"/>
                      <a:pt x="183" y="159"/>
                      <a:pt x="184" y="161"/>
                    </a:cubicBezTo>
                    <a:cubicBezTo>
                      <a:pt x="184" y="162"/>
                      <a:pt x="186" y="163"/>
                      <a:pt x="186" y="164"/>
                    </a:cubicBezTo>
                    <a:cubicBezTo>
                      <a:pt x="187" y="166"/>
                      <a:pt x="186" y="167"/>
                      <a:pt x="186" y="168"/>
                    </a:cubicBezTo>
                    <a:cubicBezTo>
                      <a:pt x="187" y="172"/>
                      <a:pt x="188" y="176"/>
                      <a:pt x="190" y="179"/>
                    </a:cubicBezTo>
                    <a:cubicBezTo>
                      <a:pt x="194" y="184"/>
                      <a:pt x="199" y="185"/>
                      <a:pt x="203" y="189"/>
                    </a:cubicBezTo>
                    <a:cubicBezTo>
                      <a:pt x="206" y="191"/>
                      <a:pt x="207" y="192"/>
                      <a:pt x="210" y="194"/>
                    </a:cubicBezTo>
                    <a:cubicBezTo>
                      <a:pt x="212" y="194"/>
                      <a:pt x="215" y="194"/>
                      <a:pt x="217" y="196"/>
                    </a:cubicBezTo>
                    <a:cubicBezTo>
                      <a:pt x="218" y="194"/>
                      <a:pt x="220" y="195"/>
                      <a:pt x="221" y="194"/>
                    </a:cubicBezTo>
                    <a:cubicBezTo>
                      <a:pt x="222" y="196"/>
                      <a:pt x="221" y="198"/>
                      <a:pt x="222" y="199"/>
                    </a:cubicBezTo>
                    <a:cubicBezTo>
                      <a:pt x="222" y="201"/>
                      <a:pt x="223" y="202"/>
                      <a:pt x="223" y="204"/>
                    </a:cubicBezTo>
                    <a:cubicBezTo>
                      <a:pt x="220" y="204"/>
                      <a:pt x="218" y="206"/>
                      <a:pt x="216" y="208"/>
                    </a:cubicBezTo>
                    <a:cubicBezTo>
                      <a:pt x="213" y="209"/>
                      <a:pt x="212" y="209"/>
                      <a:pt x="209" y="210"/>
                    </a:cubicBezTo>
                    <a:cubicBezTo>
                      <a:pt x="205" y="211"/>
                      <a:pt x="203" y="213"/>
                      <a:pt x="201" y="215"/>
                    </a:cubicBezTo>
                    <a:cubicBezTo>
                      <a:pt x="198" y="217"/>
                      <a:pt x="199" y="217"/>
                      <a:pt x="198" y="220"/>
                    </a:cubicBezTo>
                    <a:cubicBezTo>
                      <a:pt x="197" y="223"/>
                      <a:pt x="194" y="225"/>
                      <a:pt x="193" y="227"/>
                    </a:cubicBezTo>
                    <a:cubicBezTo>
                      <a:pt x="191" y="233"/>
                      <a:pt x="195" y="239"/>
                      <a:pt x="196" y="244"/>
                    </a:cubicBezTo>
                    <a:cubicBezTo>
                      <a:pt x="196" y="248"/>
                      <a:pt x="196" y="247"/>
                      <a:pt x="199" y="249"/>
                    </a:cubicBezTo>
                    <a:cubicBezTo>
                      <a:pt x="204" y="252"/>
                      <a:pt x="203" y="259"/>
                      <a:pt x="204" y="264"/>
                    </a:cubicBezTo>
                    <a:cubicBezTo>
                      <a:pt x="206" y="275"/>
                      <a:pt x="201" y="287"/>
                      <a:pt x="214" y="292"/>
                    </a:cubicBezTo>
                    <a:cubicBezTo>
                      <a:pt x="219" y="294"/>
                      <a:pt x="223" y="291"/>
                      <a:pt x="226" y="286"/>
                    </a:cubicBezTo>
                    <a:cubicBezTo>
                      <a:pt x="228" y="281"/>
                      <a:pt x="229" y="277"/>
                      <a:pt x="235" y="275"/>
                    </a:cubicBezTo>
                    <a:cubicBezTo>
                      <a:pt x="238" y="274"/>
                      <a:pt x="239" y="272"/>
                      <a:pt x="242" y="271"/>
                    </a:cubicBezTo>
                    <a:cubicBezTo>
                      <a:pt x="245" y="269"/>
                      <a:pt x="247" y="269"/>
                      <a:pt x="250" y="271"/>
                    </a:cubicBezTo>
                    <a:cubicBezTo>
                      <a:pt x="252" y="272"/>
                      <a:pt x="254" y="276"/>
                      <a:pt x="256" y="277"/>
                    </a:cubicBezTo>
                    <a:cubicBezTo>
                      <a:pt x="260" y="279"/>
                      <a:pt x="260" y="276"/>
                      <a:pt x="262" y="275"/>
                    </a:cubicBezTo>
                    <a:cubicBezTo>
                      <a:pt x="262" y="274"/>
                      <a:pt x="262" y="273"/>
                      <a:pt x="262" y="272"/>
                    </a:cubicBezTo>
                    <a:cubicBezTo>
                      <a:pt x="263" y="271"/>
                      <a:pt x="263" y="268"/>
                      <a:pt x="262" y="2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5" name="Freeform 62">
                <a:extLst>
                  <a:ext uri="{FF2B5EF4-FFF2-40B4-BE49-F238E27FC236}">
                    <a16:creationId xmlns:a16="http://schemas.microsoft.com/office/drawing/2014/main" id="{B73F1421-50A6-4E13-85BC-D79B5AFDBCDD}"/>
                  </a:ext>
                </a:extLst>
              </p:cNvPr>
              <p:cNvSpPr>
                <a:spLocks/>
              </p:cNvSpPr>
              <p:nvPr/>
            </p:nvSpPr>
            <p:spPr bwMode="auto">
              <a:xfrm>
                <a:off x="6646863" y="4249738"/>
                <a:ext cx="906462" cy="881063"/>
              </a:xfrm>
              <a:custGeom>
                <a:avLst/>
                <a:gdLst>
                  <a:gd name="T0" fmla="*/ 140 w 242"/>
                  <a:gd name="T1" fmla="*/ 10 h 235"/>
                  <a:gd name="T2" fmla="*/ 139 w 242"/>
                  <a:gd name="T3" fmla="*/ 20 h 235"/>
                  <a:gd name="T4" fmla="*/ 129 w 242"/>
                  <a:gd name="T5" fmla="*/ 29 h 235"/>
                  <a:gd name="T6" fmla="*/ 118 w 242"/>
                  <a:gd name="T7" fmla="*/ 26 h 235"/>
                  <a:gd name="T8" fmla="*/ 109 w 242"/>
                  <a:gd name="T9" fmla="*/ 28 h 235"/>
                  <a:gd name="T10" fmla="*/ 101 w 242"/>
                  <a:gd name="T11" fmla="*/ 27 h 235"/>
                  <a:gd name="T12" fmla="*/ 82 w 242"/>
                  <a:gd name="T13" fmla="*/ 22 h 235"/>
                  <a:gd name="T14" fmla="*/ 71 w 242"/>
                  <a:gd name="T15" fmla="*/ 27 h 235"/>
                  <a:gd name="T16" fmla="*/ 56 w 242"/>
                  <a:gd name="T17" fmla="*/ 27 h 235"/>
                  <a:gd name="T18" fmla="*/ 51 w 242"/>
                  <a:gd name="T19" fmla="*/ 34 h 235"/>
                  <a:gd name="T20" fmla="*/ 46 w 242"/>
                  <a:gd name="T21" fmla="*/ 45 h 235"/>
                  <a:gd name="T22" fmla="*/ 32 w 242"/>
                  <a:gd name="T23" fmla="*/ 54 h 235"/>
                  <a:gd name="T24" fmla="*/ 15 w 242"/>
                  <a:gd name="T25" fmla="*/ 54 h 235"/>
                  <a:gd name="T26" fmla="*/ 2 w 242"/>
                  <a:gd name="T27" fmla="*/ 59 h 235"/>
                  <a:gd name="T28" fmla="*/ 1 w 242"/>
                  <a:gd name="T29" fmla="*/ 71 h 235"/>
                  <a:gd name="T30" fmla="*/ 13 w 242"/>
                  <a:gd name="T31" fmla="*/ 73 h 235"/>
                  <a:gd name="T32" fmla="*/ 22 w 242"/>
                  <a:gd name="T33" fmla="*/ 74 h 235"/>
                  <a:gd name="T34" fmla="*/ 23 w 242"/>
                  <a:gd name="T35" fmla="*/ 85 h 235"/>
                  <a:gd name="T36" fmla="*/ 27 w 242"/>
                  <a:gd name="T37" fmla="*/ 89 h 235"/>
                  <a:gd name="T38" fmla="*/ 33 w 242"/>
                  <a:gd name="T39" fmla="*/ 93 h 235"/>
                  <a:gd name="T40" fmla="*/ 38 w 242"/>
                  <a:gd name="T41" fmla="*/ 98 h 235"/>
                  <a:gd name="T42" fmla="*/ 43 w 242"/>
                  <a:gd name="T43" fmla="*/ 100 h 235"/>
                  <a:gd name="T44" fmla="*/ 59 w 242"/>
                  <a:gd name="T45" fmla="*/ 107 h 235"/>
                  <a:gd name="T46" fmla="*/ 59 w 242"/>
                  <a:gd name="T47" fmla="*/ 126 h 235"/>
                  <a:gd name="T48" fmla="*/ 47 w 242"/>
                  <a:gd name="T49" fmla="*/ 161 h 235"/>
                  <a:gd name="T50" fmla="*/ 45 w 242"/>
                  <a:gd name="T51" fmla="*/ 182 h 235"/>
                  <a:gd name="T52" fmla="*/ 48 w 242"/>
                  <a:gd name="T53" fmla="*/ 186 h 235"/>
                  <a:gd name="T54" fmla="*/ 47 w 242"/>
                  <a:gd name="T55" fmla="*/ 197 h 235"/>
                  <a:gd name="T56" fmla="*/ 49 w 242"/>
                  <a:gd name="T57" fmla="*/ 216 h 235"/>
                  <a:gd name="T58" fmla="*/ 55 w 242"/>
                  <a:gd name="T59" fmla="*/ 212 h 235"/>
                  <a:gd name="T60" fmla="*/ 58 w 242"/>
                  <a:gd name="T61" fmla="*/ 210 h 235"/>
                  <a:gd name="T62" fmla="*/ 69 w 242"/>
                  <a:gd name="T63" fmla="*/ 212 h 235"/>
                  <a:gd name="T64" fmla="*/ 74 w 242"/>
                  <a:gd name="T65" fmla="*/ 215 h 235"/>
                  <a:gd name="T66" fmla="*/ 78 w 242"/>
                  <a:gd name="T67" fmla="*/ 206 h 235"/>
                  <a:gd name="T68" fmla="*/ 95 w 242"/>
                  <a:gd name="T69" fmla="*/ 196 h 235"/>
                  <a:gd name="T70" fmla="*/ 93 w 242"/>
                  <a:gd name="T71" fmla="*/ 208 h 235"/>
                  <a:gd name="T72" fmla="*/ 93 w 242"/>
                  <a:gd name="T73" fmla="*/ 220 h 235"/>
                  <a:gd name="T74" fmla="*/ 101 w 242"/>
                  <a:gd name="T75" fmla="*/ 224 h 235"/>
                  <a:gd name="T76" fmla="*/ 107 w 242"/>
                  <a:gd name="T77" fmla="*/ 228 h 235"/>
                  <a:gd name="T78" fmla="*/ 114 w 242"/>
                  <a:gd name="T79" fmla="*/ 227 h 235"/>
                  <a:gd name="T80" fmla="*/ 126 w 242"/>
                  <a:gd name="T81" fmla="*/ 233 h 235"/>
                  <a:gd name="T82" fmla="*/ 145 w 242"/>
                  <a:gd name="T83" fmla="*/ 229 h 235"/>
                  <a:gd name="T84" fmla="*/ 149 w 242"/>
                  <a:gd name="T85" fmla="*/ 235 h 235"/>
                  <a:gd name="T86" fmla="*/ 159 w 242"/>
                  <a:gd name="T87" fmla="*/ 215 h 235"/>
                  <a:gd name="T88" fmla="*/ 152 w 242"/>
                  <a:gd name="T89" fmla="*/ 207 h 235"/>
                  <a:gd name="T90" fmla="*/ 162 w 242"/>
                  <a:gd name="T91" fmla="*/ 189 h 235"/>
                  <a:gd name="T92" fmla="*/ 167 w 242"/>
                  <a:gd name="T93" fmla="*/ 168 h 235"/>
                  <a:gd name="T94" fmla="*/ 184 w 242"/>
                  <a:gd name="T95" fmla="*/ 154 h 235"/>
                  <a:gd name="T96" fmla="*/ 208 w 242"/>
                  <a:gd name="T97" fmla="*/ 130 h 235"/>
                  <a:gd name="T98" fmla="*/ 208 w 242"/>
                  <a:gd name="T99" fmla="*/ 117 h 235"/>
                  <a:gd name="T100" fmla="*/ 207 w 242"/>
                  <a:gd name="T101" fmla="*/ 108 h 235"/>
                  <a:gd name="T102" fmla="*/ 218 w 242"/>
                  <a:gd name="T103" fmla="*/ 107 h 235"/>
                  <a:gd name="T104" fmla="*/ 239 w 242"/>
                  <a:gd name="T105" fmla="*/ 92 h 235"/>
                  <a:gd name="T106" fmla="*/ 234 w 242"/>
                  <a:gd name="T107" fmla="*/ 75 h 235"/>
                  <a:gd name="T108" fmla="*/ 230 w 242"/>
                  <a:gd name="T109" fmla="*/ 60 h 235"/>
                  <a:gd name="T110" fmla="*/ 224 w 242"/>
                  <a:gd name="T111" fmla="*/ 43 h 235"/>
                  <a:gd name="T112" fmla="*/ 218 w 242"/>
                  <a:gd name="T113" fmla="*/ 26 h 235"/>
                  <a:gd name="T114" fmla="*/ 209 w 242"/>
                  <a:gd name="T115" fmla="*/ 12 h 235"/>
                  <a:gd name="T116" fmla="*/ 195 w 242"/>
                  <a:gd name="T117" fmla="*/ 16 h 235"/>
                  <a:gd name="T118" fmla="*/ 163 w 242"/>
                  <a:gd name="T119" fmla="*/ 16 h 235"/>
                  <a:gd name="T120" fmla="*/ 145 w 242"/>
                  <a:gd name="T121" fmla="*/ 3 h 235"/>
                  <a:gd name="T122" fmla="*/ 140 w 242"/>
                  <a:gd name="T12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2" h="235">
                    <a:moveTo>
                      <a:pt x="140" y="4"/>
                    </a:moveTo>
                    <a:cubicBezTo>
                      <a:pt x="140" y="6"/>
                      <a:pt x="141" y="8"/>
                      <a:pt x="140" y="10"/>
                    </a:cubicBezTo>
                    <a:cubicBezTo>
                      <a:pt x="140" y="12"/>
                      <a:pt x="138" y="13"/>
                      <a:pt x="138" y="14"/>
                    </a:cubicBezTo>
                    <a:cubicBezTo>
                      <a:pt x="137" y="16"/>
                      <a:pt x="139" y="18"/>
                      <a:pt x="139" y="20"/>
                    </a:cubicBezTo>
                    <a:cubicBezTo>
                      <a:pt x="138" y="21"/>
                      <a:pt x="136" y="24"/>
                      <a:pt x="135" y="25"/>
                    </a:cubicBezTo>
                    <a:cubicBezTo>
                      <a:pt x="134" y="27"/>
                      <a:pt x="132" y="29"/>
                      <a:pt x="129" y="29"/>
                    </a:cubicBezTo>
                    <a:cubicBezTo>
                      <a:pt x="126" y="29"/>
                      <a:pt x="127" y="26"/>
                      <a:pt x="124" y="25"/>
                    </a:cubicBezTo>
                    <a:cubicBezTo>
                      <a:pt x="122" y="25"/>
                      <a:pt x="120" y="25"/>
                      <a:pt x="118" y="26"/>
                    </a:cubicBezTo>
                    <a:cubicBezTo>
                      <a:pt x="115" y="26"/>
                      <a:pt x="113" y="25"/>
                      <a:pt x="111" y="26"/>
                    </a:cubicBezTo>
                    <a:cubicBezTo>
                      <a:pt x="110" y="27"/>
                      <a:pt x="111" y="28"/>
                      <a:pt x="109" y="28"/>
                    </a:cubicBezTo>
                    <a:cubicBezTo>
                      <a:pt x="108" y="28"/>
                      <a:pt x="108" y="27"/>
                      <a:pt x="107" y="27"/>
                    </a:cubicBezTo>
                    <a:cubicBezTo>
                      <a:pt x="105" y="26"/>
                      <a:pt x="103" y="27"/>
                      <a:pt x="101" y="27"/>
                    </a:cubicBezTo>
                    <a:cubicBezTo>
                      <a:pt x="96" y="26"/>
                      <a:pt x="92" y="24"/>
                      <a:pt x="88" y="23"/>
                    </a:cubicBezTo>
                    <a:cubicBezTo>
                      <a:pt x="86" y="23"/>
                      <a:pt x="83" y="22"/>
                      <a:pt x="82" y="22"/>
                    </a:cubicBezTo>
                    <a:cubicBezTo>
                      <a:pt x="78" y="22"/>
                      <a:pt x="80" y="23"/>
                      <a:pt x="79" y="25"/>
                    </a:cubicBezTo>
                    <a:cubicBezTo>
                      <a:pt x="78" y="28"/>
                      <a:pt x="73" y="27"/>
                      <a:pt x="71" y="27"/>
                    </a:cubicBezTo>
                    <a:cubicBezTo>
                      <a:pt x="69" y="26"/>
                      <a:pt x="66" y="27"/>
                      <a:pt x="63" y="27"/>
                    </a:cubicBezTo>
                    <a:cubicBezTo>
                      <a:pt x="61" y="27"/>
                      <a:pt x="58" y="27"/>
                      <a:pt x="56" y="27"/>
                    </a:cubicBezTo>
                    <a:cubicBezTo>
                      <a:pt x="54" y="27"/>
                      <a:pt x="56" y="26"/>
                      <a:pt x="54" y="28"/>
                    </a:cubicBezTo>
                    <a:cubicBezTo>
                      <a:pt x="54" y="29"/>
                      <a:pt x="50" y="34"/>
                      <a:pt x="51" y="34"/>
                    </a:cubicBezTo>
                    <a:cubicBezTo>
                      <a:pt x="48" y="35"/>
                      <a:pt x="45" y="32"/>
                      <a:pt x="43" y="32"/>
                    </a:cubicBezTo>
                    <a:cubicBezTo>
                      <a:pt x="42" y="36"/>
                      <a:pt x="51" y="43"/>
                      <a:pt x="46" y="45"/>
                    </a:cubicBezTo>
                    <a:cubicBezTo>
                      <a:pt x="43" y="46"/>
                      <a:pt x="40" y="47"/>
                      <a:pt x="38" y="48"/>
                    </a:cubicBezTo>
                    <a:cubicBezTo>
                      <a:pt x="37" y="52"/>
                      <a:pt x="37" y="54"/>
                      <a:pt x="32" y="54"/>
                    </a:cubicBezTo>
                    <a:cubicBezTo>
                      <a:pt x="28" y="54"/>
                      <a:pt x="24" y="54"/>
                      <a:pt x="20" y="54"/>
                    </a:cubicBezTo>
                    <a:cubicBezTo>
                      <a:pt x="18" y="54"/>
                      <a:pt x="17" y="54"/>
                      <a:pt x="15" y="54"/>
                    </a:cubicBezTo>
                    <a:cubicBezTo>
                      <a:pt x="13" y="54"/>
                      <a:pt x="13" y="54"/>
                      <a:pt x="12" y="56"/>
                    </a:cubicBezTo>
                    <a:cubicBezTo>
                      <a:pt x="10" y="59"/>
                      <a:pt x="6" y="58"/>
                      <a:pt x="2" y="59"/>
                    </a:cubicBezTo>
                    <a:cubicBezTo>
                      <a:pt x="3" y="62"/>
                      <a:pt x="0" y="62"/>
                      <a:pt x="0" y="65"/>
                    </a:cubicBezTo>
                    <a:cubicBezTo>
                      <a:pt x="0" y="67"/>
                      <a:pt x="0" y="69"/>
                      <a:pt x="1" y="71"/>
                    </a:cubicBezTo>
                    <a:cubicBezTo>
                      <a:pt x="4" y="72"/>
                      <a:pt x="7" y="71"/>
                      <a:pt x="10" y="72"/>
                    </a:cubicBezTo>
                    <a:cubicBezTo>
                      <a:pt x="11" y="72"/>
                      <a:pt x="11" y="73"/>
                      <a:pt x="13" y="73"/>
                    </a:cubicBezTo>
                    <a:cubicBezTo>
                      <a:pt x="15" y="73"/>
                      <a:pt x="16" y="73"/>
                      <a:pt x="18" y="73"/>
                    </a:cubicBezTo>
                    <a:cubicBezTo>
                      <a:pt x="18" y="73"/>
                      <a:pt x="22" y="74"/>
                      <a:pt x="22" y="74"/>
                    </a:cubicBezTo>
                    <a:cubicBezTo>
                      <a:pt x="23" y="75"/>
                      <a:pt x="23" y="77"/>
                      <a:pt x="23" y="78"/>
                    </a:cubicBezTo>
                    <a:cubicBezTo>
                      <a:pt x="23" y="80"/>
                      <a:pt x="22" y="83"/>
                      <a:pt x="23" y="85"/>
                    </a:cubicBezTo>
                    <a:cubicBezTo>
                      <a:pt x="23" y="85"/>
                      <a:pt x="26" y="85"/>
                      <a:pt x="27" y="85"/>
                    </a:cubicBezTo>
                    <a:cubicBezTo>
                      <a:pt x="28" y="86"/>
                      <a:pt x="27" y="88"/>
                      <a:pt x="27" y="89"/>
                    </a:cubicBezTo>
                    <a:cubicBezTo>
                      <a:pt x="28" y="89"/>
                      <a:pt x="29" y="89"/>
                      <a:pt x="30" y="89"/>
                    </a:cubicBezTo>
                    <a:cubicBezTo>
                      <a:pt x="30" y="91"/>
                      <a:pt x="32" y="92"/>
                      <a:pt x="33" y="93"/>
                    </a:cubicBezTo>
                    <a:cubicBezTo>
                      <a:pt x="34" y="94"/>
                      <a:pt x="35" y="95"/>
                      <a:pt x="36" y="95"/>
                    </a:cubicBezTo>
                    <a:cubicBezTo>
                      <a:pt x="37" y="96"/>
                      <a:pt x="37" y="97"/>
                      <a:pt x="38" y="98"/>
                    </a:cubicBezTo>
                    <a:cubicBezTo>
                      <a:pt x="39" y="98"/>
                      <a:pt x="40" y="98"/>
                      <a:pt x="41" y="98"/>
                    </a:cubicBezTo>
                    <a:cubicBezTo>
                      <a:pt x="41" y="99"/>
                      <a:pt x="42" y="100"/>
                      <a:pt x="43" y="100"/>
                    </a:cubicBezTo>
                    <a:cubicBezTo>
                      <a:pt x="45" y="101"/>
                      <a:pt x="46" y="102"/>
                      <a:pt x="49" y="102"/>
                    </a:cubicBezTo>
                    <a:cubicBezTo>
                      <a:pt x="53" y="103"/>
                      <a:pt x="56" y="104"/>
                      <a:pt x="59" y="107"/>
                    </a:cubicBezTo>
                    <a:cubicBezTo>
                      <a:pt x="61" y="108"/>
                      <a:pt x="65" y="111"/>
                      <a:pt x="66" y="114"/>
                    </a:cubicBezTo>
                    <a:cubicBezTo>
                      <a:pt x="67" y="119"/>
                      <a:pt x="61" y="122"/>
                      <a:pt x="59" y="126"/>
                    </a:cubicBezTo>
                    <a:cubicBezTo>
                      <a:pt x="56" y="131"/>
                      <a:pt x="54" y="137"/>
                      <a:pt x="50" y="141"/>
                    </a:cubicBezTo>
                    <a:cubicBezTo>
                      <a:pt x="45" y="147"/>
                      <a:pt x="47" y="154"/>
                      <a:pt x="47" y="161"/>
                    </a:cubicBezTo>
                    <a:cubicBezTo>
                      <a:pt x="47" y="164"/>
                      <a:pt x="46" y="168"/>
                      <a:pt x="46" y="171"/>
                    </a:cubicBezTo>
                    <a:cubicBezTo>
                      <a:pt x="46" y="175"/>
                      <a:pt x="46" y="178"/>
                      <a:pt x="45" y="182"/>
                    </a:cubicBezTo>
                    <a:cubicBezTo>
                      <a:pt x="45" y="182"/>
                      <a:pt x="45" y="184"/>
                      <a:pt x="45" y="184"/>
                    </a:cubicBezTo>
                    <a:cubicBezTo>
                      <a:pt x="46" y="186"/>
                      <a:pt x="47" y="185"/>
                      <a:pt x="48" y="186"/>
                    </a:cubicBezTo>
                    <a:cubicBezTo>
                      <a:pt x="49" y="187"/>
                      <a:pt x="48" y="190"/>
                      <a:pt x="48" y="191"/>
                    </a:cubicBezTo>
                    <a:cubicBezTo>
                      <a:pt x="48" y="193"/>
                      <a:pt x="47" y="194"/>
                      <a:pt x="47" y="197"/>
                    </a:cubicBezTo>
                    <a:cubicBezTo>
                      <a:pt x="47" y="201"/>
                      <a:pt x="47" y="205"/>
                      <a:pt x="48" y="209"/>
                    </a:cubicBezTo>
                    <a:cubicBezTo>
                      <a:pt x="48" y="210"/>
                      <a:pt x="48" y="214"/>
                      <a:pt x="49" y="216"/>
                    </a:cubicBezTo>
                    <a:cubicBezTo>
                      <a:pt x="50" y="219"/>
                      <a:pt x="52" y="216"/>
                      <a:pt x="53" y="214"/>
                    </a:cubicBezTo>
                    <a:cubicBezTo>
                      <a:pt x="54" y="213"/>
                      <a:pt x="54" y="212"/>
                      <a:pt x="55" y="212"/>
                    </a:cubicBezTo>
                    <a:cubicBezTo>
                      <a:pt x="56" y="211"/>
                      <a:pt x="56" y="212"/>
                      <a:pt x="57" y="212"/>
                    </a:cubicBezTo>
                    <a:cubicBezTo>
                      <a:pt x="57" y="211"/>
                      <a:pt x="58" y="210"/>
                      <a:pt x="58" y="210"/>
                    </a:cubicBezTo>
                    <a:cubicBezTo>
                      <a:pt x="61" y="209"/>
                      <a:pt x="64" y="211"/>
                      <a:pt x="67" y="211"/>
                    </a:cubicBezTo>
                    <a:cubicBezTo>
                      <a:pt x="67" y="211"/>
                      <a:pt x="69" y="211"/>
                      <a:pt x="69" y="212"/>
                    </a:cubicBezTo>
                    <a:cubicBezTo>
                      <a:pt x="71" y="212"/>
                      <a:pt x="70" y="213"/>
                      <a:pt x="70" y="214"/>
                    </a:cubicBezTo>
                    <a:cubicBezTo>
                      <a:pt x="71" y="216"/>
                      <a:pt x="73" y="218"/>
                      <a:pt x="74" y="215"/>
                    </a:cubicBezTo>
                    <a:cubicBezTo>
                      <a:pt x="75" y="214"/>
                      <a:pt x="74" y="211"/>
                      <a:pt x="74" y="210"/>
                    </a:cubicBezTo>
                    <a:cubicBezTo>
                      <a:pt x="75" y="207"/>
                      <a:pt x="76" y="207"/>
                      <a:pt x="78" y="206"/>
                    </a:cubicBezTo>
                    <a:cubicBezTo>
                      <a:pt x="82" y="204"/>
                      <a:pt x="84" y="198"/>
                      <a:pt x="88" y="196"/>
                    </a:cubicBezTo>
                    <a:cubicBezTo>
                      <a:pt x="90" y="194"/>
                      <a:pt x="94" y="192"/>
                      <a:pt x="95" y="196"/>
                    </a:cubicBezTo>
                    <a:cubicBezTo>
                      <a:pt x="96" y="198"/>
                      <a:pt x="96" y="202"/>
                      <a:pt x="95" y="204"/>
                    </a:cubicBezTo>
                    <a:cubicBezTo>
                      <a:pt x="94" y="205"/>
                      <a:pt x="93" y="206"/>
                      <a:pt x="93" y="208"/>
                    </a:cubicBezTo>
                    <a:cubicBezTo>
                      <a:pt x="93" y="209"/>
                      <a:pt x="93" y="211"/>
                      <a:pt x="93" y="212"/>
                    </a:cubicBezTo>
                    <a:cubicBezTo>
                      <a:pt x="93" y="214"/>
                      <a:pt x="93" y="217"/>
                      <a:pt x="93" y="220"/>
                    </a:cubicBezTo>
                    <a:cubicBezTo>
                      <a:pt x="96" y="221"/>
                      <a:pt x="100" y="218"/>
                      <a:pt x="101" y="222"/>
                    </a:cubicBezTo>
                    <a:cubicBezTo>
                      <a:pt x="102" y="222"/>
                      <a:pt x="101" y="223"/>
                      <a:pt x="101" y="224"/>
                    </a:cubicBezTo>
                    <a:cubicBezTo>
                      <a:pt x="102" y="225"/>
                      <a:pt x="102" y="225"/>
                      <a:pt x="103" y="226"/>
                    </a:cubicBezTo>
                    <a:cubicBezTo>
                      <a:pt x="104" y="227"/>
                      <a:pt x="104" y="228"/>
                      <a:pt x="107" y="228"/>
                    </a:cubicBezTo>
                    <a:cubicBezTo>
                      <a:pt x="109" y="229"/>
                      <a:pt x="109" y="229"/>
                      <a:pt x="110" y="228"/>
                    </a:cubicBezTo>
                    <a:cubicBezTo>
                      <a:pt x="112" y="228"/>
                      <a:pt x="112" y="227"/>
                      <a:pt x="114" y="227"/>
                    </a:cubicBezTo>
                    <a:cubicBezTo>
                      <a:pt x="116" y="227"/>
                      <a:pt x="119" y="229"/>
                      <a:pt x="121" y="230"/>
                    </a:cubicBezTo>
                    <a:cubicBezTo>
                      <a:pt x="123" y="231"/>
                      <a:pt x="124" y="233"/>
                      <a:pt x="126" y="233"/>
                    </a:cubicBezTo>
                    <a:cubicBezTo>
                      <a:pt x="128" y="234"/>
                      <a:pt x="129" y="232"/>
                      <a:pt x="132" y="232"/>
                    </a:cubicBezTo>
                    <a:cubicBezTo>
                      <a:pt x="136" y="230"/>
                      <a:pt x="141" y="227"/>
                      <a:pt x="145" y="229"/>
                    </a:cubicBezTo>
                    <a:cubicBezTo>
                      <a:pt x="147" y="231"/>
                      <a:pt x="148" y="233"/>
                      <a:pt x="149" y="235"/>
                    </a:cubicBezTo>
                    <a:cubicBezTo>
                      <a:pt x="149" y="235"/>
                      <a:pt x="149" y="235"/>
                      <a:pt x="149" y="235"/>
                    </a:cubicBezTo>
                    <a:cubicBezTo>
                      <a:pt x="152" y="233"/>
                      <a:pt x="153" y="231"/>
                      <a:pt x="155" y="228"/>
                    </a:cubicBezTo>
                    <a:cubicBezTo>
                      <a:pt x="157" y="225"/>
                      <a:pt x="160" y="218"/>
                      <a:pt x="159" y="215"/>
                    </a:cubicBezTo>
                    <a:cubicBezTo>
                      <a:pt x="159" y="213"/>
                      <a:pt x="160" y="208"/>
                      <a:pt x="157" y="209"/>
                    </a:cubicBezTo>
                    <a:cubicBezTo>
                      <a:pt x="155" y="209"/>
                      <a:pt x="154" y="208"/>
                      <a:pt x="152" y="207"/>
                    </a:cubicBezTo>
                    <a:cubicBezTo>
                      <a:pt x="154" y="204"/>
                      <a:pt x="158" y="202"/>
                      <a:pt x="160" y="199"/>
                    </a:cubicBezTo>
                    <a:cubicBezTo>
                      <a:pt x="161" y="197"/>
                      <a:pt x="162" y="191"/>
                      <a:pt x="162" y="189"/>
                    </a:cubicBezTo>
                    <a:cubicBezTo>
                      <a:pt x="162" y="188"/>
                      <a:pt x="162" y="177"/>
                      <a:pt x="163" y="177"/>
                    </a:cubicBezTo>
                    <a:cubicBezTo>
                      <a:pt x="153" y="177"/>
                      <a:pt x="165" y="170"/>
                      <a:pt x="167" y="168"/>
                    </a:cubicBezTo>
                    <a:cubicBezTo>
                      <a:pt x="170" y="166"/>
                      <a:pt x="174" y="164"/>
                      <a:pt x="176" y="161"/>
                    </a:cubicBezTo>
                    <a:cubicBezTo>
                      <a:pt x="179" y="159"/>
                      <a:pt x="181" y="156"/>
                      <a:pt x="184" y="154"/>
                    </a:cubicBezTo>
                    <a:cubicBezTo>
                      <a:pt x="193" y="150"/>
                      <a:pt x="198" y="146"/>
                      <a:pt x="207" y="144"/>
                    </a:cubicBezTo>
                    <a:cubicBezTo>
                      <a:pt x="216" y="142"/>
                      <a:pt x="212" y="135"/>
                      <a:pt x="208" y="130"/>
                    </a:cubicBezTo>
                    <a:cubicBezTo>
                      <a:pt x="207" y="128"/>
                      <a:pt x="204" y="124"/>
                      <a:pt x="204" y="121"/>
                    </a:cubicBezTo>
                    <a:cubicBezTo>
                      <a:pt x="205" y="119"/>
                      <a:pt x="207" y="118"/>
                      <a:pt x="208" y="117"/>
                    </a:cubicBezTo>
                    <a:cubicBezTo>
                      <a:pt x="209" y="114"/>
                      <a:pt x="206" y="114"/>
                      <a:pt x="206" y="113"/>
                    </a:cubicBezTo>
                    <a:cubicBezTo>
                      <a:pt x="206" y="111"/>
                      <a:pt x="208" y="110"/>
                      <a:pt x="207" y="108"/>
                    </a:cubicBezTo>
                    <a:cubicBezTo>
                      <a:pt x="207" y="108"/>
                      <a:pt x="207" y="107"/>
                      <a:pt x="206" y="106"/>
                    </a:cubicBezTo>
                    <a:cubicBezTo>
                      <a:pt x="211" y="104"/>
                      <a:pt x="214" y="106"/>
                      <a:pt x="218" y="107"/>
                    </a:cubicBezTo>
                    <a:cubicBezTo>
                      <a:pt x="222" y="108"/>
                      <a:pt x="224" y="103"/>
                      <a:pt x="227" y="101"/>
                    </a:cubicBezTo>
                    <a:cubicBezTo>
                      <a:pt x="232" y="97"/>
                      <a:pt x="235" y="97"/>
                      <a:pt x="239" y="92"/>
                    </a:cubicBezTo>
                    <a:cubicBezTo>
                      <a:pt x="242" y="86"/>
                      <a:pt x="237" y="88"/>
                      <a:pt x="236" y="85"/>
                    </a:cubicBezTo>
                    <a:cubicBezTo>
                      <a:pt x="236" y="82"/>
                      <a:pt x="238" y="75"/>
                      <a:pt x="234" y="75"/>
                    </a:cubicBezTo>
                    <a:cubicBezTo>
                      <a:pt x="230" y="74"/>
                      <a:pt x="225" y="74"/>
                      <a:pt x="226" y="69"/>
                    </a:cubicBezTo>
                    <a:cubicBezTo>
                      <a:pt x="226" y="65"/>
                      <a:pt x="235" y="62"/>
                      <a:pt x="230" y="60"/>
                    </a:cubicBezTo>
                    <a:cubicBezTo>
                      <a:pt x="226" y="59"/>
                      <a:pt x="229" y="53"/>
                      <a:pt x="228" y="50"/>
                    </a:cubicBezTo>
                    <a:cubicBezTo>
                      <a:pt x="227" y="47"/>
                      <a:pt x="225" y="46"/>
                      <a:pt x="224" y="43"/>
                    </a:cubicBezTo>
                    <a:cubicBezTo>
                      <a:pt x="223" y="41"/>
                      <a:pt x="224" y="38"/>
                      <a:pt x="223" y="36"/>
                    </a:cubicBezTo>
                    <a:cubicBezTo>
                      <a:pt x="222" y="33"/>
                      <a:pt x="218" y="29"/>
                      <a:pt x="218" y="26"/>
                    </a:cubicBezTo>
                    <a:cubicBezTo>
                      <a:pt x="219" y="23"/>
                      <a:pt x="222" y="21"/>
                      <a:pt x="219" y="20"/>
                    </a:cubicBezTo>
                    <a:cubicBezTo>
                      <a:pt x="215" y="18"/>
                      <a:pt x="212" y="15"/>
                      <a:pt x="209" y="12"/>
                    </a:cubicBezTo>
                    <a:cubicBezTo>
                      <a:pt x="206" y="10"/>
                      <a:pt x="203" y="14"/>
                      <a:pt x="200" y="15"/>
                    </a:cubicBezTo>
                    <a:cubicBezTo>
                      <a:pt x="198" y="15"/>
                      <a:pt x="197" y="16"/>
                      <a:pt x="195" y="16"/>
                    </a:cubicBezTo>
                    <a:cubicBezTo>
                      <a:pt x="193" y="17"/>
                      <a:pt x="191" y="16"/>
                      <a:pt x="188" y="17"/>
                    </a:cubicBezTo>
                    <a:cubicBezTo>
                      <a:pt x="180" y="18"/>
                      <a:pt x="171" y="20"/>
                      <a:pt x="163" y="16"/>
                    </a:cubicBezTo>
                    <a:cubicBezTo>
                      <a:pt x="158" y="14"/>
                      <a:pt x="152" y="15"/>
                      <a:pt x="148" y="13"/>
                    </a:cubicBezTo>
                    <a:cubicBezTo>
                      <a:pt x="144" y="12"/>
                      <a:pt x="145" y="6"/>
                      <a:pt x="145" y="3"/>
                    </a:cubicBezTo>
                    <a:cubicBezTo>
                      <a:pt x="144" y="1"/>
                      <a:pt x="144" y="1"/>
                      <a:pt x="143" y="0"/>
                    </a:cubicBezTo>
                    <a:cubicBezTo>
                      <a:pt x="141" y="1"/>
                      <a:pt x="141" y="2"/>
                      <a:pt x="140" y="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6" name="Freeform 63">
                <a:extLst>
                  <a:ext uri="{FF2B5EF4-FFF2-40B4-BE49-F238E27FC236}">
                    <a16:creationId xmlns:a16="http://schemas.microsoft.com/office/drawing/2014/main" id="{E8E65BEA-08EB-40E5-B172-31A1E6E2A4B6}"/>
                  </a:ext>
                </a:extLst>
              </p:cNvPr>
              <p:cNvSpPr>
                <a:spLocks/>
              </p:cNvSpPr>
              <p:nvPr/>
            </p:nvSpPr>
            <p:spPr bwMode="auto">
              <a:xfrm>
                <a:off x="6581775" y="6169025"/>
                <a:ext cx="1028700" cy="1189038"/>
              </a:xfrm>
              <a:custGeom>
                <a:avLst/>
                <a:gdLst>
                  <a:gd name="T0" fmla="*/ 229 w 274"/>
                  <a:gd name="T1" fmla="*/ 29 h 317"/>
                  <a:gd name="T2" fmla="*/ 210 w 274"/>
                  <a:gd name="T3" fmla="*/ 39 h 317"/>
                  <a:gd name="T4" fmla="*/ 180 w 274"/>
                  <a:gd name="T5" fmla="*/ 48 h 317"/>
                  <a:gd name="T6" fmla="*/ 177 w 274"/>
                  <a:gd name="T7" fmla="*/ 59 h 317"/>
                  <a:gd name="T8" fmla="*/ 171 w 274"/>
                  <a:gd name="T9" fmla="*/ 69 h 317"/>
                  <a:gd name="T10" fmla="*/ 181 w 274"/>
                  <a:gd name="T11" fmla="*/ 76 h 317"/>
                  <a:gd name="T12" fmla="*/ 187 w 274"/>
                  <a:gd name="T13" fmla="*/ 90 h 317"/>
                  <a:gd name="T14" fmla="*/ 209 w 274"/>
                  <a:gd name="T15" fmla="*/ 112 h 317"/>
                  <a:gd name="T16" fmla="*/ 196 w 274"/>
                  <a:gd name="T17" fmla="*/ 107 h 317"/>
                  <a:gd name="T18" fmla="*/ 177 w 274"/>
                  <a:gd name="T19" fmla="*/ 89 h 317"/>
                  <a:gd name="T20" fmla="*/ 146 w 274"/>
                  <a:gd name="T21" fmla="*/ 84 h 317"/>
                  <a:gd name="T22" fmla="*/ 131 w 274"/>
                  <a:gd name="T23" fmla="*/ 66 h 317"/>
                  <a:gd name="T24" fmla="*/ 113 w 274"/>
                  <a:gd name="T25" fmla="*/ 45 h 317"/>
                  <a:gd name="T26" fmla="*/ 101 w 274"/>
                  <a:gd name="T27" fmla="*/ 31 h 317"/>
                  <a:gd name="T28" fmla="*/ 83 w 274"/>
                  <a:gd name="T29" fmla="*/ 25 h 317"/>
                  <a:gd name="T30" fmla="*/ 73 w 274"/>
                  <a:gd name="T31" fmla="*/ 0 h 317"/>
                  <a:gd name="T32" fmla="*/ 48 w 274"/>
                  <a:gd name="T33" fmla="*/ 10 h 317"/>
                  <a:gd name="T34" fmla="*/ 43 w 274"/>
                  <a:gd name="T35" fmla="*/ 26 h 317"/>
                  <a:gd name="T36" fmla="*/ 49 w 274"/>
                  <a:gd name="T37" fmla="*/ 50 h 317"/>
                  <a:gd name="T38" fmla="*/ 47 w 274"/>
                  <a:gd name="T39" fmla="*/ 71 h 317"/>
                  <a:gd name="T40" fmla="*/ 46 w 274"/>
                  <a:gd name="T41" fmla="*/ 83 h 317"/>
                  <a:gd name="T42" fmla="*/ 45 w 274"/>
                  <a:gd name="T43" fmla="*/ 94 h 317"/>
                  <a:gd name="T44" fmla="*/ 34 w 274"/>
                  <a:gd name="T45" fmla="*/ 110 h 317"/>
                  <a:gd name="T46" fmla="*/ 23 w 274"/>
                  <a:gd name="T47" fmla="*/ 120 h 317"/>
                  <a:gd name="T48" fmla="*/ 14 w 274"/>
                  <a:gd name="T49" fmla="*/ 126 h 317"/>
                  <a:gd name="T50" fmla="*/ 1 w 274"/>
                  <a:gd name="T51" fmla="*/ 146 h 317"/>
                  <a:gd name="T52" fmla="*/ 7 w 274"/>
                  <a:gd name="T53" fmla="*/ 160 h 317"/>
                  <a:gd name="T54" fmla="*/ 22 w 274"/>
                  <a:gd name="T55" fmla="*/ 176 h 317"/>
                  <a:gd name="T56" fmla="*/ 43 w 274"/>
                  <a:gd name="T57" fmla="*/ 179 h 317"/>
                  <a:gd name="T58" fmla="*/ 60 w 274"/>
                  <a:gd name="T59" fmla="*/ 197 h 317"/>
                  <a:gd name="T60" fmla="*/ 70 w 274"/>
                  <a:gd name="T61" fmla="*/ 205 h 317"/>
                  <a:gd name="T62" fmla="*/ 78 w 274"/>
                  <a:gd name="T63" fmla="*/ 216 h 317"/>
                  <a:gd name="T64" fmla="*/ 100 w 274"/>
                  <a:gd name="T65" fmla="*/ 223 h 317"/>
                  <a:gd name="T66" fmla="*/ 121 w 274"/>
                  <a:gd name="T67" fmla="*/ 228 h 317"/>
                  <a:gd name="T68" fmla="*/ 129 w 274"/>
                  <a:gd name="T69" fmla="*/ 248 h 317"/>
                  <a:gd name="T70" fmla="*/ 143 w 274"/>
                  <a:gd name="T71" fmla="*/ 266 h 317"/>
                  <a:gd name="T72" fmla="*/ 161 w 274"/>
                  <a:gd name="T73" fmla="*/ 296 h 317"/>
                  <a:gd name="T74" fmla="*/ 176 w 274"/>
                  <a:gd name="T75" fmla="*/ 306 h 317"/>
                  <a:gd name="T76" fmla="*/ 185 w 274"/>
                  <a:gd name="T77" fmla="*/ 315 h 317"/>
                  <a:gd name="T78" fmla="*/ 198 w 274"/>
                  <a:gd name="T79" fmla="*/ 313 h 317"/>
                  <a:gd name="T80" fmla="*/ 234 w 274"/>
                  <a:gd name="T81" fmla="*/ 303 h 317"/>
                  <a:gd name="T82" fmla="*/ 252 w 274"/>
                  <a:gd name="T83" fmla="*/ 263 h 317"/>
                  <a:gd name="T84" fmla="*/ 221 w 274"/>
                  <a:gd name="T85" fmla="*/ 247 h 317"/>
                  <a:gd name="T86" fmla="*/ 205 w 274"/>
                  <a:gd name="T87" fmla="*/ 211 h 317"/>
                  <a:gd name="T88" fmla="*/ 231 w 274"/>
                  <a:gd name="T89" fmla="*/ 192 h 317"/>
                  <a:gd name="T90" fmla="*/ 258 w 274"/>
                  <a:gd name="T91" fmla="*/ 152 h 317"/>
                  <a:gd name="T92" fmla="*/ 273 w 274"/>
                  <a:gd name="T93" fmla="*/ 101 h 317"/>
                  <a:gd name="T94" fmla="*/ 258 w 274"/>
                  <a:gd name="T95" fmla="*/ 5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 h="317">
                    <a:moveTo>
                      <a:pt x="251" y="37"/>
                    </a:moveTo>
                    <a:cubicBezTo>
                      <a:pt x="249" y="35"/>
                      <a:pt x="247" y="32"/>
                      <a:pt x="245" y="31"/>
                    </a:cubicBezTo>
                    <a:cubicBezTo>
                      <a:pt x="241" y="30"/>
                      <a:pt x="240" y="27"/>
                      <a:pt x="236" y="27"/>
                    </a:cubicBezTo>
                    <a:cubicBezTo>
                      <a:pt x="233" y="27"/>
                      <a:pt x="231" y="28"/>
                      <a:pt x="229" y="29"/>
                    </a:cubicBezTo>
                    <a:cubicBezTo>
                      <a:pt x="226" y="29"/>
                      <a:pt x="223" y="31"/>
                      <a:pt x="220" y="31"/>
                    </a:cubicBezTo>
                    <a:cubicBezTo>
                      <a:pt x="216" y="31"/>
                      <a:pt x="214" y="28"/>
                      <a:pt x="211" y="28"/>
                    </a:cubicBezTo>
                    <a:cubicBezTo>
                      <a:pt x="208" y="28"/>
                      <a:pt x="206" y="30"/>
                      <a:pt x="207" y="33"/>
                    </a:cubicBezTo>
                    <a:cubicBezTo>
                      <a:pt x="207" y="36"/>
                      <a:pt x="210" y="36"/>
                      <a:pt x="210" y="39"/>
                    </a:cubicBezTo>
                    <a:cubicBezTo>
                      <a:pt x="207" y="39"/>
                      <a:pt x="204" y="38"/>
                      <a:pt x="201" y="38"/>
                    </a:cubicBezTo>
                    <a:cubicBezTo>
                      <a:pt x="199" y="32"/>
                      <a:pt x="189" y="36"/>
                      <a:pt x="185" y="37"/>
                    </a:cubicBezTo>
                    <a:cubicBezTo>
                      <a:pt x="181" y="38"/>
                      <a:pt x="181" y="40"/>
                      <a:pt x="181" y="44"/>
                    </a:cubicBezTo>
                    <a:cubicBezTo>
                      <a:pt x="181" y="45"/>
                      <a:pt x="181" y="47"/>
                      <a:pt x="180" y="48"/>
                    </a:cubicBezTo>
                    <a:cubicBezTo>
                      <a:pt x="179" y="49"/>
                      <a:pt x="177" y="48"/>
                      <a:pt x="176" y="48"/>
                    </a:cubicBezTo>
                    <a:cubicBezTo>
                      <a:pt x="176" y="52"/>
                      <a:pt x="181" y="52"/>
                      <a:pt x="183" y="54"/>
                    </a:cubicBezTo>
                    <a:cubicBezTo>
                      <a:pt x="184" y="56"/>
                      <a:pt x="186" y="60"/>
                      <a:pt x="182" y="59"/>
                    </a:cubicBezTo>
                    <a:cubicBezTo>
                      <a:pt x="180" y="59"/>
                      <a:pt x="179" y="58"/>
                      <a:pt x="177" y="59"/>
                    </a:cubicBezTo>
                    <a:cubicBezTo>
                      <a:pt x="177" y="59"/>
                      <a:pt x="175" y="60"/>
                      <a:pt x="174" y="60"/>
                    </a:cubicBezTo>
                    <a:cubicBezTo>
                      <a:pt x="172" y="61"/>
                      <a:pt x="168" y="62"/>
                      <a:pt x="169" y="66"/>
                    </a:cubicBezTo>
                    <a:cubicBezTo>
                      <a:pt x="170" y="66"/>
                      <a:pt x="171" y="67"/>
                      <a:pt x="171" y="67"/>
                    </a:cubicBezTo>
                    <a:cubicBezTo>
                      <a:pt x="171" y="67"/>
                      <a:pt x="171" y="68"/>
                      <a:pt x="171" y="69"/>
                    </a:cubicBezTo>
                    <a:cubicBezTo>
                      <a:pt x="172" y="69"/>
                      <a:pt x="172" y="71"/>
                      <a:pt x="173" y="72"/>
                    </a:cubicBezTo>
                    <a:cubicBezTo>
                      <a:pt x="175" y="73"/>
                      <a:pt x="175" y="73"/>
                      <a:pt x="177" y="73"/>
                    </a:cubicBezTo>
                    <a:cubicBezTo>
                      <a:pt x="177" y="74"/>
                      <a:pt x="178" y="75"/>
                      <a:pt x="179" y="75"/>
                    </a:cubicBezTo>
                    <a:cubicBezTo>
                      <a:pt x="179" y="75"/>
                      <a:pt x="180" y="76"/>
                      <a:pt x="181" y="76"/>
                    </a:cubicBezTo>
                    <a:cubicBezTo>
                      <a:pt x="183" y="77"/>
                      <a:pt x="183" y="77"/>
                      <a:pt x="184" y="75"/>
                    </a:cubicBezTo>
                    <a:cubicBezTo>
                      <a:pt x="185" y="75"/>
                      <a:pt x="185" y="72"/>
                      <a:pt x="187" y="74"/>
                    </a:cubicBezTo>
                    <a:cubicBezTo>
                      <a:pt x="188" y="76"/>
                      <a:pt x="185" y="84"/>
                      <a:pt x="185" y="86"/>
                    </a:cubicBezTo>
                    <a:cubicBezTo>
                      <a:pt x="185" y="88"/>
                      <a:pt x="185" y="88"/>
                      <a:pt x="187" y="90"/>
                    </a:cubicBezTo>
                    <a:cubicBezTo>
                      <a:pt x="188" y="91"/>
                      <a:pt x="193" y="92"/>
                      <a:pt x="193" y="95"/>
                    </a:cubicBezTo>
                    <a:cubicBezTo>
                      <a:pt x="194" y="97"/>
                      <a:pt x="195" y="98"/>
                      <a:pt x="196" y="99"/>
                    </a:cubicBezTo>
                    <a:cubicBezTo>
                      <a:pt x="199" y="102"/>
                      <a:pt x="202" y="105"/>
                      <a:pt x="206" y="108"/>
                    </a:cubicBezTo>
                    <a:cubicBezTo>
                      <a:pt x="207" y="109"/>
                      <a:pt x="207" y="111"/>
                      <a:pt x="209" y="112"/>
                    </a:cubicBezTo>
                    <a:cubicBezTo>
                      <a:pt x="210" y="113"/>
                      <a:pt x="214" y="114"/>
                      <a:pt x="215" y="114"/>
                    </a:cubicBezTo>
                    <a:cubicBezTo>
                      <a:pt x="216" y="117"/>
                      <a:pt x="212" y="117"/>
                      <a:pt x="209" y="117"/>
                    </a:cubicBezTo>
                    <a:cubicBezTo>
                      <a:pt x="205" y="117"/>
                      <a:pt x="205" y="117"/>
                      <a:pt x="203" y="114"/>
                    </a:cubicBezTo>
                    <a:cubicBezTo>
                      <a:pt x="201" y="111"/>
                      <a:pt x="198" y="108"/>
                      <a:pt x="196" y="107"/>
                    </a:cubicBezTo>
                    <a:cubicBezTo>
                      <a:pt x="194" y="106"/>
                      <a:pt x="193" y="106"/>
                      <a:pt x="192" y="104"/>
                    </a:cubicBezTo>
                    <a:cubicBezTo>
                      <a:pt x="192" y="103"/>
                      <a:pt x="192" y="102"/>
                      <a:pt x="191" y="101"/>
                    </a:cubicBezTo>
                    <a:cubicBezTo>
                      <a:pt x="190" y="99"/>
                      <a:pt x="186" y="97"/>
                      <a:pt x="184" y="95"/>
                    </a:cubicBezTo>
                    <a:cubicBezTo>
                      <a:pt x="182" y="93"/>
                      <a:pt x="179" y="91"/>
                      <a:pt x="177" y="89"/>
                    </a:cubicBezTo>
                    <a:cubicBezTo>
                      <a:pt x="174" y="87"/>
                      <a:pt x="172" y="84"/>
                      <a:pt x="169" y="82"/>
                    </a:cubicBezTo>
                    <a:cubicBezTo>
                      <a:pt x="166" y="79"/>
                      <a:pt x="158" y="79"/>
                      <a:pt x="154" y="81"/>
                    </a:cubicBezTo>
                    <a:cubicBezTo>
                      <a:pt x="153" y="81"/>
                      <a:pt x="151" y="81"/>
                      <a:pt x="150" y="81"/>
                    </a:cubicBezTo>
                    <a:cubicBezTo>
                      <a:pt x="148" y="82"/>
                      <a:pt x="147" y="85"/>
                      <a:pt x="146" y="84"/>
                    </a:cubicBezTo>
                    <a:cubicBezTo>
                      <a:pt x="143" y="84"/>
                      <a:pt x="144" y="80"/>
                      <a:pt x="144" y="79"/>
                    </a:cubicBezTo>
                    <a:cubicBezTo>
                      <a:pt x="139" y="78"/>
                      <a:pt x="146" y="73"/>
                      <a:pt x="146" y="73"/>
                    </a:cubicBezTo>
                    <a:cubicBezTo>
                      <a:pt x="144" y="70"/>
                      <a:pt x="140" y="70"/>
                      <a:pt x="138" y="69"/>
                    </a:cubicBezTo>
                    <a:cubicBezTo>
                      <a:pt x="136" y="69"/>
                      <a:pt x="133" y="67"/>
                      <a:pt x="131" y="66"/>
                    </a:cubicBezTo>
                    <a:cubicBezTo>
                      <a:pt x="130" y="65"/>
                      <a:pt x="130" y="63"/>
                      <a:pt x="129" y="62"/>
                    </a:cubicBezTo>
                    <a:cubicBezTo>
                      <a:pt x="128" y="59"/>
                      <a:pt x="128" y="52"/>
                      <a:pt x="124" y="51"/>
                    </a:cubicBezTo>
                    <a:cubicBezTo>
                      <a:pt x="121" y="50"/>
                      <a:pt x="119" y="50"/>
                      <a:pt x="116" y="49"/>
                    </a:cubicBezTo>
                    <a:cubicBezTo>
                      <a:pt x="114" y="48"/>
                      <a:pt x="113" y="48"/>
                      <a:pt x="113" y="45"/>
                    </a:cubicBezTo>
                    <a:cubicBezTo>
                      <a:pt x="112" y="43"/>
                      <a:pt x="113" y="42"/>
                      <a:pt x="112" y="40"/>
                    </a:cubicBezTo>
                    <a:cubicBezTo>
                      <a:pt x="112" y="39"/>
                      <a:pt x="111" y="36"/>
                      <a:pt x="109" y="35"/>
                    </a:cubicBezTo>
                    <a:cubicBezTo>
                      <a:pt x="107" y="34"/>
                      <a:pt x="107" y="35"/>
                      <a:pt x="106" y="32"/>
                    </a:cubicBezTo>
                    <a:cubicBezTo>
                      <a:pt x="104" y="31"/>
                      <a:pt x="103" y="31"/>
                      <a:pt x="101" y="31"/>
                    </a:cubicBezTo>
                    <a:cubicBezTo>
                      <a:pt x="101" y="35"/>
                      <a:pt x="95" y="35"/>
                      <a:pt x="93" y="35"/>
                    </a:cubicBezTo>
                    <a:cubicBezTo>
                      <a:pt x="91" y="35"/>
                      <a:pt x="87" y="35"/>
                      <a:pt x="85" y="35"/>
                    </a:cubicBezTo>
                    <a:cubicBezTo>
                      <a:pt x="84" y="34"/>
                      <a:pt x="83" y="33"/>
                      <a:pt x="83" y="31"/>
                    </a:cubicBezTo>
                    <a:cubicBezTo>
                      <a:pt x="83" y="29"/>
                      <a:pt x="84" y="27"/>
                      <a:pt x="83" y="25"/>
                    </a:cubicBezTo>
                    <a:cubicBezTo>
                      <a:pt x="83" y="25"/>
                      <a:pt x="82" y="24"/>
                      <a:pt x="82" y="24"/>
                    </a:cubicBezTo>
                    <a:cubicBezTo>
                      <a:pt x="81" y="23"/>
                      <a:pt x="82" y="22"/>
                      <a:pt x="82" y="21"/>
                    </a:cubicBezTo>
                    <a:cubicBezTo>
                      <a:pt x="81" y="14"/>
                      <a:pt x="82" y="7"/>
                      <a:pt x="81" y="0"/>
                    </a:cubicBezTo>
                    <a:cubicBezTo>
                      <a:pt x="79" y="0"/>
                      <a:pt x="76" y="0"/>
                      <a:pt x="73" y="0"/>
                    </a:cubicBezTo>
                    <a:cubicBezTo>
                      <a:pt x="70" y="0"/>
                      <a:pt x="67" y="0"/>
                      <a:pt x="64" y="0"/>
                    </a:cubicBezTo>
                    <a:cubicBezTo>
                      <a:pt x="61" y="0"/>
                      <a:pt x="59" y="3"/>
                      <a:pt x="58" y="5"/>
                    </a:cubicBezTo>
                    <a:cubicBezTo>
                      <a:pt x="57" y="7"/>
                      <a:pt x="57" y="7"/>
                      <a:pt x="56" y="8"/>
                    </a:cubicBezTo>
                    <a:cubicBezTo>
                      <a:pt x="53" y="9"/>
                      <a:pt x="50" y="6"/>
                      <a:pt x="48" y="10"/>
                    </a:cubicBezTo>
                    <a:cubicBezTo>
                      <a:pt x="47" y="11"/>
                      <a:pt x="47" y="12"/>
                      <a:pt x="45" y="13"/>
                    </a:cubicBezTo>
                    <a:cubicBezTo>
                      <a:pt x="44" y="14"/>
                      <a:pt x="42" y="15"/>
                      <a:pt x="42" y="16"/>
                    </a:cubicBezTo>
                    <a:cubicBezTo>
                      <a:pt x="42" y="18"/>
                      <a:pt x="43" y="20"/>
                      <a:pt x="43" y="21"/>
                    </a:cubicBezTo>
                    <a:cubicBezTo>
                      <a:pt x="43" y="23"/>
                      <a:pt x="42" y="25"/>
                      <a:pt x="43" y="26"/>
                    </a:cubicBezTo>
                    <a:cubicBezTo>
                      <a:pt x="43" y="28"/>
                      <a:pt x="44" y="29"/>
                      <a:pt x="44" y="31"/>
                    </a:cubicBezTo>
                    <a:cubicBezTo>
                      <a:pt x="44" y="32"/>
                      <a:pt x="44" y="33"/>
                      <a:pt x="44" y="34"/>
                    </a:cubicBezTo>
                    <a:cubicBezTo>
                      <a:pt x="44" y="37"/>
                      <a:pt x="46" y="39"/>
                      <a:pt x="47" y="40"/>
                    </a:cubicBezTo>
                    <a:cubicBezTo>
                      <a:pt x="49" y="43"/>
                      <a:pt x="48" y="47"/>
                      <a:pt x="49" y="50"/>
                    </a:cubicBezTo>
                    <a:cubicBezTo>
                      <a:pt x="49" y="52"/>
                      <a:pt x="51" y="54"/>
                      <a:pt x="51" y="56"/>
                    </a:cubicBezTo>
                    <a:cubicBezTo>
                      <a:pt x="50" y="58"/>
                      <a:pt x="49" y="59"/>
                      <a:pt x="48" y="60"/>
                    </a:cubicBezTo>
                    <a:cubicBezTo>
                      <a:pt x="46" y="62"/>
                      <a:pt x="48" y="63"/>
                      <a:pt x="48" y="66"/>
                    </a:cubicBezTo>
                    <a:cubicBezTo>
                      <a:pt x="49" y="67"/>
                      <a:pt x="49" y="70"/>
                      <a:pt x="47" y="71"/>
                    </a:cubicBezTo>
                    <a:cubicBezTo>
                      <a:pt x="46" y="73"/>
                      <a:pt x="43" y="73"/>
                      <a:pt x="42" y="74"/>
                    </a:cubicBezTo>
                    <a:cubicBezTo>
                      <a:pt x="42" y="75"/>
                      <a:pt x="42" y="76"/>
                      <a:pt x="43" y="77"/>
                    </a:cubicBezTo>
                    <a:cubicBezTo>
                      <a:pt x="44" y="78"/>
                      <a:pt x="46" y="77"/>
                      <a:pt x="47" y="78"/>
                    </a:cubicBezTo>
                    <a:cubicBezTo>
                      <a:pt x="48" y="79"/>
                      <a:pt x="48" y="82"/>
                      <a:pt x="46" y="83"/>
                    </a:cubicBezTo>
                    <a:cubicBezTo>
                      <a:pt x="45" y="84"/>
                      <a:pt x="44" y="84"/>
                      <a:pt x="44" y="85"/>
                    </a:cubicBezTo>
                    <a:cubicBezTo>
                      <a:pt x="44" y="85"/>
                      <a:pt x="44" y="87"/>
                      <a:pt x="44" y="87"/>
                    </a:cubicBezTo>
                    <a:cubicBezTo>
                      <a:pt x="44" y="88"/>
                      <a:pt x="44" y="89"/>
                      <a:pt x="44" y="90"/>
                    </a:cubicBezTo>
                    <a:cubicBezTo>
                      <a:pt x="44" y="91"/>
                      <a:pt x="45" y="93"/>
                      <a:pt x="45" y="94"/>
                    </a:cubicBezTo>
                    <a:cubicBezTo>
                      <a:pt x="45" y="96"/>
                      <a:pt x="44" y="96"/>
                      <a:pt x="43" y="97"/>
                    </a:cubicBezTo>
                    <a:cubicBezTo>
                      <a:pt x="42" y="98"/>
                      <a:pt x="42" y="99"/>
                      <a:pt x="41" y="100"/>
                    </a:cubicBezTo>
                    <a:cubicBezTo>
                      <a:pt x="41" y="102"/>
                      <a:pt x="41" y="104"/>
                      <a:pt x="40" y="106"/>
                    </a:cubicBezTo>
                    <a:cubicBezTo>
                      <a:pt x="39" y="108"/>
                      <a:pt x="35" y="108"/>
                      <a:pt x="34" y="110"/>
                    </a:cubicBezTo>
                    <a:cubicBezTo>
                      <a:pt x="34" y="111"/>
                      <a:pt x="34" y="112"/>
                      <a:pt x="34" y="113"/>
                    </a:cubicBezTo>
                    <a:cubicBezTo>
                      <a:pt x="33" y="114"/>
                      <a:pt x="33" y="114"/>
                      <a:pt x="32" y="115"/>
                    </a:cubicBezTo>
                    <a:cubicBezTo>
                      <a:pt x="31" y="117"/>
                      <a:pt x="30" y="119"/>
                      <a:pt x="28" y="120"/>
                    </a:cubicBezTo>
                    <a:cubicBezTo>
                      <a:pt x="26" y="122"/>
                      <a:pt x="25" y="121"/>
                      <a:pt x="23" y="120"/>
                    </a:cubicBezTo>
                    <a:cubicBezTo>
                      <a:pt x="22" y="120"/>
                      <a:pt x="20" y="119"/>
                      <a:pt x="19" y="120"/>
                    </a:cubicBezTo>
                    <a:cubicBezTo>
                      <a:pt x="18" y="120"/>
                      <a:pt x="18" y="121"/>
                      <a:pt x="17" y="122"/>
                    </a:cubicBezTo>
                    <a:cubicBezTo>
                      <a:pt x="15" y="122"/>
                      <a:pt x="15" y="122"/>
                      <a:pt x="14" y="123"/>
                    </a:cubicBezTo>
                    <a:cubicBezTo>
                      <a:pt x="14" y="124"/>
                      <a:pt x="14" y="125"/>
                      <a:pt x="14" y="126"/>
                    </a:cubicBezTo>
                    <a:cubicBezTo>
                      <a:pt x="14" y="128"/>
                      <a:pt x="14" y="129"/>
                      <a:pt x="12" y="131"/>
                    </a:cubicBezTo>
                    <a:cubicBezTo>
                      <a:pt x="10" y="132"/>
                      <a:pt x="9" y="132"/>
                      <a:pt x="8" y="135"/>
                    </a:cubicBezTo>
                    <a:cubicBezTo>
                      <a:pt x="7" y="137"/>
                      <a:pt x="8" y="140"/>
                      <a:pt x="7" y="142"/>
                    </a:cubicBezTo>
                    <a:cubicBezTo>
                      <a:pt x="5" y="145"/>
                      <a:pt x="2" y="144"/>
                      <a:pt x="1" y="146"/>
                    </a:cubicBezTo>
                    <a:cubicBezTo>
                      <a:pt x="1" y="147"/>
                      <a:pt x="0" y="149"/>
                      <a:pt x="0" y="150"/>
                    </a:cubicBezTo>
                    <a:cubicBezTo>
                      <a:pt x="0" y="152"/>
                      <a:pt x="2" y="152"/>
                      <a:pt x="3" y="153"/>
                    </a:cubicBezTo>
                    <a:cubicBezTo>
                      <a:pt x="5" y="154"/>
                      <a:pt x="6" y="156"/>
                      <a:pt x="7" y="157"/>
                    </a:cubicBezTo>
                    <a:cubicBezTo>
                      <a:pt x="7" y="158"/>
                      <a:pt x="7" y="159"/>
                      <a:pt x="7" y="160"/>
                    </a:cubicBezTo>
                    <a:cubicBezTo>
                      <a:pt x="8" y="161"/>
                      <a:pt x="8" y="162"/>
                      <a:pt x="9" y="163"/>
                    </a:cubicBezTo>
                    <a:cubicBezTo>
                      <a:pt x="11" y="164"/>
                      <a:pt x="13" y="165"/>
                      <a:pt x="14" y="167"/>
                    </a:cubicBezTo>
                    <a:cubicBezTo>
                      <a:pt x="16" y="169"/>
                      <a:pt x="17" y="171"/>
                      <a:pt x="18" y="173"/>
                    </a:cubicBezTo>
                    <a:cubicBezTo>
                      <a:pt x="19" y="174"/>
                      <a:pt x="21" y="175"/>
                      <a:pt x="22" y="176"/>
                    </a:cubicBezTo>
                    <a:cubicBezTo>
                      <a:pt x="23" y="177"/>
                      <a:pt x="23" y="176"/>
                      <a:pt x="24" y="177"/>
                    </a:cubicBezTo>
                    <a:cubicBezTo>
                      <a:pt x="24" y="178"/>
                      <a:pt x="24" y="179"/>
                      <a:pt x="25" y="179"/>
                    </a:cubicBezTo>
                    <a:cubicBezTo>
                      <a:pt x="26" y="181"/>
                      <a:pt x="32" y="180"/>
                      <a:pt x="34" y="179"/>
                    </a:cubicBezTo>
                    <a:cubicBezTo>
                      <a:pt x="37" y="179"/>
                      <a:pt x="40" y="177"/>
                      <a:pt x="43" y="179"/>
                    </a:cubicBezTo>
                    <a:cubicBezTo>
                      <a:pt x="44" y="180"/>
                      <a:pt x="45" y="182"/>
                      <a:pt x="46" y="183"/>
                    </a:cubicBezTo>
                    <a:cubicBezTo>
                      <a:pt x="47" y="185"/>
                      <a:pt x="49" y="185"/>
                      <a:pt x="50" y="185"/>
                    </a:cubicBezTo>
                    <a:cubicBezTo>
                      <a:pt x="53" y="186"/>
                      <a:pt x="56" y="190"/>
                      <a:pt x="58" y="193"/>
                    </a:cubicBezTo>
                    <a:cubicBezTo>
                      <a:pt x="59" y="194"/>
                      <a:pt x="59" y="196"/>
                      <a:pt x="60" y="197"/>
                    </a:cubicBezTo>
                    <a:cubicBezTo>
                      <a:pt x="61" y="198"/>
                      <a:pt x="62" y="198"/>
                      <a:pt x="63" y="198"/>
                    </a:cubicBezTo>
                    <a:cubicBezTo>
                      <a:pt x="63" y="198"/>
                      <a:pt x="64" y="199"/>
                      <a:pt x="65" y="199"/>
                    </a:cubicBezTo>
                    <a:cubicBezTo>
                      <a:pt x="66" y="200"/>
                      <a:pt x="67" y="200"/>
                      <a:pt x="68" y="202"/>
                    </a:cubicBezTo>
                    <a:cubicBezTo>
                      <a:pt x="68" y="203"/>
                      <a:pt x="68" y="204"/>
                      <a:pt x="70" y="205"/>
                    </a:cubicBezTo>
                    <a:cubicBezTo>
                      <a:pt x="71" y="206"/>
                      <a:pt x="72" y="206"/>
                      <a:pt x="72" y="207"/>
                    </a:cubicBezTo>
                    <a:cubicBezTo>
                      <a:pt x="73" y="207"/>
                      <a:pt x="72" y="208"/>
                      <a:pt x="72" y="209"/>
                    </a:cubicBezTo>
                    <a:cubicBezTo>
                      <a:pt x="73" y="211"/>
                      <a:pt x="75" y="212"/>
                      <a:pt x="76" y="214"/>
                    </a:cubicBezTo>
                    <a:cubicBezTo>
                      <a:pt x="77" y="215"/>
                      <a:pt x="77" y="215"/>
                      <a:pt x="78" y="216"/>
                    </a:cubicBezTo>
                    <a:cubicBezTo>
                      <a:pt x="80" y="217"/>
                      <a:pt x="81" y="218"/>
                      <a:pt x="83" y="218"/>
                    </a:cubicBezTo>
                    <a:cubicBezTo>
                      <a:pt x="85" y="219"/>
                      <a:pt x="85" y="220"/>
                      <a:pt x="87" y="221"/>
                    </a:cubicBezTo>
                    <a:cubicBezTo>
                      <a:pt x="88" y="222"/>
                      <a:pt x="89" y="223"/>
                      <a:pt x="91" y="223"/>
                    </a:cubicBezTo>
                    <a:cubicBezTo>
                      <a:pt x="94" y="223"/>
                      <a:pt x="97" y="223"/>
                      <a:pt x="100" y="223"/>
                    </a:cubicBezTo>
                    <a:cubicBezTo>
                      <a:pt x="102" y="223"/>
                      <a:pt x="103" y="223"/>
                      <a:pt x="105" y="223"/>
                    </a:cubicBezTo>
                    <a:cubicBezTo>
                      <a:pt x="107" y="223"/>
                      <a:pt x="107" y="221"/>
                      <a:pt x="109" y="220"/>
                    </a:cubicBezTo>
                    <a:cubicBezTo>
                      <a:pt x="111" y="220"/>
                      <a:pt x="113" y="221"/>
                      <a:pt x="114" y="222"/>
                    </a:cubicBezTo>
                    <a:cubicBezTo>
                      <a:pt x="117" y="224"/>
                      <a:pt x="119" y="225"/>
                      <a:pt x="121" y="228"/>
                    </a:cubicBezTo>
                    <a:cubicBezTo>
                      <a:pt x="122" y="230"/>
                      <a:pt x="123" y="232"/>
                      <a:pt x="125" y="234"/>
                    </a:cubicBezTo>
                    <a:cubicBezTo>
                      <a:pt x="127" y="236"/>
                      <a:pt x="128" y="239"/>
                      <a:pt x="128" y="241"/>
                    </a:cubicBezTo>
                    <a:cubicBezTo>
                      <a:pt x="127" y="243"/>
                      <a:pt x="127" y="243"/>
                      <a:pt x="128" y="245"/>
                    </a:cubicBezTo>
                    <a:cubicBezTo>
                      <a:pt x="128" y="246"/>
                      <a:pt x="129" y="247"/>
                      <a:pt x="129" y="248"/>
                    </a:cubicBezTo>
                    <a:cubicBezTo>
                      <a:pt x="130" y="250"/>
                      <a:pt x="130" y="250"/>
                      <a:pt x="131" y="251"/>
                    </a:cubicBezTo>
                    <a:cubicBezTo>
                      <a:pt x="133" y="253"/>
                      <a:pt x="136" y="254"/>
                      <a:pt x="137" y="255"/>
                    </a:cubicBezTo>
                    <a:cubicBezTo>
                      <a:pt x="139" y="257"/>
                      <a:pt x="140" y="259"/>
                      <a:pt x="141" y="262"/>
                    </a:cubicBezTo>
                    <a:cubicBezTo>
                      <a:pt x="142" y="263"/>
                      <a:pt x="142" y="264"/>
                      <a:pt x="143" y="266"/>
                    </a:cubicBezTo>
                    <a:cubicBezTo>
                      <a:pt x="143" y="268"/>
                      <a:pt x="144" y="269"/>
                      <a:pt x="145" y="270"/>
                    </a:cubicBezTo>
                    <a:cubicBezTo>
                      <a:pt x="147" y="273"/>
                      <a:pt x="150" y="276"/>
                      <a:pt x="152" y="279"/>
                    </a:cubicBezTo>
                    <a:cubicBezTo>
                      <a:pt x="153" y="282"/>
                      <a:pt x="154" y="285"/>
                      <a:pt x="156" y="288"/>
                    </a:cubicBezTo>
                    <a:cubicBezTo>
                      <a:pt x="157" y="290"/>
                      <a:pt x="158" y="294"/>
                      <a:pt x="161" y="296"/>
                    </a:cubicBezTo>
                    <a:cubicBezTo>
                      <a:pt x="162" y="297"/>
                      <a:pt x="164" y="298"/>
                      <a:pt x="165" y="298"/>
                    </a:cubicBezTo>
                    <a:cubicBezTo>
                      <a:pt x="166" y="299"/>
                      <a:pt x="168" y="297"/>
                      <a:pt x="170" y="298"/>
                    </a:cubicBezTo>
                    <a:cubicBezTo>
                      <a:pt x="170" y="300"/>
                      <a:pt x="173" y="300"/>
                      <a:pt x="174" y="302"/>
                    </a:cubicBezTo>
                    <a:cubicBezTo>
                      <a:pt x="176" y="303"/>
                      <a:pt x="176" y="305"/>
                      <a:pt x="176" y="306"/>
                    </a:cubicBezTo>
                    <a:cubicBezTo>
                      <a:pt x="177" y="310"/>
                      <a:pt x="175" y="313"/>
                      <a:pt x="172" y="315"/>
                    </a:cubicBezTo>
                    <a:cubicBezTo>
                      <a:pt x="174" y="316"/>
                      <a:pt x="178" y="316"/>
                      <a:pt x="180" y="316"/>
                    </a:cubicBezTo>
                    <a:cubicBezTo>
                      <a:pt x="181" y="316"/>
                      <a:pt x="182" y="317"/>
                      <a:pt x="184" y="317"/>
                    </a:cubicBezTo>
                    <a:cubicBezTo>
                      <a:pt x="184" y="316"/>
                      <a:pt x="185" y="315"/>
                      <a:pt x="185" y="315"/>
                    </a:cubicBezTo>
                    <a:cubicBezTo>
                      <a:pt x="186" y="315"/>
                      <a:pt x="187" y="315"/>
                      <a:pt x="187" y="315"/>
                    </a:cubicBezTo>
                    <a:cubicBezTo>
                      <a:pt x="188" y="315"/>
                      <a:pt x="190" y="315"/>
                      <a:pt x="191" y="315"/>
                    </a:cubicBezTo>
                    <a:cubicBezTo>
                      <a:pt x="193" y="314"/>
                      <a:pt x="193" y="314"/>
                      <a:pt x="195" y="313"/>
                    </a:cubicBezTo>
                    <a:cubicBezTo>
                      <a:pt x="196" y="313"/>
                      <a:pt x="197" y="313"/>
                      <a:pt x="198" y="313"/>
                    </a:cubicBezTo>
                    <a:cubicBezTo>
                      <a:pt x="199" y="312"/>
                      <a:pt x="199" y="311"/>
                      <a:pt x="200" y="310"/>
                    </a:cubicBezTo>
                    <a:cubicBezTo>
                      <a:pt x="203" y="309"/>
                      <a:pt x="205" y="312"/>
                      <a:pt x="207" y="311"/>
                    </a:cubicBezTo>
                    <a:cubicBezTo>
                      <a:pt x="212" y="310"/>
                      <a:pt x="217" y="306"/>
                      <a:pt x="221" y="306"/>
                    </a:cubicBezTo>
                    <a:cubicBezTo>
                      <a:pt x="226" y="305"/>
                      <a:pt x="230" y="304"/>
                      <a:pt x="234" y="303"/>
                    </a:cubicBezTo>
                    <a:cubicBezTo>
                      <a:pt x="240" y="302"/>
                      <a:pt x="241" y="298"/>
                      <a:pt x="241" y="293"/>
                    </a:cubicBezTo>
                    <a:cubicBezTo>
                      <a:pt x="241" y="290"/>
                      <a:pt x="240" y="289"/>
                      <a:pt x="239" y="286"/>
                    </a:cubicBezTo>
                    <a:cubicBezTo>
                      <a:pt x="239" y="284"/>
                      <a:pt x="240" y="283"/>
                      <a:pt x="239" y="280"/>
                    </a:cubicBezTo>
                    <a:cubicBezTo>
                      <a:pt x="236" y="271"/>
                      <a:pt x="255" y="271"/>
                      <a:pt x="252" y="263"/>
                    </a:cubicBezTo>
                    <a:cubicBezTo>
                      <a:pt x="251" y="259"/>
                      <a:pt x="249" y="258"/>
                      <a:pt x="246" y="256"/>
                    </a:cubicBezTo>
                    <a:cubicBezTo>
                      <a:pt x="242" y="254"/>
                      <a:pt x="247" y="249"/>
                      <a:pt x="244" y="246"/>
                    </a:cubicBezTo>
                    <a:cubicBezTo>
                      <a:pt x="240" y="243"/>
                      <a:pt x="236" y="247"/>
                      <a:pt x="233" y="248"/>
                    </a:cubicBezTo>
                    <a:cubicBezTo>
                      <a:pt x="230" y="251"/>
                      <a:pt x="224" y="248"/>
                      <a:pt x="221" y="247"/>
                    </a:cubicBezTo>
                    <a:cubicBezTo>
                      <a:pt x="217" y="245"/>
                      <a:pt x="217" y="241"/>
                      <a:pt x="215" y="239"/>
                    </a:cubicBezTo>
                    <a:cubicBezTo>
                      <a:pt x="213" y="235"/>
                      <a:pt x="210" y="236"/>
                      <a:pt x="210" y="231"/>
                    </a:cubicBezTo>
                    <a:cubicBezTo>
                      <a:pt x="210" y="226"/>
                      <a:pt x="206" y="227"/>
                      <a:pt x="208" y="222"/>
                    </a:cubicBezTo>
                    <a:cubicBezTo>
                      <a:pt x="209" y="219"/>
                      <a:pt x="208" y="211"/>
                      <a:pt x="205" y="211"/>
                    </a:cubicBezTo>
                    <a:cubicBezTo>
                      <a:pt x="196" y="208"/>
                      <a:pt x="208" y="203"/>
                      <a:pt x="211" y="200"/>
                    </a:cubicBezTo>
                    <a:cubicBezTo>
                      <a:pt x="213" y="198"/>
                      <a:pt x="214" y="195"/>
                      <a:pt x="217" y="195"/>
                    </a:cubicBezTo>
                    <a:cubicBezTo>
                      <a:pt x="219" y="195"/>
                      <a:pt x="222" y="196"/>
                      <a:pt x="224" y="197"/>
                    </a:cubicBezTo>
                    <a:cubicBezTo>
                      <a:pt x="227" y="199"/>
                      <a:pt x="229" y="195"/>
                      <a:pt x="231" y="192"/>
                    </a:cubicBezTo>
                    <a:cubicBezTo>
                      <a:pt x="232" y="188"/>
                      <a:pt x="232" y="187"/>
                      <a:pt x="236" y="184"/>
                    </a:cubicBezTo>
                    <a:cubicBezTo>
                      <a:pt x="239" y="182"/>
                      <a:pt x="241" y="179"/>
                      <a:pt x="244" y="176"/>
                    </a:cubicBezTo>
                    <a:cubicBezTo>
                      <a:pt x="248" y="171"/>
                      <a:pt x="250" y="167"/>
                      <a:pt x="252" y="162"/>
                    </a:cubicBezTo>
                    <a:cubicBezTo>
                      <a:pt x="253" y="158"/>
                      <a:pt x="257" y="155"/>
                      <a:pt x="258" y="152"/>
                    </a:cubicBezTo>
                    <a:cubicBezTo>
                      <a:pt x="258" y="148"/>
                      <a:pt x="255" y="142"/>
                      <a:pt x="255" y="139"/>
                    </a:cubicBezTo>
                    <a:cubicBezTo>
                      <a:pt x="255" y="134"/>
                      <a:pt x="257" y="130"/>
                      <a:pt x="260" y="126"/>
                    </a:cubicBezTo>
                    <a:cubicBezTo>
                      <a:pt x="263" y="122"/>
                      <a:pt x="268" y="119"/>
                      <a:pt x="270" y="115"/>
                    </a:cubicBezTo>
                    <a:cubicBezTo>
                      <a:pt x="273" y="110"/>
                      <a:pt x="273" y="106"/>
                      <a:pt x="273" y="101"/>
                    </a:cubicBezTo>
                    <a:cubicBezTo>
                      <a:pt x="274" y="96"/>
                      <a:pt x="272" y="94"/>
                      <a:pt x="269" y="90"/>
                    </a:cubicBezTo>
                    <a:cubicBezTo>
                      <a:pt x="268" y="89"/>
                      <a:pt x="260" y="81"/>
                      <a:pt x="260" y="80"/>
                    </a:cubicBezTo>
                    <a:cubicBezTo>
                      <a:pt x="262" y="76"/>
                      <a:pt x="262" y="76"/>
                      <a:pt x="261" y="71"/>
                    </a:cubicBezTo>
                    <a:cubicBezTo>
                      <a:pt x="259" y="67"/>
                      <a:pt x="257" y="62"/>
                      <a:pt x="258" y="57"/>
                    </a:cubicBezTo>
                    <a:cubicBezTo>
                      <a:pt x="258" y="53"/>
                      <a:pt x="259" y="49"/>
                      <a:pt x="259" y="44"/>
                    </a:cubicBezTo>
                    <a:cubicBezTo>
                      <a:pt x="258" y="43"/>
                      <a:pt x="257" y="42"/>
                      <a:pt x="256" y="41"/>
                    </a:cubicBezTo>
                    <a:cubicBezTo>
                      <a:pt x="255" y="39"/>
                      <a:pt x="253" y="38"/>
                      <a:pt x="251" y="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7" name="Freeform 64">
                <a:extLst>
                  <a:ext uri="{FF2B5EF4-FFF2-40B4-BE49-F238E27FC236}">
                    <a16:creationId xmlns:a16="http://schemas.microsoft.com/office/drawing/2014/main" id="{D9A28D2F-CF4A-4BA8-BDF7-2F338F664689}"/>
                  </a:ext>
                </a:extLst>
              </p:cNvPr>
              <p:cNvSpPr>
                <a:spLocks/>
              </p:cNvSpPr>
              <p:nvPr/>
            </p:nvSpPr>
            <p:spPr bwMode="auto">
              <a:xfrm>
                <a:off x="6705600" y="5591175"/>
                <a:ext cx="877887" cy="1016000"/>
              </a:xfrm>
              <a:custGeom>
                <a:avLst/>
                <a:gdLst>
                  <a:gd name="T0" fmla="*/ 181 w 234"/>
                  <a:gd name="T1" fmla="*/ 42 h 271"/>
                  <a:gd name="T2" fmla="*/ 157 w 234"/>
                  <a:gd name="T3" fmla="*/ 60 h 271"/>
                  <a:gd name="T4" fmla="*/ 148 w 234"/>
                  <a:gd name="T5" fmla="*/ 69 h 271"/>
                  <a:gd name="T6" fmla="*/ 129 w 234"/>
                  <a:gd name="T7" fmla="*/ 68 h 271"/>
                  <a:gd name="T8" fmla="*/ 118 w 234"/>
                  <a:gd name="T9" fmla="*/ 68 h 271"/>
                  <a:gd name="T10" fmla="*/ 110 w 234"/>
                  <a:gd name="T11" fmla="*/ 57 h 271"/>
                  <a:gd name="T12" fmla="*/ 100 w 234"/>
                  <a:gd name="T13" fmla="*/ 49 h 271"/>
                  <a:gd name="T14" fmla="*/ 94 w 234"/>
                  <a:gd name="T15" fmla="*/ 49 h 271"/>
                  <a:gd name="T16" fmla="*/ 89 w 234"/>
                  <a:gd name="T17" fmla="*/ 44 h 271"/>
                  <a:gd name="T18" fmla="*/ 85 w 234"/>
                  <a:gd name="T19" fmla="*/ 31 h 271"/>
                  <a:gd name="T20" fmla="*/ 78 w 234"/>
                  <a:gd name="T21" fmla="*/ 27 h 271"/>
                  <a:gd name="T22" fmla="*/ 63 w 234"/>
                  <a:gd name="T23" fmla="*/ 12 h 271"/>
                  <a:gd name="T24" fmla="*/ 22 w 234"/>
                  <a:gd name="T25" fmla="*/ 5 h 271"/>
                  <a:gd name="T26" fmla="*/ 17 w 234"/>
                  <a:gd name="T27" fmla="*/ 25 h 271"/>
                  <a:gd name="T28" fmla="*/ 24 w 234"/>
                  <a:gd name="T29" fmla="*/ 42 h 271"/>
                  <a:gd name="T30" fmla="*/ 36 w 234"/>
                  <a:gd name="T31" fmla="*/ 63 h 271"/>
                  <a:gd name="T32" fmla="*/ 42 w 234"/>
                  <a:gd name="T33" fmla="*/ 69 h 271"/>
                  <a:gd name="T34" fmla="*/ 50 w 234"/>
                  <a:gd name="T35" fmla="*/ 100 h 271"/>
                  <a:gd name="T36" fmla="*/ 43 w 234"/>
                  <a:gd name="T37" fmla="*/ 116 h 271"/>
                  <a:gd name="T38" fmla="*/ 36 w 234"/>
                  <a:gd name="T39" fmla="*/ 103 h 271"/>
                  <a:gd name="T40" fmla="*/ 30 w 234"/>
                  <a:gd name="T41" fmla="*/ 87 h 271"/>
                  <a:gd name="T42" fmla="*/ 20 w 234"/>
                  <a:gd name="T43" fmla="*/ 92 h 271"/>
                  <a:gd name="T44" fmla="*/ 12 w 234"/>
                  <a:gd name="T45" fmla="*/ 99 h 271"/>
                  <a:gd name="T46" fmla="*/ 2 w 234"/>
                  <a:gd name="T47" fmla="*/ 108 h 271"/>
                  <a:gd name="T48" fmla="*/ 6 w 234"/>
                  <a:gd name="T49" fmla="*/ 117 h 271"/>
                  <a:gd name="T50" fmla="*/ 5 w 234"/>
                  <a:gd name="T51" fmla="*/ 134 h 271"/>
                  <a:gd name="T52" fmla="*/ 14 w 234"/>
                  <a:gd name="T53" fmla="*/ 146 h 271"/>
                  <a:gd name="T54" fmla="*/ 15 w 234"/>
                  <a:gd name="T55" fmla="*/ 164 h 271"/>
                  <a:gd name="T56" fmla="*/ 31 w 234"/>
                  <a:gd name="T57" fmla="*/ 154 h 271"/>
                  <a:gd name="T58" fmla="*/ 49 w 234"/>
                  <a:gd name="T59" fmla="*/ 175 h 271"/>
                  <a:gd name="T60" fmla="*/ 50 w 234"/>
                  <a:gd name="T61" fmla="*/ 185 h 271"/>
                  <a:gd name="T62" fmla="*/ 68 w 234"/>
                  <a:gd name="T63" fmla="*/ 185 h 271"/>
                  <a:gd name="T64" fmla="*/ 79 w 234"/>
                  <a:gd name="T65" fmla="*/ 194 h 271"/>
                  <a:gd name="T66" fmla="*/ 91 w 234"/>
                  <a:gd name="T67" fmla="*/ 205 h 271"/>
                  <a:gd name="T68" fmla="*/ 105 w 234"/>
                  <a:gd name="T69" fmla="*/ 223 h 271"/>
                  <a:gd name="T70" fmla="*/ 113 w 234"/>
                  <a:gd name="T71" fmla="*/ 238 h 271"/>
                  <a:gd name="T72" fmla="*/ 136 w 234"/>
                  <a:gd name="T73" fmla="*/ 236 h 271"/>
                  <a:gd name="T74" fmla="*/ 158 w 234"/>
                  <a:gd name="T75" fmla="*/ 255 h 271"/>
                  <a:gd name="T76" fmla="*/ 170 w 234"/>
                  <a:gd name="T77" fmla="*/ 268 h 271"/>
                  <a:gd name="T78" fmla="*/ 176 w 234"/>
                  <a:gd name="T79" fmla="*/ 266 h 271"/>
                  <a:gd name="T80" fmla="*/ 160 w 234"/>
                  <a:gd name="T81" fmla="*/ 249 h 271"/>
                  <a:gd name="T82" fmla="*/ 154 w 234"/>
                  <a:gd name="T83" fmla="*/ 228 h 271"/>
                  <a:gd name="T84" fmla="*/ 146 w 234"/>
                  <a:gd name="T85" fmla="*/ 229 h 271"/>
                  <a:gd name="T86" fmla="*/ 138 w 234"/>
                  <a:gd name="T87" fmla="*/ 223 h 271"/>
                  <a:gd name="T88" fmla="*/ 141 w 234"/>
                  <a:gd name="T89" fmla="*/ 214 h 271"/>
                  <a:gd name="T90" fmla="*/ 150 w 234"/>
                  <a:gd name="T91" fmla="*/ 208 h 271"/>
                  <a:gd name="T92" fmla="*/ 148 w 234"/>
                  <a:gd name="T93" fmla="*/ 198 h 271"/>
                  <a:gd name="T94" fmla="*/ 177 w 234"/>
                  <a:gd name="T95" fmla="*/ 193 h 271"/>
                  <a:gd name="T96" fmla="*/ 187 w 234"/>
                  <a:gd name="T97" fmla="*/ 185 h 271"/>
                  <a:gd name="T98" fmla="*/ 212 w 234"/>
                  <a:gd name="T99" fmla="*/ 185 h 271"/>
                  <a:gd name="T100" fmla="*/ 226 w 234"/>
                  <a:gd name="T101" fmla="*/ 198 h 271"/>
                  <a:gd name="T102" fmla="*/ 228 w 234"/>
                  <a:gd name="T103" fmla="*/ 170 h 271"/>
                  <a:gd name="T104" fmla="*/ 224 w 234"/>
                  <a:gd name="T105" fmla="*/ 136 h 271"/>
                  <a:gd name="T106" fmla="*/ 234 w 234"/>
                  <a:gd name="T107" fmla="*/ 125 h 271"/>
                  <a:gd name="T108" fmla="*/ 220 w 234"/>
                  <a:gd name="T109" fmla="*/ 102 h 271"/>
                  <a:gd name="T110" fmla="*/ 216 w 234"/>
                  <a:gd name="T111" fmla="*/ 78 h 271"/>
                  <a:gd name="T112" fmla="*/ 198 w 234"/>
                  <a:gd name="T113" fmla="*/ 53 h 271"/>
                  <a:gd name="T114" fmla="*/ 194 w 234"/>
                  <a:gd name="T115" fmla="*/ 3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4" h="271">
                    <a:moveTo>
                      <a:pt x="194" y="39"/>
                    </a:moveTo>
                    <a:cubicBezTo>
                      <a:pt x="191" y="38"/>
                      <a:pt x="190" y="38"/>
                      <a:pt x="187" y="39"/>
                    </a:cubicBezTo>
                    <a:cubicBezTo>
                      <a:pt x="185" y="39"/>
                      <a:pt x="183" y="41"/>
                      <a:pt x="181" y="42"/>
                    </a:cubicBezTo>
                    <a:cubicBezTo>
                      <a:pt x="177" y="45"/>
                      <a:pt x="173" y="44"/>
                      <a:pt x="169" y="47"/>
                    </a:cubicBezTo>
                    <a:cubicBezTo>
                      <a:pt x="165" y="50"/>
                      <a:pt x="161" y="53"/>
                      <a:pt x="159" y="57"/>
                    </a:cubicBezTo>
                    <a:cubicBezTo>
                      <a:pt x="159" y="59"/>
                      <a:pt x="158" y="59"/>
                      <a:pt x="157" y="60"/>
                    </a:cubicBezTo>
                    <a:cubicBezTo>
                      <a:pt x="157" y="61"/>
                      <a:pt x="155" y="62"/>
                      <a:pt x="155" y="62"/>
                    </a:cubicBezTo>
                    <a:cubicBezTo>
                      <a:pt x="154" y="64"/>
                      <a:pt x="156" y="66"/>
                      <a:pt x="154" y="68"/>
                    </a:cubicBezTo>
                    <a:cubicBezTo>
                      <a:pt x="153" y="69"/>
                      <a:pt x="150" y="67"/>
                      <a:pt x="148" y="69"/>
                    </a:cubicBezTo>
                    <a:cubicBezTo>
                      <a:pt x="146" y="70"/>
                      <a:pt x="146" y="71"/>
                      <a:pt x="143" y="71"/>
                    </a:cubicBezTo>
                    <a:cubicBezTo>
                      <a:pt x="140" y="71"/>
                      <a:pt x="137" y="71"/>
                      <a:pt x="135" y="70"/>
                    </a:cubicBezTo>
                    <a:cubicBezTo>
                      <a:pt x="132" y="69"/>
                      <a:pt x="132" y="68"/>
                      <a:pt x="129" y="68"/>
                    </a:cubicBezTo>
                    <a:cubicBezTo>
                      <a:pt x="128" y="68"/>
                      <a:pt x="126" y="68"/>
                      <a:pt x="125" y="68"/>
                    </a:cubicBezTo>
                    <a:cubicBezTo>
                      <a:pt x="124" y="69"/>
                      <a:pt x="124" y="70"/>
                      <a:pt x="123" y="70"/>
                    </a:cubicBezTo>
                    <a:cubicBezTo>
                      <a:pt x="121" y="71"/>
                      <a:pt x="118" y="70"/>
                      <a:pt x="118" y="68"/>
                    </a:cubicBezTo>
                    <a:cubicBezTo>
                      <a:pt x="119" y="68"/>
                      <a:pt x="120" y="67"/>
                      <a:pt x="121" y="67"/>
                    </a:cubicBezTo>
                    <a:cubicBezTo>
                      <a:pt x="120" y="64"/>
                      <a:pt x="120" y="62"/>
                      <a:pt x="118" y="59"/>
                    </a:cubicBezTo>
                    <a:cubicBezTo>
                      <a:pt x="115" y="56"/>
                      <a:pt x="113" y="57"/>
                      <a:pt x="110" y="57"/>
                    </a:cubicBezTo>
                    <a:cubicBezTo>
                      <a:pt x="110" y="55"/>
                      <a:pt x="107" y="52"/>
                      <a:pt x="105" y="54"/>
                    </a:cubicBezTo>
                    <a:cubicBezTo>
                      <a:pt x="105" y="52"/>
                      <a:pt x="104" y="50"/>
                      <a:pt x="104" y="48"/>
                    </a:cubicBezTo>
                    <a:cubicBezTo>
                      <a:pt x="102" y="47"/>
                      <a:pt x="99" y="47"/>
                      <a:pt x="100" y="49"/>
                    </a:cubicBezTo>
                    <a:cubicBezTo>
                      <a:pt x="99" y="49"/>
                      <a:pt x="98" y="49"/>
                      <a:pt x="98" y="49"/>
                    </a:cubicBezTo>
                    <a:cubicBezTo>
                      <a:pt x="97" y="49"/>
                      <a:pt x="96" y="48"/>
                      <a:pt x="96" y="48"/>
                    </a:cubicBezTo>
                    <a:cubicBezTo>
                      <a:pt x="94" y="47"/>
                      <a:pt x="94" y="47"/>
                      <a:pt x="94" y="49"/>
                    </a:cubicBezTo>
                    <a:cubicBezTo>
                      <a:pt x="94" y="51"/>
                      <a:pt x="95" y="52"/>
                      <a:pt x="93" y="53"/>
                    </a:cubicBezTo>
                    <a:cubicBezTo>
                      <a:pt x="91" y="54"/>
                      <a:pt x="91" y="53"/>
                      <a:pt x="90" y="52"/>
                    </a:cubicBezTo>
                    <a:cubicBezTo>
                      <a:pt x="89" y="49"/>
                      <a:pt x="89" y="46"/>
                      <a:pt x="89" y="44"/>
                    </a:cubicBezTo>
                    <a:cubicBezTo>
                      <a:pt x="88" y="42"/>
                      <a:pt x="89" y="38"/>
                      <a:pt x="87" y="36"/>
                    </a:cubicBezTo>
                    <a:cubicBezTo>
                      <a:pt x="86" y="35"/>
                      <a:pt x="85" y="35"/>
                      <a:pt x="85" y="33"/>
                    </a:cubicBezTo>
                    <a:cubicBezTo>
                      <a:pt x="85" y="33"/>
                      <a:pt x="85" y="31"/>
                      <a:pt x="85" y="31"/>
                    </a:cubicBezTo>
                    <a:cubicBezTo>
                      <a:pt x="83" y="28"/>
                      <a:pt x="81" y="32"/>
                      <a:pt x="80" y="33"/>
                    </a:cubicBezTo>
                    <a:cubicBezTo>
                      <a:pt x="79" y="34"/>
                      <a:pt x="76" y="35"/>
                      <a:pt x="76" y="33"/>
                    </a:cubicBezTo>
                    <a:cubicBezTo>
                      <a:pt x="76" y="31"/>
                      <a:pt x="78" y="29"/>
                      <a:pt x="78" y="27"/>
                    </a:cubicBezTo>
                    <a:cubicBezTo>
                      <a:pt x="77" y="25"/>
                      <a:pt x="76" y="23"/>
                      <a:pt x="74" y="22"/>
                    </a:cubicBezTo>
                    <a:cubicBezTo>
                      <a:pt x="72" y="20"/>
                      <a:pt x="71" y="18"/>
                      <a:pt x="69" y="17"/>
                    </a:cubicBezTo>
                    <a:cubicBezTo>
                      <a:pt x="67" y="15"/>
                      <a:pt x="64" y="14"/>
                      <a:pt x="63" y="12"/>
                    </a:cubicBezTo>
                    <a:cubicBezTo>
                      <a:pt x="61" y="10"/>
                      <a:pt x="61" y="8"/>
                      <a:pt x="60" y="6"/>
                    </a:cubicBezTo>
                    <a:cubicBezTo>
                      <a:pt x="55" y="0"/>
                      <a:pt x="41" y="3"/>
                      <a:pt x="34" y="4"/>
                    </a:cubicBezTo>
                    <a:cubicBezTo>
                      <a:pt x="30" y="4"/>
                      <a:pt x="25" y="2"/>
                      <a:pt x="22" y="5"/>
                    </a:cubicBezTo>
                    <a:cubicBezTo>
                      <a:pt x="21" y="6"/>
                      <a:pt x="20" y="9"/>
                      <a:pt x="19" y="11"/>
                    </a:cubicBezTo>
                    <a:cubicBezTo>
                      <a:pt x="18" y="13"/>
                      <a:pt x="18" y="16"/>
                      <a:pt x="18" y="18"/>
                    </a:cubicBezTo>
                    <a:cubicBezTo>
                      <a:pt x="17" y="20"/>
                      <a:pt x="16" y="23"/>
                      <a:pt x="17" y="25"/>
                    </a:cubicBezTo>
                    <a:cubicBezTo>
                      <a:pt x="17" y="28"/>
                      <a:pt x="17" y="31"/>
                      <a:pt x="18" y="34"/>
                    </a:cubicBezTo>
                    <a:cubicBezTo>
                      <a:pt x="19" y="36"/>
                      <a:pt x="20" y="38"/>
                      <a:pt x="21" y="39"/>
                    </a:cubicBezTo>
                    <a:cubicBezTo>
                      <a:pt x="23" y="41"/>
                      <a:pt x="23" y="40"/>
                      <a:pt x="24" y="42"/>
                    </a:cubicBezTo>
                    <a:cubicBezTo>
                      <a:pt x="25" y="44"/>
                      <a:pt x="26" y="46"/>
                      <a:pt x="27" y="48"/>
                    </a:cubicBezTo>
                    <a:cubicBezTo>
                      <a:pt x="29" y="51"/>
                      <a:pt x="30" y="54"/>
                      <a:pt x="31" y="57"/>
                    </a:cubicBezTo>
                    <a:cubicBezTo>
                      <a:pt x="32" y="60"/>
                      <a:pt x="33" y="62"/>
                      <a:pt x="36" y="63"/>
                    </a:cubicBezTo>
                    <a:cubicBezTo>
                      <a:pt x="37" y="63"/>
                      <a:pt x="37" y="62"/>
                      <a:pt x="38" y="62"/>
                    </a:cubicBezTo>
                    <a:cubicBezTo>
                      <a:pt x="39" y="63"/>
                      <a:pt x="39" y="64"/>
                      <a:pt x="39" y="65"/>
                    </a:cubicBezTo>
                    <a:cubicBezTo>
                      <a:pt x="41" y="67"/>
                      <a:pt x="42" y="65"/>
                      <a:pt x="42" y="69"/>
                    </a:cubicBezTo>
                    <a:cubicBezTo>
                      <a:pt x="44" y="69"/>
                      <a:pt x="47" y="69"/>
                      <a:pt x="50" y="69"/>
                    </a:cubicBezTo>
                    <a:cubicBezTo>
                      <a:pt x="50" y="74"/>
                      <a:pt x="50" y="80"/>
                      <a:pt x="50" y="85"/>
                    </a:cubicBezTo>
                    <a:cubicBezTo>
                      <a:pt x="50" y="90"/>
                      <a:pt x="51" y="95"/>
                      <a:pt x="50" y="100"/>
                    </a:cubicBezTo>
                    <a:cubicBezTo>
                      <a:pt x="49" y="100"/>
                      <a:pt x="48" y="100"/>
                      <a:pt x="47" y="100"/>
                    </a:cubicBezTo>
                    <a:cubicBezTo>
                      <a:pt x="47" y="103"/>
                      <a:pt x="48" y="106"/>
                      <a:pt x="48" y="110"/>
                    </a:cubicBezTo>
                    <a:cubicBezTo>
                      <a:pt x="48" y="113"/>
                      <a:pt x="48" y="117"/>
                      <a:pt x="43" y="116"/>
                    </a:cubicBezTo>
                    <a:cubicBezTo>
                      <a:pt x="43" y="114"/>
                      <a:pt x="43" y="108"/>
                      <a:pt x="42" y="107"/>
                    </a:cubicBezTo>
                    <a:cubicBezTo>
                      <a:pt x="41" y="107"/>
                      <a:pt x="38" y="107"/>
                      <a:pt x="37" y="107"/>
                    </a:cubicBezTo>
                    <a:cubicBezTo>
                      <a:pt x="34" y="106"/>
                      <a:pt x="36" y="105"/>
                      <a:pt x="36" y="103"/>
                    </a:cubicBezTo>
                    <a:cubicBezTo>
                      <a:pt x="36" y="100"/>
                      <a:pt x="34" y="97"/>
                      <a:pt x="32" y="95"/>
                    </a:cubicBezTo>
                    <a:cubicBezTo>
                      <a:pt x="31" y="94"/>
                      <a:pt x="30" y="93"/>
                      <a:pt x="30" y="91"/>
                    </a:cubicBezTo>
                    <a:cubicBezTo>
                      <a:pt x="29" y="90"/>
                      <a:pt x="30" y="88"/>
                      <a:pt x="30" y="87"/>
                    </a:cubicBezTo>
                    <a:cubicBezTo>
                      <a:pt x="29" y="84"/>
                      <a:pt x="25" y="85"/>
                      <a:pt x="23" y="86"/>
                    </a:cubicBezTo>
                    <a:cubicBezTo>
                      <a:pt x="21" y="87"/>
                      <a:pt x="22" y="86"/>
                      <a:pt x="21" y="88"/>
                    </a:cubicBezTo>
                    <a:cubicBezTo>
                      <a:pt x="21" y="90"/>
                      <a:pt x="20" y="90"/>
                      <a:pt x="20" y="92"/>
                    </a:cubicBezTo>
                    <a:cubicBezTo>
                      <a:pt x="19" y="94"/>
                      <a:pt x="21" y="94"/>
                      <a:pt x="21" y="96"/>
                    </a:cubicBezTo>
                    <a:cubicBezTo>
                      <a:pt x="21" y="96"/>
                      <a:pt x="20" y="99"/>
                      <a:pt x="20" y="99"/>
                    </a:cubicBezTo>
                    <a:cubicBezTo>
                      <a:pt x="17" y="102"/>
                      <a:pt x="14" y="99"/>
                      <a:pt x="12" y="99"/>
                    </a:cubicBezTo>
                    <a:cubicBezTo>
                      <a:pt x="9" y="98"/>
                      <a:pt x="6" y="97"/>
                      <a:pt x="3" y="97"/>
                    </a:cubicBezTo>
                    <a:cubicBezTo>
                      <a:pt x="3" y="99"/>
                      <a:pt x="3" y="102"/>
                      <a:pt x="3" y="104"/>
                    </a:cubicBezTo>
                    <a:cubicBezTo>
                      <a:pt x="2" y="105"/>
                      <a:pt x="1" y="106"/>
                      <a:pt x="2" y="108"/>
                    </a:cubicBezTo>
                    <a:cubicBezTo>
                      <a:pt x="2" y="109"/>
                      <a:pt x="3" y="110"/>
                      <a:pt x="3" y="111"/>
                    </a:cubicBezTo>
                    <a:cubicBezTo>
                      <a:pt x="4" y="112"/>
                      <a:pt x="3" y="113"/>
                      <a:pt x="4" y="114"/>
                    </a:cubicBezTo>
                    <a:cubicBezTo>
                      <a:pt x="5" y="115"/>
                      <a:pt x="6" y="116"/>
                      <a:pt x="6" y="117"/>
                    </a:cubicBezTo>
                    <a:cubicBezTo>
                      <a:pt x="6" y="120"/>
                      <a:pt x="3" y="122"/>
                      <a:pt x="0" y="122"/>
                    </a:cubicBezTo>
                    <a:cubicBezTo>
                      <a:pt x="0" y="124"/>
                      <a:pt x="2" y="127"/>
                      <a:pt x="2" y="129"/>
                    </a:cubicBezTo>
                    <a:cubicBezTo>
                      <a:pt x="2" y="132"/>
                      <a:pt x="2" y="133"/>
                      <a:pt x="5" y="134"/>
                    </a:cubicBezTo>
                    <a:cubicBezTo>
                      <a:pt x="8" y="135"/>
                      <a:pt x="9" y="134"/>
                      <a:pt x="10" y="137"/>
                    </a:cubicBezTo>
                    <a:cubicBezTo>
                      <a:pt x="11" y="139"/>
                      <a:pt x="13" y="140"/>
                      <a:pt x="13" y="143"/>
                    </a:cubicBezTo>
                    <a:cubicBezTo>
                      <a:pt x="13" y="144"/>
                      <a:pt x="13" y="146"/>
                      <a:pt x="14" y="146"/>
                    </a:cubicBezTo>
                    <a:cubicBezTo>
                      <a:pt x="15" y="148"/>
                      <a:pt x="16" y="147"/>
                      <a:pt x="16" y="148"/>
                    </a:cubicBezTo>
                    <a:cubicBezTo>
                      <a:pt x="17" y="150"/>
                      <a:pt x="16" y="152"/>
                      <a:pt x="15" y="154"/>
                    </a:cubicBezTo>
                    <a:cubicBezTo>
                      <a:pt x="15" y="157"/>
                      <a:pt x="15" y="160"/>
                      <a:pt x="15" y="164"/>
                    </a:cubicBezTo>
                    <a:cubicBezTo>
                      <a:pt x="17" y="160"/>
                      <a:pt x="20" y="163"/>
                      <a:pt x="23" y="162"/>
                    </a:cubicBezTo>
                    <a:cubicBezTo>
                      <a:pt x="24" y="161"/>
                      <a:pt x="24" y="161"/>
                      <a:pt x="25" y="159"/>
                    </a:cubicBezTo>
                    <a:cubicBezTo>
                      <a:pt x="26" y="157"/>
                      <a:pt x="28" y="154"/>
                      <a:pt x="31" y="154"/>
                    </a:cubicBezTo>
                    <a:cubicBezTo>
                      <a:pt x="34" y="154"/>
                      <a:pt x="37" y="154"/>
                      <a:pt x="40" y="154"/>
                    </a:cubicBezTo>
                    <a:cubicBezTo>
                      <a:pt x="43" y="154"/>
                      <a:pt x="46" y="154"/>
                      <a:pt x="48" y="154"/>
                    </a:cubicBezTo>
                    <a:cubicBezTo>
                      <a:pt x="49" y="161"/>
                      <a:pt x="48" y="168"/>
                      <a:pt x="49" y="175"/>
                    </a:cubicBezTo>
                    <a:cubicBezTo>
                      <a:pt x="49" y="176"/>
                      <a:pt x="48" y="177"/>
                      <a:pt x="49" y="178"/>
                    </a:cubicBezTo>
                    <a:cubicBezTo>
                      <a:pt x="49" y="178"/>
                      <a:pt x="50" y="179"/>
                      <a:pt x="50" y="179"/>
                    </a:cubicBezTo>
                    <a:cubicBezTo>
                      <a:pt x="51" y="181"/>
                      <a:pt x="50" y="183"/>
                      <a:pt x="50" y="185"/>
                    </a:cubicBezTo>
                    <a:cubicBezTo>
                      <a:pt x="50" y="187"/>
                      <a:pt x="51" y="188"/>
                      <a:pt x="52" y="189"/>
                    </a:cubicBezTo>
                    <a:cubicBezTo>
                      <a:pt x="54" y="189"/>
                      <a:pt x="58" y="189"/>
                      <a:pt x="60" y="189"/>
                    </a:cubicBezTo>
                    <a:cubicBezTo>
                      <a:pt x="62" y="189"/>
                      <a:pt x="68" y="189"/>
                      <a:pt x="68" y="185"/>
                    </a:cubicBezTo>
                    <a:cubicBezTo>
                      <a:pt x="70" y="185"/>
                      <a:pt x="71" y="185"/>
                      <a:pt x="73" y="186"/>
                    </a:cubicBezTo>
                    <a:cubicBezTo>
                      <a:pt x="74" y="189"/>
                      <a:pt x="74" y="188"/>
                      <a:pt x="76" y="189"/>
                    </a:cubicBezTo>
                    <a:cubicBezTo>
                      <a:pt x="78" y="190"/>
                      <a:pt x="79" y="193"/>
                      <a:pt x="79" y="194"/>
                    </a:cubicBezTo>
                    <a:cubicBezTo>
                      <a:pt x="80" y="196"/>
                      <a:pt x="79" y="197"/>
                      <a:pt x="80" y="199"/>
                    </a:cubicBezTo>
                    <a:cubicBezTo>
                      <a:pt x="80" y="202"/>
                      <a:pt x="81" y="202"/>
                      <a:pt x="83" y="203"/>
                    </a:cubicBezTo>
                    <a:cubicBezTo>
                      <a:pt x="86" y="204"/>
                      <a:pt x="88" y="204"/>
                      <a:pt x="91" y="205"/>
                    </a:cubicBezTo>
                    <a:cubicBezTo>
                      <a:pt x="95" y="206"/>
                      <a:pt x="95" y="213"/>
                      <a:pt x="96" y="216"/>
                    </a:cubicBezTo>
                    <a:cubicBezTo>
                      <a:pt x="97" y="217"/>
                      <a:pt x="97" y="219"/>
                      <a:pt x="98" y="220"/>
                    </a:cubicBezTo>
                    <a:cubicBezTo>
                      <a:pt x="100" y="221"/>
                      <a:pt x="103" y="223"/>
                      <a:pt x="105" y="223"/>
                    </a:cubicBezTo>
                    <a:cubicBezTo>
                      <a:pt x="107" y="224"/>
                      <a:pt x="111" y="224"/>
                      <a:pt x="113" y="227"/>
                    </a:cubicBezTo>
                    <a:cubicBezTo>
                      <a:pt x="113" y="227"/>
                      <a:pt x="106" y="232"/>
                      <a:pt x="111" y="233"/>
                    </a:cubicBezTo>
                    <a:cubicBezTo>
                      <a:pt x="111" y="234"/>
                      <a:pt x="110" y="238"/>
                      <a:pt x="113" y="238"/>
                    </a:cubicBezTo>
                    <a:cubicBezTo>
                      <a:pt x="114" y="239"/>
                      <a:pt x="115" y="236"/>
                      <a:pt x="117" y="235"/>
                    </a:cubicBezTo>
                    <a:cubicBezTo>
                      <a:pt x="118" y="235"/>
                      <a:pt x="120" y="235"/>
                      <a:pt x="121" y="235"/>
                    </a:cubicBezTo>
                    <a:cubicBezTo>
                      <a:pt x="125" y="233"/>
                      <a:pt x="133" y="233"/>
                      <a:pt x="136" y="236"/>
                    </a:cubicBezTo>
                    <a:cubicBezTo>
                      <a:pt x="139" y="238"/>
                      <a:pt x="141" y="241"/>
                      <a:pt x="144" y="243"/>
                    </a:cubicBezTo>
                    <a:cubicBezTo>
                      <a:pt x="146" y="245"/>
                      <a:pt x="149" y="247"/>
                      <a:pt x="151" y="249"/>
                    </a:cubicBezTo>
                    <a:cubicBezTo>
                      <a:pt x="153" y="251"/>
                      <a:pt x="157" y="253"/>
                      <a:pt x="158" y="255"/>
                    </a:cubicBezTo>
                    <a:cubicBezTo>
                      <a:pt x="159" y="256"/>
                      <a:pt x="159" y="257"/>
                      <a:pt x="159" y="258"/>
                    </a:cubicBezTo>
                    <a:cubicBezTo>
                      <a:pt x="160" y="260"/>
                      <a:pt x="161" y="260"/>
                      <a:pt x="163" y="261"/>
                    </a:cubicBezTo>
                    <a:cubicBezTo>
                      <a:pt x="165" y="262"/>
                      <a:pt x="168" y="265"/>
                      <a:pt x="170" y="268"/>
                    </a:cubicBezTo>
                    <a:cubicBezTo>
                      <a:pt x="172" y="271"/>
                      <a:pt x="172" y="271"/>
                      <a:pt x="176" y="271"/>
                    </a:cubicBezTo>
                    <a:cubicBezTo>
                      <a:pt x="179" y="271"/>
                      <a:pt x="183" y="271"/>
                      <a:pt x="182" y="268"/>
                    </a:cubicBezTo>
                    <a:cubicBezTo>
                      <a:pt x="181" y="268"/>
                      <a:pt x="177" y="267"/>
                      <a:pt x="176" y="266"/>
                    </a:cubicBezTo>
                    <a:cubicBezTo>
                      <a:pt x="174" y="265"/>
                      <a:pt x="174" y="263"/>
                      <a:pt x="173" y="262"/>
                    </a:cubicBezTo>
                    <a:cubicBezTo>
                      <a:pt x="169" y="259"/>
                      <a:pt x="166" y="256"/>
                      <a:pt x="163" y="253"/>
                    </a:cubicBezTo>
                    <a:cubicBezTo>
                      <a:pt x="162" y="252"/>
                      <a:pt x="161" y="251"/>
                      <a:pt x="160" y="249"/>
                    </a:cubicBezTo>
                    <a:cubicBezTo>
                      <a:pt x="160" y="246"/>
                      <a:pt x="155" y="245"/>
                      <a:pt x="154" y="244"/>
                    </a:cubicBezTo>
                    <a:cubicBezTo>
                      <a:pt x="152" y="242"/>
                      <a:pt x="152" y="242"/>
                      <a:pt x="152" y="240"/>
                    </a:cubicBezTo>
                    <a:cubicBezTo>
                      <a:pt x="152" y="238"/>
                      <a:pt x="155" y="230"/>
                      <a:pt x="154" y="228"/>
                    </a:cubicBezTo>
                    <a:cubicBezTo>
                      <a:pt x="152" y="226"/>
                      <a:pt x="152" y="229"/>
                      <a:pt x="151" y="229"/>
                    </a:cubicBezTo>
                    <a:cubicBezTo>
                      <a:pt x="150" y="231"/>
                      <a:pt x="150" y="231"/>
                      <a:pt x="148" y="230"/>
                    </a:cubicBezTo>
                    <a:cubicBezTo>
                      <a:pt x="147" y="230"/>
                      <a:pt x="146" y="229"/>
                      <a:pt x="146" y="229"/>
                    </a:cubicBezTo>
                    <a:cubicBezTo>
                      <a:pt x="145" y="229"/>
                      <a:pt x="144" y="228"/>
                      <a:pt x="144" y="227"/>
                    </a:cubicBezTo>
                    <a:cubicBezTo>
                      <a:pt x="142" y="227"/>
                      <a:pt x="142" y="227"/>
                      <a:pt x="140" y="226"/>
                    </a:cubicBezTo>
                    <a:cubicBezTo>
                      <a:pt x="139" y="225"/>
                      <a:pt x="139" y="223"/>
                      <a:pt x="138" y="223"/>
                    </a:cubicBezTo>
                    <a:cubicBezTo>
                      <a:pt x="138" y="222"/>
                      <a:pt x="138" y="221"/>
                      <a:pt x="138" y="221"/>
                    </a:cubicBezTo>
                    <a:cubicBezTo>
                      <a:pt x="138" y="221"/>
                      <a:pt x="137" y="220"/>
                      <a:pt x="136" y="220"/>
                    </a:cubicBezTo>
                    <a:cubicBezTo>
                      <a:pt x="135" y="216"/>
                      <a:pt x="139" y="215"/>
                      <a:pt x="141" y="214"/>
                    </a:cubicBezTo>
                    <a:cubicBezTo>
                      <a:pt x="142" y="214"/>
                      <a:pt x="144" y="213"/>
                      <a:pt x="144" y="213"/>
                    </a:cubicBezTo>
                    <a:cubicBezTo>
                      <a:pt x="146" y="212"/>
                      <a:pt x="147" y="213"/>
                      <a:pt x="149" y="213"/>
                    </a:cubicBezTo>
                    <a:cubicBezTo>
                      <a:pt x="153" y="214"/>
                      <a:pt x="151" y="210"/>
                      <a:pt x="150" y="208"/>
                    </a:cubicBezTo>
                    <a:cubicBezTo>
                      <a:pt x="148" y="206"/>
                      <a:pt x="143" y="206"/>
                      <a:pt x="143" y="202"/>
                    </a:cubicBezTo>
                    <a:cubicBezTo>
                      <a:pt x="144" y="202"/>
                      <a:pt x="146" y="203"/>
                      <a:pt x="147" y="202"/>
                    </a:cubicBezTo>
                    <a:cubicBezTo>
                      <a:pt x="148" y="201"/>
                      <a:pt x="148" y="199"/>
                      <a:pt x="148" y="198"/>
                    </a:cubicBezTo>
                    <a:cubicBezTo>
                      <a:pt x="148" y="194"/>
                      <a:pt x="148" y="192"/>
                      <a:pt x="152" y="191"/>
                    </a:cubicBezTo>
                    <a:cubicBezTo>
                      <a:pt x="156" y="190"/>
                      <a:pt x="166" y="186"/>
                      <a:pt x="168" y="192"/>
                    </a:cubicBezTo>
                    <a:cubicBezTo>
                      <a:pt x="171" y="192"/>
                      <a:pt x="174" y="193"/>
                      <a:pt x="177" y="193"/>
                    </a:cubicBezTo>
                    <a:cubicBezTo>
                      <a:pt x="177" y="190"/>
                      <a:pt x="174" y="190"/>
                      <a:pt x="174" y="187"/>
                    </a:cubicBezTo>
                    <a:cubicBezTo>
                      <a:pt x="173" y="184"/>
                      <a:pt x="175" y="182"/>
                      <a:pt x="178" y="182"/>
                    </a:cubicBezTo>
                    <a:cubicBezTo>
                      <a:pt x="181" y="182"/>
                      <a:pt x="183" y="185"/>
                      <a:pt x="187" y="185"/>
                    </a:cubicBezTo>
                    <a:cubicBezTo>
                      <a:pt x="190" y="185"/>
                      <a:pt x="193" y="183"/>
                      <a:pt x="196" y="183"/>
                    </a:cubicBezTo>
                    <a:cubicBezTo>
                      <a:pt x="198" y="182"/>
                      <a:pt x="200" y="181"/>
                      <a:pt x="203" y="181"/>
                    </a:cubicBezTo>
                    <a:cubicBezTo>
                      <a:pt x="207" y="181"/>
                      <a:pt x="208" y="184"/>
                      <a:pt x="212" y="185"/>
                    </a:cubicBezTo>
                    <a:cubicBezTo>
                      <a:pt x="214" y="186"/>
                      <a:pt x="216" y="189"/>
                      <a:pt x="218" y="191"/>
                    </a:cubicBezTo>
                    <a:cubicBezTo>
                      <a:pt x="220" y="192"/>
                      <a:pt x="222" y="193"/>
                      <a:pt x="223" y="195"/>
                    </a:cubicBezTo>
                    <a:cubicBezTo>
                      <a:pt x="224" y="196"/>
                      <a:pt x="225" y="197"/>
                      <a:pt x="226" y="198"/>
                    </a:cubicBezTo>
                    <a:cubicBezTo>
                      <a:pt x="226" y="198"/>
                      <a:pt x="226" y="197"/>
                      <a:pt x="226" y="196"/>
                    </a:cubicBezTo>
                    <a:cubicBezTo>
                      <a:pt x="226" y="192"/>
                      <a:pt x="226" y="186"/>
                      <a:pt x="228" y="182"/>
                    </a:cubicBezTo>
                    <a:cubicBezTo>
                      <a:pt x="230" y="178"/>
                      <a:pt x="227" y="174"/>
                      <a:pt x="228" y="170"/>
                    </a:cubicBezTo>
                    <a:cubicBezTo>
                      <a:pt x="230" y="166"/>
                      <a:pt x="228" y="162"/>
                      <a:pt x="230" y="158"/>
                    </a:cubicBezTo>
                    <a:cubicBezTo>
                      <a:pt x="231" y="154"/>
                      <a:pt x="226" y="151"/>
                      <a:pt x="225" y="148"/>
                    </a:cubicBezTo>
                    <a:cubicBezTo>
                      <a:pt x="223" y="144"/>
                      <a:pt x="222" y="139"/>
                      <a:pt x="224" y="136"/>
                    </a:cubicBezTo>
                    <a:cubicBezTo>
                      <a:pt x="225" y="134"/>
                      <a:pt x="227" y="134"/>
                      <a:pt x="228" y="133"/>
                    </a:cubicBezTo>
                    <a:cubicBezTo>
                      <a:pt x="230" y="133"/>
                      <a:pt x="230" y="131"/>
                      <a:pt x="231" y="130"/>
                    </a:cubicBezTo>
                    <a:cubicBezTo>
                      <a:pt x="232" y="128"/>
                      <a:pt x="234" y="128"/>
                      <a:pt x="234" y="125"/>
                    </a:cubicBezTo>
                    <a:cubicBezTo>
                      <a:pt x="233" y="123"/>
                      <a:pt x="233" y="121"/>
                      <a:pt x="233" y="118"/>
                    </a:cubicBezTo>
                    <a:cubicBezTo>
                      <a:pt x="229" y="117"/>
                      <a:pt x="229" y="113"/>
                      <a:pt x="228" y="110"/>
                    </a:cubicBezTo>
                    <a:cubicBezTo>
                      <a:pt x="225" y="107"/>
                      <a:pt x="222" y="106"/>
                      <a:pt x="220" y="102"/>
                    </a:cubicBezTo>
                    <a:cubicBezTo>
                      <a:pt x="218" y="97"/>
                      <a:pt x="215" y="91"/>
                      <a:pt x="217" y="86"/>
                    </a:cubicBezTo>
                    <a:cubicBezTo>
                      <a:pt x="218" y="85"/>
                      <a:pt x="220" y="82"/>
                      <a:pt x="219" y="81"/>
                    </a:cubicBezTo>
                    <a:cubicBezTo>
                      <a:pt x="219" y="79"/>
                      <a:pt x="217" y="79"/>
                      <a:pt x="216" y="78"/>
                    </a:cubicBezTo>
                    <a:cubicBezTo>
                      <a:pt x="214" y="74"/>
                      <a:pt x="214" y="69"/>
                      <a:pt x="213" y="65"/>
                    </a:cubicBezTo>
                    <a:cubicBezTo>
                      <a:pt x="213" y="63"/>
                      <a:pt x="210" y="62"/>
                      <a:pt x="209" y="59"/>
                    </a:cubicBezTo>
                    <a:cubicBezTo>
                      <a:pt x="207" y="57"/>
                      <a:pt x="201" y="54"/>
                      <a:pt x="198" y="53"/>
                    </a:cubicBezTo>
                    <a:cubicBezTo>
                      <a:pt x="194" y="51"/>
                      <a:pt x="198" y="47"/>
                      <a:pt x="200" y="45"/>
                    </a:cubicBezTo>
                    <a:cubicBezTo>
                      <a:pt x="202" y="42"/>
                      <a:pt x="203" y="40"/>
                      <a:pt x="205" y="38"/>
                    </a:cubicBezTo>
                    <a:cubicBezTo>
                      <a:pt x="201" y="39"/>
                      <a:pt x="198" y="40"/>
                      <a:pt x="194" y="3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8" name="Freeform 65">
                <a:extLst>
                  <a:ext uri="{FF2B5EF4-FFF2-40B4-BE49-F238E27FC236}">
                    <a16:creationId xmlns:a16="http://schemas.microsoft.com/office/drawing/2014/main" id="{B7CFC68C-7D09-4BF4-9DE6-08F7AD984761}"/>
                  </a:ext>
                </a:extLst>
              </p:cNvPr>
              <p:cNvSpPr>
                <a:spLocks/>
              </p:cNvSpPr>
              <p:nvPr/>
            </p:nvSpPr>
            <p:spPr bwMode="auto">
              <a:xfrm>
                <a:off x="5168900" y="6116638"/>
                <a:ext cx="2155825" cy="2114550"/>
              </a:xfrm>
              <a:custGeom>
                <a:avLst/>
                <a:gdLst>
                  <a:gd name="T0" fmla="*/ 358 w 575"/>
                  <a:gd name="T1" fmla="*/ 154 h 564"/>
                  <a:gd name="T2" fmla="*/ 335 w 575"/>
                  <a:gd name="T3" fmla="*/ 129 h 564"/>
                  <a:gd name="T4" fmla="*/ 316 w 575"/>
                  <a:gd name="T5" fmla="*/ 121 h 564"/>
                  <a:gd name="T6" fmla="*/ 299 w 575"/>
                  <a:gd name="T7" fmla="*/ 81 h 564"/>
                  <a:gd name="T8" fmla="*/ 313 w 575"/>
                  <a:gd name="T9" fmla="*/ 46 h 564"/>
                  <a:gd name="T10" fmla="*/ 296 w 575"/>
                  <a:gd name="T11" fmla="*/ 20 h 564"/>
                  <a:gd name="T12" fmla="*/ 263 w 575"/>
                  <a:gd name="T13" fmla="*/ 10 h 564"/>
                  <a:gd name="T14" fmla="*/ 238 w 575"/>
                  <a:gd name="T15" fmla="*/ 0 h 564"/>
                  <a:gd name="T16" fmla="*/ 221 w 575"/>
                  <a:gd name="T17" fmla="*/ 20 h 564"/>
                  <a:gd name="T18" fmla="*/ 202 w 575"/>
                  <a:gd name="T19" fmla="*/ 40 h 564"/>
                  <a:gd name="T20" fmla="*/ 191 w 575"/>
                  <a:gd name="T21" fmla="*/ 65 h 564"/>
                  <a:gd name="T22" fmla="*/ 168 w 575"/>
                  <a:gd name="T23" fmla="*/ 101 h 564"/>
                  <a:gd name="T24" fmla="*/ 151 w 575"/>
                  <a:gd name="T25" fmla="*/ 128 h 564"/>
                  <a:gd name="T26" fmla="*/ 114 w 575"/>
                  <a:gd name="T27" fmla="*/ 165 h 564"/>
                  <a:gd name="T28" fmla="*/ 111 w 575"/>
                  <a:gd name="T29" fmla="*/ 193 h 564"/>
                  <a:gd name="T30" fmla="*/ 132 w 575"/>
                  <a:gd name="T31" fmla="*/ 220 h 564"/>
                  <a:gd name="T32" fmla="*/ 134 w 575"/>
                  <a:gd name="T33" fmla="*/ 257 h 564"/>
                  <a:gd name="T34" fmla="*/ 123 w 575"/>
                  <a:gd name="T35" fmla="*/ 290 h 564"/>
                  <a:gd name="T36" fmla="*/ 119 w 575"/>
                  <a:gd name="T37" fmla="*/ 310 h 564"/>
                  <a:gd name="T38" fmla="*/ 109 w 575"/>
                  <a:gd name="T39" fmla="*/ 327 h 564"/>
                  <a:gd name="T40" fmla="*/ 108 w 575"/>
                  <a:gd name="T41" fmla="*/ 361 h 564"/>
                  <a:gd name="T42" fmla="*/ 95 w 575"/>
                  <a:gd name="T43" fmla="*/ 376 h 564"/>
                  <a:gd name="T44" fmla="*/ 59 w 575"/>
                  <a:gd name="T45" fmla="*/ 386 h 564"/>
                  <a:gd name="T46" fmla="*/ 47 w 575"/>
                  <a:gd name="T47" fmla="*/ 409 h 564"/>
                  <a:gd name="T48" fmla="*/ 16 w 575"/>
                  <a:gd name="T49" fmla="*/ 425 h 564"/>
                  <a:gd name="T50" fmla="*/ 2 w 575"/>
                  <a:gd name="T51" fmla="*/ 457 h 564"/>
                  <a:gd name="T52" fmla="*/ 24 w 575"/>
                  <a:gd name="T53" fmla="*/ 491 h 564"/>
                  <a:gd name="T54" fmla="*/ 55 w 575"/>
                  <a:gd name="T55" fmla="*/ 528 h 564"/>
                  <a:gd name="T56" fmla="*/ 93 w 575"/>
                  <a:gd name="T57" fmla="*/ 547 h 564"/>
                  <a:gd name="T58" fmla="*/ 148 w 575"/>
                  <a:gd name="T59" fmla="*/ 503 h 564"/>
                  <a:gd name="T60" fmla="*/ 212 w 575"/>
                  <a:gd name="T61" fmla="*/ 475 h 564"/>
                  <a:gd name="T62" fmla="*/ 242 w 575"/>
                  <a:gd name="T63" fmla="*/ 450 h 564"/>
                  <a:gd name="T64" fmla="*/ 282 w 575"/>
                  <a:gd name="T65" fmla="*/ 422 h 564"/>
                  <a:gd name="T66" fmla="*/ 321 w 575"/>
                  <a:gd name="T67" fmla="*/ 407 h 564"/>
                  <a:gd name="T68" fmla="*/ 376 w 575"/>
                  <a:gd name="T69" fmla="*/ 396 h 564"/>
                  <a:gd name="T70" fmla="*/ 428 w 575"/>
                  <a:gd name="T71" fmla="*/ 384 h 564"/>
                  <a:gd name="T72" fmla="*/ 470 w 575"/>
                  <a:gd name="T73" fmla="*/ 379 h 564"/>
                  <a:gd name="T74" fmla="*/ 516 w 575"/>
                  <a:gd name="T75" fmla="*/ 379 h 564"/>
                  <a:gd name="T76" fmla="*/ 563 w 575"/>
                  <a:gd name="T77" fmla="*/ 348 h 564"/>
                  <a:gd name="T78" fmla="*/ 568 w 575"/>
                  <a:gd name="T79" fmla="*/ 329 h 564"/>
                  <a:gd name="T80" fmla="*/ 549 w 575"/>
                  <a:gd name="T81" fmla="*/ 329 h 564"/>
                  <a:gd name="T82" fmla="*/ 538 w 575"/>
                  <a:gd name="T83" fmla="*/ 310 h 564"/>
                  <a:gd name="T84" fmla="*/ 518 w 575"/>
                  <a:gd name="T85" fmla="*/ 276 h 564"/>
                  <a:gd name="T86" fmla="*/ 505 w 575"/>
                  <a:gd name="T87" fmla="*/ 255 h 564"/>
                  <a:gd name="T88" fmla="*/ 482 w 575"/>
                  <a:gd name="T89" fmla="*/ 237 h 564"/>
                  <a:gd name="T90" fmla="*/ 455 w 575"/>
                  <a:gd name="T91" fmla="*/ 230 h 564"/>
                  <a:gd name="T92" fmla="*/ 445 w 575"/>
                  <a:gd name="T93" fmla="*/ 216 h 564"/>
                  <a:gd name="T94" fmla="*/ 427 w 575"/>
                  <a:gd name="T95" fmla="*/ 199 h 564"/>
                  <a:gd name="T96" fmla="*/ 401 w 575"/>
                  <a:gd name="T97" fmla="*/ 191 h 564"/>
                  <a:gd name="T98" fmla="*/ 384 w 575"/>
                  <a:gd name="T99" fmla="*/ 174 h 564"/>
                  <a:gd name="T100" fmla="*/ 379 w 575"/>
                  <a:gd name="T101" fmla="*/ 159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5" h="564">
                    <a:moveTo>
                      <a:pt x="373" y="154"/>
                    </a:moveTo>
                    <a:cubicBezTo>
                      <a:pt x="371" y="154"/>
                      <a:pt x="369" y="154"/>
                      <a:pt x="367" y="154"/>
                    </a:cubicBezTo>
                    <a:cubicBezTo>
                      <a:pt x="365" y="153"/>
                      <a:pt x="365" y="151"/>
                      <a:pt x="362" y="151"/>
                    </a:cubicBezTo>
                    <a:cubicBezTo>
                      <a:pt x="361" y="151"/>
                      <a:pt x="360" y="151"/>
                      <a:pt x="359" y="152"/>
                    </a:cubicBezTo>
                    <a:cubicBezTo>
                      <a:pt x="358" y="152"/>
                      <a:pt x="359" y="153"/>
                      <a:pt x="358" y="154"/>
                    </a:cubicBezTo>
                    <a:cubicBezTo>
                      <a:pt x="356" y="155"/>
                      <a:pt x="355" y="152"/>
                      <a:pt x="354" y="151"/>
                    </a:cubicBezTo>
                    <a:cubicBezTo>
                      <a:pt x="352" y="150"/>
                      <a:pt x="351" y="150"/>
                      <a:pt x="349" y="148"/>
                    </a:cubicBezTo>
                    <a:cubicBezTo>
                      <a:pt x="347" y="146"/>
                      <a:pt x="345" y="145"/>
                      <a:pt x="343" y="143"/>
                    </a:cubicBezTo>
                    <a:cubicBezTo>
                      <a:pt x="340" y="141"/>
                      <a:pt x="340" y="137"/>
                      <a:pt x="338" y="133"/>
                    </a:cubicBezTo>
                    <a:cubicBezTo>
                      <a:pt x="338" y="131"/>
                      <a:pt x="336" y="130"/>
                      <a:pt x="335" y="129"/>
                    </a:cubicBezTo>
                    <a:cubicBezTo>
                      <a:pt x="334" y="128"/>
                      <a:pt x="332" y="125"/>
                      <a:pt x="331" y="124"/>
                    </a:cubicBezTo>
                    <a:cubicBezTo>
                      <a:pt x="330" y="124"/>
                      <a:pt x="329" y="124"/>
                      <a:pt x="328" y="124"/>
                    </a:cubicBezTo>
                    <a:cubicBezTo>
                      <a:pt x="327" y="124"/>
                      <a:pt x="326" y="123"/>
                      <a:pt x="325" y="123"/>
                    </a:cubicBezTo>
                    <a:cubicBezTo>
                      <a:pt x="323" y="123"/>
                      <a:pt x="321" y="124"/>
                      <a:pt x="319" y="123"/>
                    </a:cubicBezTo>
                    <a:cubicBezTo>
                      <a:pt x="318" y="123"/>
                      <a:pt x="317" y="122"/>
                      <a:pt x="316" y="121"/>
                    </a:cubicBezTo>
                    <a:cubicBezTo>
                      <a:pt x="316" y="121"/>
                      <a:pt x="315" y="121"/>
                      <a:pt x="314" y="120"/>
                    </a:cubicBezTo>
                    <a:cubicBezTo>
                      <a:pt x="309" y="115"/>
                      <a:pt x="317" y="110"/>
                      <a:pt x="316" y="105"/>
                    </a:cubicBezTo>
                    <a:cubicBezTo>
                      <a:pt x="312" y="104"/>
                      <a:pt x="308" y="103"/>
                      <a:pt x="304" y="101"/>
                    </a:cubicBezTo>
                    <a:cubicBezTo>
                      <a:pt x="300" y="99"/>
                      <a:pt x="301" y="97"/>
                      <a:pt x="301" y="93"/>
                    </a:cubicBezTo>
                    <a:cubicBezTo>
                      <a:pt x="301" y="88"/>
                      <a:pt x="300" y="85"/>
                      <a:pt x="299" y="81"/>
                    </a:cubicBezTo>
                    <a:cubicBezTo>
                      <a:pt x="298" y="79"/>
                      <a:pt x="299" y="78"/>
                      <a:pt x="300" y="76"/>
                    </a:cubicBezTo>
                    <a:cubicBezTo>
                      <a:pt x="300" y="74"/>
                      <a:pt x="301" y="73"/>
                      <a:pt x="301" y="71"/>
                    </a:cubicBezTo>
                    <a:cubicBezTo>
                      <a:pt x="302" y="68"/>
                      <a:pt x="301" y="64"/>
                      <a:pt x="303" y="61"/>
                    </a:cubicBezTo>
                    <a:cubicBezTo>
                      <a:pt x="305" y="57"/>
                      <a:pt x="310" y="60"/>
                      <a:pt x="313" y="56"/>
                    </a:cubicBezTo>
                    <a:cubicBezTo>
                      <a:pt x="314" y="53"/>
                      <a:pt x="314" y="49"/>
                      <a:pt x="313" y="46"/>
                    </a:cubicBezTo>
                    <a:cubicBezTo>
                      <a:pt x="313" y="43"/>
                      <a:pt x="312" y="43"/>
                      <a:pt x="310" y="42"/>
                    </a:cubicBezTo>
                    <a:cubicBezTo>
                      <a:pt x="309" y="40"/>
                      <a:pt x="307" y="38"/>
                      <a:pt x="306" y="37"/>
                    </a:cubicBezTo>
                    <a:cubicBezTo>
                      <a:pt x="305" y="35"/>
                      <a:pt x="303" y="33"/>
                      <a:pt x="302" y="31"/>
                    </a:cubicBezTo>
                    <a:cubicBezTo>
                      <a:pt x="300" y="29"/>
                      <a:pt x="297" y="29"/>
                      <a:pt x="296" y="27"/>
                    </a:cubicBezTo>
                    <a:cubicBezTo>
                      <a:pt x="296" y="25"/>
                      <a:pt x="297" y="22"/>
                      <a:pt x="296" y="20"/>
                    </a:cubicBezTo>
                    <a:cubicBezTo>
                      <a:pt x="295" y="19"/>
                      <a:pt x="292" y="19"/>
                      <a:pt x="290" y="17"/>
                    </a:cubicBezTo>
                    <a:cubicBezTo>
                      <a:pt x="288" y="16"/>
                      <a:pt x="286" y="14"/>
                      <a:pt x="283" y="14"/>
                    </a:cubicBezTo>
                    <a:cubicBezTo>
                      <a:pt x="281" y="15"/>
                      <a:pt x="282" y="17"/>
                      <a:pt x="279" y="15"/>
                    </a:cubicBezTo>
                    <a:cubicBezTo>
                      <a:pt x="276" y="14"/>
                      <a:pt x="273" y="14"/>
                      <a:pt x="270" y="12"/>
                    </a:cubicBezTo>
                    <a:cubicBezTo>
                      <a:pt x="268" y="12"/>
                      <a:pt x="265" y="9"/>
                      <a:pt x="263" y="10"/>
                    </a:cubicBezTo>
                    <a:cubicBezTo>
                      <a:pt x="263" y="10"/>
                      <a:pt x="261" y="11"/>
                      <a:pt x="260" y="11"/>
                    </a:cubicBezTo>
                    <a:cubicBezTo>
                      <a:pt x="259" y="11"/>
                      <a:pt x="258" y="12"/>
                      <a:pt x="257" y="12"/>
                    </a:cubicBezTo>
                    <a:cubicBezTo>
                      <a:pt x="255" y="14"/>
                      <a:pt x="254" y="15"/>
                      <a:pt x="252" y="14"/>
                    </a:cubicBezTo>
                    <a:cubicBezTo>
                      <a:pt x="247" y="14"/>
                      <a:pt x="244" y="9"/>
                      <a:pt x="242" y="5"/>
                    </a:cubicBezTo>
                    <a:cubicBezTo>
                      <a:pt x="242" y="3"/>
                      <a:pt x="241" y="1"/>
                      <a:pt x="238" y="0"/>
                    </a:cubicBezTo>
                    <a:cubicBezTo>
                      <a:pt x="236" y="0"/>
                      <a:pt x="235" y="2"/>
                      <a:pt x="234" y="4"/>
                    </a:cubicBezTo>
                    <a:cubicBezTo>
                      <a:pt x="234" y="5"/>
                      <a:pt x="233" y="6"/>
                      <a:pt x="232" y="7"/>
                    </a:cubicBezTo>
                    <a:cubicBezTo>
                      <a:pt x="231" y="8"/>
                      <a:pt x="230" y="8"/>
                      <a:pt x="229" y="8"/>
                    </a:cubicBezTo>
                    <a:cubicBezTo>
                      <a:pt x="227" y="10"/>
                      <a:pt x="226" y="11"/>
                      <a:pt x="222" y="11"/>
                    </a:cubicBezTo>
                    <a:cubicBezTo>
                      <a:pt x="221" y="14"/>
                      <a:pt x="221" y="17"/>
                      <a:pt x="221" y="20"/>
                    </a:cubicBezTo>
                    <a:cubicBezTo>
                      <a:pt x="222" y="23"/>
                      <a:pt x="220" y="24"/>
                      <a:pt x="219" y="27"/>
                    </a:cubicBezTo>
                    <a:cubicBezTo>
                      <a:pt x="219" y="28"/>
                      <a:pt x="219" y="31"/>
                      <a:pt x="218" y="32"/>
                    </a:cubicBezTo>
                    <a:cubicBezTo>
                      <a:pt x="217" y="33"/>
                      <a:pt x="214" y="33"/>
                      <a:pt x="212" y="34"/>
                    </a:cubicBezTo>
                    <a:cubicBezTo>
                      <a:pt x="211" y="34"/>
                      <a:pt x="208" y="34"/>
                      <a:pt x="207" y="35"/>
                    </a:cubicBezTo>
                    <a:cubicBezTo>
                      <a:pt x="205" y="36"/>
                      <a:pt x="203" y="38"/>
                      <a:pt x="202" y="40"/>
                    </a:cubicBezTo>
                    <a:cubicBezTo>
                      <a:pt x="200" y="42"/>
                      <a:pt x="198" y="44"/>
                      <a:pt x="197" y="45"/>
                    </a:cubicBezTo>
                    <a:cubicBezTo>
                      <a:pt x="195" y="47"/>
                      <a:pt x="193" y="48"/>
                      <a:pt x="191" y="49"/>
                    </a:cubicBezTo>
                    <a:cubicBezTo>
                      <a:pt x="190" y="50"/>
                      <a:pt x="189" y="51"/>
                      <a:pt x="188" y="51"/>
                    </a:cubicBezTo>
                    <a:cubicBezTo>
                      <a:pt x="187" y="51"/>
                      <a:pt x="185" y="51"/>
                      <a:pt x="184" y="51"/>
                    </a:cubicBezTo>
                    <a:cubicBezTo>
                      <a:pt x="178" y="55"/>
                      <a:pt x="188" y="63"/>
                      <a:pt x="191" y="65"/>
                    </a:cubicBezTo>
                    <a:cubicBezTo>
                      <a:pt x="192" y="66"/>
                      <a:pt x="194" y="67"/>
                      <a:pt x="194" y="68"/>
                    </a:cubicBezTo>
                    <a:cubicBezTo>
                      <a:pt x="194" y="70"/>
                      <a:pt x="192" y="70"/>
                      <a:pt x="192" y="71"/>
                    </a:cubicBezTo>
                    <a:cubicBezTo>
                      <a:pt x="190" y="73"/>
                      <a:pt x="190" y="75"/>
                      <a:pt x="188" y="77"/>
                    </a:cubicBezTo>
                    <a:cubicBezTo>
                      <a:pt x="183" y="81"/>
                      <a:pt x="181" y="84"/>
                      <a:pt x="178" y="89"/>
                    </a:cubicBezTo>
                    <a:cubicBezTo>
                      <a:pt x="176" y="93"/>
                      <a:pt x="172" y="100"/>
                      <a:pt x="168" y="101"/>
                    </a:cubicBezTo>
                    <a:cubicBezTo>
                      <a:pt x="166" y="103"/>
                      <a:pt x="166" y="103"/>
                      <a:pt x="166" y="103"/>
                    </a:cubicBezTo>
                    <a:cubicBezTo>
                      <a:pt x="165" y="104"/>
                      <a:pt x="164" y="106"/>
                      <a:pt x="163" y="108"/>
                    </a:cubicBezTo>
                    <a:cubicBezTo>
                      <a:pt x="161" y="111"/>
                      <a:pt x="159" y="114"/>
                      <a:pt x="158" y="118"/>
                    </a:cubicBezTo>
                    <a:cubicBezTo>
                      <a:pt x="157" y="120"/>
                      <a:pt x="157" y="122"/>
                      <a:pt x="156" y="124"/>
                    </a:cubicBezTo>
                    <a:cubicBezTo>
                      <a:pt x="155" y="126"/>
                      <a:pt x="153" y="127"/>
                      <a:pt x="151" y="128"/>
                    </a:cubicBezTo>
                    <a:cubicBezTo>
                      <a:pt x="147" y="131"/>
                      <a:pt x="143" y="134"/>
                      <a:pt x="140" y="138"/>
                    </a:cubicBezTo>
                    <a:cubicBezTo>
                      <a:pt x="137" y="141"/>
                      <a:pt x="134" y="145"/>
                      <a:pt x="130" y="148"/>
                    </a:cubicBezTo>
                    <a:cubicBezTo>
                      <a:pt x="126" y="150"/>
                      <a:pt x="120" y="152"/>
                      <a:pt x="118" y="157"/>
                    </a:cubicBezTo>
                    <a:cubicBezTo>
                      <a:pt x="118" y="159"/>
                      <a:pt x="118" y="160"/>
                      <a:pt x="117" y="162"/>
                    </a:cubicBezTo>
                    <a:cubicBezTo>
                      <a:pt x="116" y="163"/>
                      <a:pt x="115" y="164"/>
                      <a:pt x="114" y="165"/>
                    </a:cubicBezTo>
                    <a:cubicBezTo>
                      <a:pt x="113" y="166"/>
                      <a:pt x="111" y="168"/>
                      <a:pt x="110" y="170"/>
                    </a:cubicBezTo>
                    <a:cubicBezTo>
                      <a:pt x="109" y="173"/>
                      <a:pt x="107" y="177"/>
                      <a:pt x="106" y="180"/>
                    </a:cubicBezTo>
                    <a:cubicBezTo>
                      <a:pt x="106" y="183"/>
                      <a:pt x="106" y="185"/>
                      <a:pt x="107" y="187"/>
                    </a:cubicBezTo>
                    <a:cubicBezTo>
                      <a:pt x="108" y="189"/>
                      <a:pt x="109" y="189"/>
                      <a:pt x="110" y="190"/>
                    </a:cubicBezTo>
                    <a:cubicBezTo>
                      <a:pt x="111" y="191"/>
                      <a:pt x="110" y="192"/>
                      <a:pt x="111" y="193"/>
                    </a:cubicBezTo>
                    <a:cubicBezTo>
                      <a:pt x="114" y="196"/>
                      <a:pt x="117" y="194"/>
                      <a:pt x="120" y="195"/>
                    </a:cubicBezTo>
                    <a:cubicBezTo>
                      <a:pt x="124" y="195"/>
                      <a:pt x="127" y="198"/>
                      <a:pt x="128" y="201"/>
                    </a:cubicBezTo>
                    <a:cubicBezTo>
                      <a:pt x="128" y="203"/>
                      <a:pt x="128" y="205"/>
                      <a:pt x="129" y="206"/>
                    </a:cubicBezTo>
                    <a:cubicBezTo>
                      <a:pt x="130" y="208"/>
                      <a:pt x="131" y="210"/>
                      <a:pt x="132" y="211"/>
                    </a:cubicBezTo>
                    <a:cubicBezTo>
                      <a:pt x="133" y="214"/>
                      <a:pt x="133" y="217"/>
                      <a:pt x="132" y="220"/>
                    </a:cubicBezTo>
                    <a:cubicBezTo>
                      <a:pt x="132" y="222"/>
                      <a:pt x="131" y="223"/>
                      <a:pt x="130" y="225"/>
                    </a:cubicBezTo>
                    <a:cubicBezTo>
                      <a:pt x="129" y="228"/>
                      <a:pt x="130" y="228"/>
                      <a:pt x="131" y="230"/>
                    </a:cubicBezTo>
                    <a:cubicBezTo>
                      <a:pt x="132" y="232"/>
                      <a:pt x="131" y="236"/>
                      <a:pt x="131" y="238"/>
                    </a:cubicBezTo>
                    <a:cubicBezTo>
                      <a:pt x="131" y="242"/>
                      <a:pt x="129" y="245"/>
                      <a:pt x="130" y="248"/>
                    </a:cubicBezTo>
                    <a:cubicBezTo>
                      <a:pt x="130" y="251"/>
                      <a:pt x="132" y="254"/>
                      <a:pt x="134" y="257"/>
                    </a:cubicBezTo>
                    <a:cubicBezTo>
                      <a:pt x="135" y="260"/>
                      <a:pt x="133" y="263"/>
                      <a:pt x="130" y="265"/>
                    </a:cubicBezTo>
                    <a:cubicBezTo>
                      <a:pt x="125" y="270"/>
                      <a:pt x="130" y="277"/>
                      <a:pt x="127" y="283"/>
                    </a:cubicBezTo>
                    <a:cubicBezTo>
                      <a:pt x="127" y="283"/>
                      <a:pt x="126" y="284"/>
                      <a:pt x="126" y="285"/>
                    </a:cubicBezTo>
                    <a:cubicBezTo>
                      <a:pt x="126" y="286"/>
                      <a:pt x="126" y="287"/>
                      <a:pt x="126" y="287"/>
                    </a:cubicBezTo>
                    <a:cubicBezTo>
                      <a:pt x="125" y="289"/>
                      <a:pt x="123" y="289"/>
                      <a:pt x="123" y="290"/>
                    </a:cubicBezTo>
                    <a:cubicBezTo>
                      <a:pt x="122" y="293"/>
                      <a:pt x="124" y="295"/>
                      <a:pt x="125" y="298"/>
                    </a:cubicBezTo>
                    <a:cubicBezTo>
                      <a:pt x="125" y="299"/>
                      <a:pt x="124" y="300"/>
                      <a:pt x="124" y="301"/>
                    </a:cubicBezTo>
                    <a:cubicBezTo>
                      <a:pt x="124" y="302"/>
                      <a:pt x="124" y="303"/>
                      <a:pt x="123" y="304"/>
                    </a:cubicBezTo>
                    <a:cubicBezTo>
                      <a:pt x="123" y="306"/>
                      <a:pt x="122" y="306"/>
                      <a:pt x="121" y="307"/>
                    </a:cubicBezTo>
                    <a:cubicBezTo>
                      <a:pt x="120" y="307"/>
                      <a:pt x="119" y="309"/>
                      <a:pt x="119" y="310"/>
                    </a:cubicBezTo>
                    <a:cubicBezTo>
                      <a:pt x="119" y="311"/>
                      <a:pt x="120" y="313"/>
                      <a:pt x="119" y="314"/>
                    </a:cubicBezTo>
                    <a:cubicBezTo>
                      <a:pt x="118" y="315"/>
                      <a:pt x="116" y="314"/>
                      <a:pt x="115" y="315"/>
                    </a:cubicBezTo>
                    <a:cubicBezTo>
                      <a:pt x="114" y="315"/>
                      <a:pt x="113" y="318"/>
                      <a:pt x="112" y="319"/>
                    </a:cubicBezTo>
                    <a:cubicBezTo>
                      <a:pt x="111" y="320"/>
                      <a:pt x="111" y="322"/>
                      <a:pt x="110" y="323"/>
                    </a:cubicBezTo>
                    <a:cubicBezTo>
                      <a:pt x="110" y="324"/>
                      <a:pt x="109" y="326"/>
                      <a:pt x="109" y="327"/>
                    </a:cubicBezTo>
                    <a:cubicBezTo>
                      <a:pt x="110" y="329"/>
                      <a:pt x="111" y="328"/>
                      <a:pt x="112" y="330"/>
                    </a:cubicBezTo>
                    <a:cubicBezTo>
                      <a:pt x="113" y="333"/>
                      <a:pt x="110" y="335"/>
                      <a:pt x="110" y="337"/>
                    </a:cubicBezTo>
                    <a:cubicBezTo>
                      <a:pt x="109" y="339"/>
                      <a:pt x="111" y="340"/>
                      <a:pt x="112" y="341"/>
                    </a:cubicBezTo>
                    <a:cubicBezTo>
                      <a:pt x="112" y="342"/>
                      <a:pt x="112" y="344"/>
                      <a:pt x="112" y="346"/>
                    </a:cubicBezTo>
                    <a:cubicBezTo>
                      <a:pt x="111" y="351"/>
                      <a:pt x="111" y="357"/>
                      <a:pt x="108" y="361"/>
                    </a:cubicBezTo>
                    <a:cubicBezTo>
                      <a:pt x="107" y="363"/>
                      <a:pt x="106" y="364"/>
                      <a:pt x="105" y="366"/>
                    </a:cubicBezTo>
                    <a:cubicBezTo>
                      <a:pt x="104" y="366"/>
                      <a:pt x="104" y="367"/>
                      <a:pt x="104" y="368"/>
                    </a:cubicBezTo>
                    <a:cubicBezTo>
                      <a:pt x="103" y="369"/>
                      <a:pt x="103" y="369"/>
                      <a:pt x="102" y="370"/>
                    </a:cubicBezTo>
                    <a:cubicBezTo>
                      <a:pt x="101" y="371"/>
                      <a:pt x="102" y="372"/>
                      <a:pt x="101" y="373"/>
                    </a:cubicBezTo>
                    <a:cubicBezTo>
                      <a:pt x="99" y="375"/>
                      <a:pt x="97" y="374"/>
                      <a:pt x="95" y="376"/>
                    </a:cubicBezTo>
                    <a:cubicBezTo>
                      <a:pt x="93" y="379"/>
                      <a:pt x="91" y="381"/>
                      <a:pt x="88" y="383"/>
                    </a:cubicBezTo>
                    <a:cubicBezTo>
                      <a:pt x="86" y="384"/>
                      <a:pt x="84" y="385"/>
                      <a:pt x="82" y="385"/>
                    </a:cubicBezTo>
                    <a:cubicBezTo>
                      <a:pt x="80" y="386"/>
                      <a:pt x="78" y="385"/>
                      <a:pt x="76" y="385"/>
                    </a:cubicBezTo>
                    <a:cubicBezTo>
                      <a:pt x="72" y="385"/>
                      <a:pt x="68" y="387"/>
                      <a:pt x="64" y="386"/>
                    </a:cubicBezTo>
                    <a:cubicBezTo>
                      <a:pt x="62" y="385"/>
                      <a:pt x="60" y="385"/>
                      <a:pt x="59" y="386"/>
                    </a:cubicBezTo>
                    <a:cubicBezTo>
                      <a:pt x="57" y="388"/>
                      <a:pt x="57" y="390"/>
                      <a:pt x="57" y="392"/>
                    </a:cubicBezTo>
                    <a:cubicBezTo>
                      <a:pt x="57" y="393"/>
                      <a:pt x="56" y="395"/>
                      <a:pt x="55" y="397"/>
                    </a:cubicBezTo>
                    <a:cubicBezTo>
                      <a:pt x="54" y="397"/>
                      <a:pt x="53" y="398"/>
                      <a:pt x="53" y="398"/>
                    </a:cubicBezTo>
                    <a:cubicBezTo>
                      <a:pt x="52" y="399"/>
                      <a:pt x="52" y="401"/>
                      <a:pt x="51" y="402"/>
                    </a:cubicBezTo>
                    <a:cubicBezTo>
                      <a:pt x="50" y="404"/>
                      <a:pt x="49" y="407"/>
                      <a:pt x="47" y="409"/>
                    </a:cubicBezTo>
                    <a:cubicBezTo>
                      <a:pt x="45" y="411"/>
                      <a:pt x="43" y="409"/>
                      <a:pt x="41" y="410"/>
                    </a:cubicBezTo>
                    <a:cubicBezTo>
                      <a:pt x="39" y="410"/>
                      <a:pt x="39" y="413"/>
                      <a:pt x="37" y="414"/>
                    </a:cubicBezTo>
                    <a:cubicBezTo>
                      <a:pt x="35" y="415"/>
                      <a:pt x="31" y="413"/>
                      <a:pt x="29" y="414"/>
                    </a:cubicBezTo>
                    <a:cubicBezTo>
                      <a:pt x="25" y="415"/>
                      <a:pt x="23" y="417"/>
                      <a:pt x="20" y="419"/>
                    </a:cubicBezTo>
                    <a:cubicBezTo>
                      <a:pt x="16" y="421"/>
                      <a:pt x="16" y="421"/>
                      <a:pt x="16" y="425"/>
                    </a:cubicBezTo>
                    <a:cubicBezTo>
                      <a:pt x="16" y="427"/>
                      <a:pt x="16" y="429"/>
                      <a:pt x="16" y="430"/>
                    </a:cubicBezTo>
                    <a:cubicBezTo>
                      <a:pt x="16" y="432"/>
                      <a:pt x="16" y="433"/>
                      <a:pt x="14" y="434"/>
                    </a:cubicBezTo>
                    <a:cubicBezTo>
                      <a:pt x="13" y="436"/>
                      <a:pt x="13" y="437"/>
                      <a:pt x="14" y="439"/>
                    </a:cubicBezTo>
                    <a:cubicBezTo>
                      <a:pt x="14" y="443"/>
                      <a:pt x="15" y="447"/>
                      <a:pt x="13" y="450"/>
                    </a:cubicBezTo>
                    <a:cubicBezTo>
                      <a:pt x="10" y="453"/>
                      <a:pt x="5" y="453"/>
                      <a:pt x="2" y="457"/>
                    </a:cubicBezTo>
                    <a:cubicBezTo>
                      <a:pt x="1" y="458"/>
                      <a:pt x="0" y="459"/>
                      <a:pt x="0" y="461"/>
                    </a:cubicBezTo>
                    <a:cubicBezTo>
                      <a:pt x="0" y="461"/>
                      <a:pt x="0" y="462"/>
                      <a:pt x="0" y="462"/>
                    </a:cubicBezTo>
                    <a:cubicBezTo>
                      <a:pt x="2" y="466"/>
                      <a:pt x="5" y="470"/>
                      <a:pt x="7" y="474"/>
                    </a:cubicBezTo>
                    <a:cubicBezTo>
                      <a:pt x="8" y="477"/>
                      <a:pt x="9" y="483"/>
                      <a:pt x="12" y="486"/>
                    </a:cubicBezTo>
                    <a:cubicBezTo>
                      <a:pt x="15" y="489"/>
                      <a:pt x="20" y="489"/>
                      <a:pt x="24" y="491"/>
                    </a:cubicBezTo>
                    <a:cubicBezTo>
                      <a:pt x="29" y="493"/>
                      <a:pt x="33" y="497"/>
                      <a:pt x="39" y="499"/>
                    </a:cubicBezTo>
                    <a:cubicBezTo>
                      <a:pt x="42" y="500"/>
                      <a:pt x="41" y="502"/>
                      <a:pt x="42" y="505"/>
                    </a:cubicBezTo>
                    <a:cubicBezTo>
                      <a:pt x="43" y="510"/>
                      <a:pt x="47" y="508"/>
                      <a:pt x="50" y="508"/>
                    </a:cubicBezTo>
                    <a:cubicBezTo>
                      <a:pt x="54" y="509"/>
                      <a:pt x="55" y="514"/>
                      <a:pt x="56" y="517"/>
                    </a:cubicBezTo>
                    <a:cubicBezTo>
                      <a:pt x="59" y="522"/>
                      <a:pt x="55" y="523"/>
                      <a:pt x="55" y="528"/>
                    </a:cubicBezTo>
                    <a:cubicBezTo>
                      <a:pt x="56" y="531"/>
                      <a:pt x="57" y="532"/>
                      <a:pt x="59" y="534"/>
                    </a:cubicBezTo>
                    <a:cubicBezTo>
                      <a:pt x="63" y="539"/>
                      <a:pt x="64" y="553"/>
                      <a:pt x="56" y="554"/>
                    </a:cubicBezTo>
                    <a:cubicBezTo>
                      <a:pt x="52" y="555"/>
                      <a:pt x="56" y="559"/>
                      <a:pt x="58" y="561"/>
                    </a:cubicBezTo>
                    <a:cubicBezTo>
                      <a:pt x="61" y="564"/>
                      <a:pt x="66" y="563"/>
                      <a:pt x="70" y="562"/>
                    </a:cubicBezTo>
                    <a:cubicBezTo>
                      <a:pt x="80" y="560"/>
                      <a:pt x="85" y="555"/>
                      <a:pt x="93" y="547"/>
                    </a:cubicBezTo>
                    <a:cubicBezTo>
                      <a:pt x="100" y="540"/>
                      <a:pt x="108" y="533"/>
                      <a:pt x="116" y="525"/>
                    </a:cubicBezTo>
                    <a:cubicBezTo>
                      <a:pt x="122" y="519"/>
                      <a:pt x="125" y="511"/>
                      <a:pt x="132" y="506"/>
                    </a:cubicBezTo>
                    <a:cubicBezTo>
                      <a:pt x="133" y="506"/>
                      <a:pt x="134" y="505"/>
                      <a:pt x="134" y="504"/>
                    </a:cubicBezTo>
                    <a:cubicBezTo>
                      <a:pt x="136" y="504"/>
                      <a:pt x="138" y="504"/>
                      <a:pt x="140" y="504"/>
                    </a:cubicBezTo>
                    <a:cubicBezTo>
                      <a:pt x="143" y="504"/>
                      <a:pt x="145" y="504"/>
                      <a:pt x="148" y="503"/>
                    </a:cubicBezTo>
                    <a:cubicBezTo>
                      <a:pt x="153" y="503"/>
                      <a:pt x="158" y="502"/>
                      <a:pt x="161" y="497"/>
                    </a:cubicBezTo>
                    <a:cubicBezTo>
                      <a:pt x="165" y="491"/>
                      <a:pt x="170" y="479"/>
                      <a:pt x="178" y="479"/>
                    </a:cubicBezTo>
                    <a:cubicBezTo>
                      <a:pt x="183" y="479"/>
                      <a:pt x="185" y="484"/>
                      <a:pt x="189" y="484"/>
                    </a:cubicBezTo>
                    <a:cubicBezTo>
                      <a:pt x="193" y="484"/>
                      <a:pt x="200" y="484"/>
                      <a:pt x="203" y="482"/>
                    </a:cubicBezTo>
                    <a:cubicBezTo>
                      <a:pt x="206" y="480"/>
                      <a:pt x="210" y="478"/>
                      <a:pt x="212" y="475"/>
                    </a:cubicBezTo>
                    <a:cubicBezTo>
                      <a:pt x="214" y="470"/>
                      <a:pt x="215" y="474"/>
                      <a:pt x="219" y="473"/>
                    </a:cubicBezTo>
                    <a:cubicBezTo>
                      <a:pt x="222" y="473"/>
                      <a:pt x="228" y="468"/>
                      <a:pt x="230" y="466"/>
                    </a:cubicBezTo>
                    <a:cubicBezTo>
                      <a:pt x="231" y="463"/>
                      <a:pt x="232" y="458"/>
                      <a:pt x="234" y="456"/>
                    </a:cubicBezTo>
                    <a:cubicBezTo>
                      <a:pt x="236" y="455"/>
                      <a:pt x="237" y="454"/>
                      <a:pt x="238" y="452"/>
                    </a:cubicBezTo>
                    <a:cubicBezTo>
                      <a:pt x="239" y="450"/>
                      <a:pt x="240" y="451"/>
                      <a:pt x="242" y="450"/>
                    </a:cubicBezTo>
                    <a:cubicBezTo>
                      <a:pt x="245" y="449"/>
                      <a:pt x="246" y="444"/>
                      <a:pt x="247" y="442"/>
                    </a:cubicBezTo>
                    <a:cubicBezTo>
                      <a:pt x="249" y="437"/>
                      <a:pt x="250" y="433"/>
                      <a:pt x="255" y="432"/>
                    </a:cubicBezTo>
                    <a:cubicBezTo>
                      <a:pt x="259" y="430"/>
                      <a:pt x="261" y="428"/>
                      <a:pt x="264" y="425"/>
                    </a:cubicBezTo>
                    <a:cubicBezTo>
                      <a:pt x="266" y="423"/>
                      <a:pt x="270" y="427"/>
                      <a:pt x="272" y="426"/>
                    </a:cubicBezTo>
                    <a:cubicBezTo>
                      <a:pt x="275" y="426"/>
                      <a:pt x="281" y="425"/>
                      <a:pt x="282" y="422"/>
                    </a:cubicBezTo>
                    <a:cubicBezTo>
                      <a:pt x="284" y="417"/>
                      <a:pt x="286" y="417"/>
                      <a:pt x="290" y="415"/>
                    </a:cubicBezTo>
                    <a:cubicBezTo>
                      <a:pt x="293" y="414"/>
                      <a:pt x="293" y="409"/>
                      <a:pt x="297" y="408"/>
                    </a:cubicBezTo>
                    <a:cubicBezTo>
                      <a:pt x="299" y="408"/>
                      <a:pt x="301" y="408"/>
                      <a:pt x="303" y="408"/>
                    </a:cubicBezTo>
                    <a:cubicBezTo>
                      <a:pt x="305" y="407"/>
                      <a:pt x="307" y="406"/>
                      <a:pt x="309" y="405"/>
                    </a:cubicBezTo>
                    <a:cubicBezTo>
                      <a:pt x="313" y="404"/>
                      <a:pt x="317" y="404"/>
                      <a:pt x="321" y="407"/>
                    </a:cubicBezTo>
                    <a:cubicBezTo>
                      <a:pt x="326" y="411"/>
                      <a:pt x="331" y="408"/>
                      <a:pt x="336" y="409"/>
                    </a:cubicBezTo>
                    <a:cubicBezTo>
                      <a:pt x="340" y="410"/>
                      <a:pt x="344" y="412"/>
                      <a:pt x="348" y="412"/>
                    </a:cubicBezTo>
                    <a:cubicBezTo>
                      <a:pt x="352" y="412"/>
                      <a:pt x="354" y="409"/>
                      <a:pt x="356" y="406"/>
                    </a:cubicBezTo>
                    <a:cubicBezTo>
                      <a:pt x="360" y="402"/>
                      <a:pt x="355" y="400"/>
                      <a:pt x="357" y="396"/>
                    </a:cubicBezTo>
                    <a:cubicBezTo>
                      <a:pt x="359" y="389"/>
                      <a:pt x="376" y="388"/>
                      <a:pt x="376" y="396"/>
                    </a:cubicBezTo>
                    <a:cubicBezTo>
                      <a:pt x="376" y="397"/>
                      <a:pt x="381" y="401"/>
                      <a:pt x="383" y="401"/>
                    </a:cubicBezTo>
                    <a:cubicBezTo>
                      <a:pt x="387" y="403"/>
                      <a:pt x="394" y="401"/>
                      <a:pt x="398" y="401"/>
                    </a:cubicBezTo>
                    <a:cubicBezTo>
                      <a:pt x="402" y="402"/>
                      <a:pt x="412" y="407"/>
                      <a:pt x="415" y="405"/>
                    </a:cubicBezTo>
                    <a:cubicBezTo>
                      <a:pt x="419" y="402"/>
                      <a:pt x="421" y="398"/>
                      <a:pt x="422" y="393"/>
                    </a:cubicBezTo>
                    <a:cubicBezTo>
                      <a:pt x="424" y="390"/>
                      <a:pt x="425" y="387"/>
                      <a:pt x="428" y="384"/>
                    </a:cubicBezTo>
                    <a:cubicBezTo>
                      <a:pt x="430" y="381"/>
                      <a:pt x="428" y="377"/>
                      <a:pt x="432" y="374"/>
                    </a:cubicBezTo>
                    <a:cubicBezTo>
                      <a:pt x="435" y="373"/>
                      <a:pt x="442" y="376"/>
                      <a:pt x="445" y="377"/>
                    </a:cubicBezTo>
                    <a:cubicBezTo>
                      <a:pt x="450" y="379"/>
                      <a:pt x="451" y="379"/>
                      <a:pt x="456" y="377"/>
                    </a:cubicBezTo>
                    <a:cubicBezTo>
                      <a:pt x="457" y="376"/>
                      <a:pt x="459" y="377"/>
                      <a:pt x="461" y="378"/>
                    </a:cubicBezTo>
                    <a:cubicBezTo>
                      <a:pt x="464" y="379"/>
                      <a:pt x="467" y="378"/>
                      <a:pt x="470" y="379"/>
                    </a:cubicBezTo>
                    <a:cubicBezTo>
                      <a:pt x="473" y="380"/>
                      <a:pt x="475" y="381"/>
                      <a:pt x="479" y="382"/>
                    </a:cubicBezTo>
                    <a:cubicBezTo>
                      <a:pt x="481" y="383"/>
                      <a:pt x="483" y="383"/>
                      <a:pt x="484" y="385"/>
                    </a:cubicBezTo>
                    <a:cubicBezTo>
                      <a:pt x="486" y="387"/>
                      <a:pt x="487" y="385"/>
                      <a:pt x="490" y="385"/>
                    </a:cubicBezTo>
                    <a:cubicBezTo>
                      <a:pt x="492" y="384"/>
                      <a:pt x="497" y="386"/>
                      <a:pt x="497" y="382"/>
                    </a:cubicBezTo>
                    <a:cubicBezTo>
                      <a:pt x="496" y="375"/>
                      <a:pt x="511" y="378"/>
                      <a:pt x="516" y="379"/>
                    </a:cubicBezTo>
                    <a:cubicBezTo>
                      <a:pt x="521" y="379"/>
                      <a:pt x="524" y="376"/>
                      <a:pt x="530" y="377"/>
                    </a:cubicBezTo>
                    <a:cubicBezTo>
                      <a:pt x="535" y="378"/>
                      <a:pt x="538" y="379"/>
                      <a:pt x="543" y="378"/>
                    </a:cubicBezTo>
                    <a:cubicBezTo>
                      <a:pt x="548" y="376"/>
                      <a:pt x="549" y="374"/>
                      <a:pt x="550" y="370"/>
                    </a:cubicBezTo>
                    <a:cubicBezTo>
                      <a:pt x="552" y="365"/>
                      <a:pt x="557" y="364"/>
                      <a:pt x="559" y="360"/>
                    </a:cubicBezTo>
                    <a:cubicBezTo>
                      <a:pt x="561" y="356"/>
                      <a:pt x="562" y="352"/>
                      <a:pt x="563" y="348"/>
                    </a:cubicBezTo>
                    <a:cubicBezTo>
                      <a:pt x="565" y="345"/>
                      <a:pt x="568" y="345"/>
                      <a:pt x="570" y="342"/>
                    </a:cubicBezTo>
                    <a:cubicBezTo>
                      <a:pt x="573" y="338"/>
                      <a:pt x="573" y="335"/>
                      <a:pt x="574" y="329"/>
                    </a:cubicBezTo>
                    <a:cubicBezTo>
                      <a:pt x="575" y="329"/>
                      <a:pt x="575" y="328"/>
                      <a:pt x="575" y="327"/>
                    </a:cubicBezTo>
                    <a:cubicBezTo>
                      <a:pt x="574" y="327"/>
                      <a:pt x="573" y="327"/>
                      <a:pt x="572" y="327"/>
                    </a:cubicBezTo>
                    <a:cubicBezTo>
                      <a:pt x="570" y="328"/>
                      <a:pt x="570" y="328"/>
                      <a:pt x="568" y="329"/>
                    </a:cubicBezTo>
                    <a:cubicBezTo>
                      <a:pt x="567" y="329"/>
                      <a:pt x="565" y="329"/>
                      <a:pt x="564" y="329"/>
                    </a:cubicBezTo>
                    <a:cubicBezTo>
                      <a:pt x="564" y="329"/>
                      <a:pt x="563" y="329"/>
                      <a:pt x="562" y="329"/>
                    </a:cubicBezTo>
                    <a:cubicBezTo>
                      <a:pt x="562" y="329"/>
                      <a:pt x="561" y="330"/>
                      <a:pt x="561" y="331"/>
                    </a:cubicBezTo>
                    <a:cubicBezTo>
                      <a:pt x="559" y="331"/>
                      <a:pt x="558" y="330"/>
                      <a:pt x="557" y="330"/>
                    </a:cubicBezTo>
                    <a:cubicBezTo>
                      <a:pt x="555" y="330"/>
                      <a:pt x="551" y="330"/>
                      <a:pt x="549" y="329"/>
                    </a:cubicBezTo>
                    <a:cubicBezTo>
                      <a:pt x="552" y="327"/>
                      <a:pt x="554" y="324"/>
                      <a:pt x="553" y="320"/>
                    </a:cubicBezTo>
                    <a:cubicBezTo>
                      <a:pt x="553" y="319"/>
                      <a:pt x="553" y="317"/>
                      <a:pt x="551" y="316"/>
                    </a:cubicBezTo>
                    <a:cubicBezTo>
                      <a:pt x="550" y="314"/>
                      <a:pt x="547" y="314"/>
                      <a:pt x="547" y="312"/>
                    </a:cubicBezTo>
                    <a:cubicBezTo>
                      <a:pt x="545" y="311"/>
                      <a:pt x="543" y="313"/>
                      <a:pt x="542" y="312"/>
                    </a:cubicBezTo>
                    <a:cubicBezTo>
                      <a:pt x="541" y="312"/>
                      <a:pt x="539" y="311"/>
                      <a:pt x="538" y="310"/>
                    </a:cubicBezTo>
                    <a:cubicBezTo>
                      <a:pt x="535" y="308"/>
                      <a:pt x="534" y="304"/>
                      <a:pt x="533" y="302"/>
                    </a:cubicBezTo>
                    <a:cubicBezTo>
                      <a:pt x="531" y="299"/>
                      <a:pt x="530" y="296"/>
                      <a:pt x="529" y="293"/>
                    </a:cubicBezTo>
                    <a:cubicBezTo>
                      <a:pt x="527" y="290"/>
                      <a:pt x="524" y="287"/>
                      <a:pt x="522" y="284"/>
                    </a:cubicBezTo>
                    <a:cubicBezTo>
                      <a:pt x="521" y="283"/>
                      <a:pt x="520" y="282"/>
                      <a:pt x="520" y="280"/>
                    </a:cubicBezTo>
                    <a:cubicBezTo>
                      <a:pt x="519" y="278"/>
                      <a:pt x="519" y="277"/>
                      <a:pt x="518" y="276"/>
                    </a:cubicBezTo>
                    <a:cubicBezTo>
                      <a:pt x="517" y="273"/>
                      <a:pt x="516" y="271"/>
                      <a:pt x="514" y="269"/>
                    </a:cubicBezTo>
                    <a:cubicBezTo>
                      <a:pt x="513" y="268"/>
                      <a:pt x="510" y="267"/>
                      <a:pt x="508" y="265"/>
                    </a:cubicBezTo>
                    <a:cubicBezTo>
                      <a:pt x="507" y="264"/>
                      <a:pt x="507" y="264"/>
                      <a:pt x="506" y="262"/>
                    </a:cubicBezTo>
                    <a:cubicBezTo>
                      <a:pt x="506" y="261"/>
                      <a:pt x="505" y="260"/>
                      <a:pt x="505" y="259"/>
                    </a:cubicBezTo>
                    <a:cubicBezTo>
                      <a:pt x="504" y="257"/>
                      <a:pt x="504" y="257"/>
                      <a:pt x="505" y="255"/>
                    </a:cubicBezTo>
                    <a:cubicBezTo>
                      <a:pt x="505" y="253"/>
                      <a:pt x="504" y="250"/>
                      <a:pt x="502" y="248"/>
                    </a:cubicBezTo>
                    <a:cubicBezTo>
                      <a:pt x="500" y="246"/>
                      <a:pt x="499" y="244"/>
                      <a:pt x="498" y="242"/>
                    </a:cubicBezTo>
                    <a:cubicBezTo>
                      <a:pt x="496" y="239"/>
                      <a:pt x="494" y="238"/>
                      <a:pt x="491" y="236"/>
                    </a:cubicBezTo>
                    <a:cubicBezTo>
                      <a:pt x="490" y="235"/>
                      <a:pt x="488" y="234"/>
                      <a:pt x="486" y="234"/>
                    </a:cubicBezTo>
                    <a:cubicBezTo>
                      <a:pt x="484" y="235"/>
                      <a:pt x="484" y="237"/>
                      <a:pt x="482" y="237"/>
                    </a:cubicBezTo>
                    <a:cubicBezTo>
                      <a:pt x="480" y="237"/>
                      <a:pt x="479" y="237"/>
                      <a:pt x="477" y="237"/>
                    </a:cubicBezTo>
                    <a:cubicBezTo>
                      <a:pt x="474" y="237"/>
                      <a:pt x="471" y="237"/>
                      <a:pt x="468" y="237"/>
                    </a:cubicBezTo>
                    <a:cubicBezTo>
                      <a:pt x="466" y="237"/>
                      <a:pt x="465" y="236"/>
                      <a:pt x="464" y="235"/>
                    </a:cubicBezTo>
                    <a:cubicBezTo>
                      <a:pt x="462" y="234"/>
                      <a:pt x="462" y="233"/>
                      <a:pt x="460" y="232"/>
                    </a:cubicBezTo>
                    <a:cubicBezTo>
                      <a:pt x="458" y="232"/>
                      <a:pt x="457" y="231"/>
                      <a:pt x="455" y="230"/>
                    </a:cubicBezTo>
                    <a:cubicBezTo>
                      <a:pt x="454" y="229"/>
                      <a:pt x="454" y="229"/>
                      <a:pt x="453" y="228"/>
                    </a:cubicBezTo>
                    <a:cubicBezTo>
                      <a:pt x="452" y="226"/>
                      <a:pt x="450" y="225"/>
                      <a:pt x="449" y="223"/>
                    </a:cubicBezTo>
                    <a:cubicBezTo>
                      <a:pt x="449" y="222"/>
                      <a:pt x="450" y="221"/>
                      <a:pt x="449" y="221"/>
                    </a:cubicBezTo>
                    <a:cubicBezTo>
                      <a:pt x="449" y="220"/>
                      <a:pt x="448" y="220"/>
                      <a:pt x="447" y="219"/>
                    </a:cubicBezTo>
                    <a:cubicBezTo>
                      <a:pt x="445" y="218"/>
                      <a:pt x="445" y="217"/>
                      <a:pt x="445" y="216"/>
                    </a:cubicBezTo>
                    <a:cubicBezTo>
                      <a:pt x="444" y="214"/>
                      <a:pt x="443" y="214"/>
                      <a:pt x="442" y="213"/>
                    </a:cubicBezTo>
                    <a:cubicBezTo>
                      <a:pt x="441" y="213"/>
                      <a:pt x="440" y="212"/>
                      <a:pt x="440" y="212"/>
                    </a:cubicBezTo>
                    <a:cubicBezTo>
                      <a:pt x="439" y="212"/>
                      <a:pt x="438" y="212"/>
                      <a:pt x="437" y="211"/>
                    </a:cubicBezTo>
                    <a:cubicBezTo>
                      <a:pt x="436" y="210"/>
                      <a:pt x="436" y="208"/>
                      <a:pt x="435" y="207"/>
                    </a:cubicBezTo>
                    <a:cubicBezTo>
                      <a:pt x="433" y="204"/>
                      <a:pt x="430" y="200"/>
                      <a:pt x="427" y="199"/>
                    </a:cubicBezTo>
                    <a:cubicBezTo>
                      <a:pt x="426" y="199"/>
                      <a:pt x="424" y="199"/>
                      <a:pt x="423" y="197"/>
                    </a:cubicBezTo>
                    <a:cubicBezTo>
                      <a:pt x="422" y="196"/>
                      <a:pt x="421" y="194"/>
                      <a:pt x="420" y="193"/>
                    </a:cubicBezTo>
                    <a:cubicBezTo>
                      <a:pt x="417" y="191"/>
                      <a:pt x="414" y="193"/>
                      <a:pt x="411" y="193"/>
                    </a:cubicBezTo>
                    <a:cubicBezTo>
                      <a:pt x="409" y="194"/>
                      <a:pt x="403" y="195"/>
                      <a:pt x="402" y="193"/>
                    </a:cubicBezTo>
                    <a:cubicBezTo>
                      <a:pt x="401" y="193"/>
                      <a:pt x="401" y="192"/>
                      <a:pt x="401" y="191"/>
                    </a:cubicBezTo>
                    <a:cubicBezTo>
                      <a:pt x="400" y="190"/>
                      <a:pt x="400" y="191"/>
                      <a:pt x="399" y="190"/>
                    </a:cubicBezTo>
                    <a:cubicBezTo>
                      <a:pt x="398" y="189"/>
                      <a:pt x="396" y="188"/>
                      <a:pt x="395" y="187"/>
                    </a:cubicBezTo>
                    <a:cubicBezTo>
                      <a:pt x="394" y="185"/>
                      <a:pt x="393" y="183"/>
                      <a:pt x="391" y="181"/>
                    </a:cubicBezTo>
                    <a:cubicBezTo>
                      <a:pt x="390" y="179"/>
                      <a:pt x="388" y="178"/>
                      <a:pt x="386" y="177"/>
                    </a:cubicBezTo>
                    <a:cubicBezTo>
                      <a:pt x="385" y="176"/>
                      <a:pt x="385" y="175"/>
                      <a:pt x="384" y="174"/>
                    </a:cubicBezTo>
                    <a:cubicBezTo>
                      <a:pt x="384" y="173"/>
                      <a:pt x="384" y="172"/>
                      <a:pt x="384" y="171"/>
                    </a:cubicBezTo>
                    <a:cubicBezTo>
                      <a:pt x="383" y="170"/>
                      <a:pt x="382" y="168"/>
                      <a:pt x="380" y="167"/>
                    </a:cubicBezTo>
                    <a:cubicBezTo>
                      <a:pt x="379" y="166"/>
                      <a:pt x="377" y="166"/>
                      <a:pt x="377" y="164"/>
                    </a:cubicBezTo>
                    <a:cubicBezTo>
                      <a:pt x="377" y="163"/>
                      <a:pt x="378" y="161"/>
                      <a:pt x="378" y="160"/>
                    </a:cubicBezTo>
                    <a:cubicBezTo>
                      <a:pt x="378" y="160"/>
                      <a:pt x="378" y="160"/>
                      <a:pt x="379" y="159"/>
                    </a:cubicBezTo>
                    <a:cubicBezTo>
                      <a:pt x="377" y="157"/>
                      <a:pt x="375" y="155"/>
                      <a:pt x="373" y="154"/>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89" name="Freeform 66">
                <a:extLst>
                  <a:ext uri="{FF2B5EF4-FFF2-40B4-BE49-F238E27FC236}">
                    <a16:creationId xmlns:a16="http://schemas.microsoft.com/office/drawing/2014/main" id="{2A9B7840-3509-47FC-914B-D531BDA4CB4D}"/>
                  </a:ext>
                </a:extLst>
              </p:cNvPr>
              <p:cNvSpPr>
                <a:spLocks/>
              </p:cNvSpPr>
              <p:nvPr/>
            </p:nvSpPr>
            <p:spPr bwMode="auto">
              <a:xfrm>
                <a:off x="6146800" y="4608513"/>
                <a:ext cx="1139825" cy="836613"/>
              </a:xfrm>
              <a:custGeom>
                <a:avLst/>
                <a:gdLst>
                  <a:gd name="T0" fmla="*/ 159 w 304"/>
                  <a:gd name="T1" fmla="*/ 76 h 223"/>
                  <a:gd name="T2" fmla="*/ 142 w 304"/>
                  <a:gd name="T3" fmla="*/ 66 h 223"/>
                  <a:gd name="T4" fmla="*/ 124 w 304"/>
                  <a:gd name="T5" fmla="*/ 72 h 223"/>
                  <a:gd name="T6" fmla="*/ 123 w 304"/>
                  <a:gd name="T7" fmla="*/ 95 h 223"/>
                  <a:gd name="T8" fmla="*/ 114 w 304"/>
                  <a:gd name="T9" fmla="*/ 109 h 223"/>
                  <a:gd name="T10" fmla="*/ 104 w 304"/>
                  <a:gd name="T11" fmla="*/ 108 h 223"/>
                  <a:gd name="T12" fmla="*/ 96 w 304"/>
                  <a:gd name="T13" fmla="*/ 98 h 223"/>
                  <a:gd name="T14" fmla="*/ 97 w 304"/>
                  <a:gd name="T15" fmla="*/ 77 h 223"/>
                  <a:gd name="T16" fmla="*/ 83 w 304"/>
                  <a:gd name="T17" fmla="*/ 71 h 223"/>
                  <a:gd name="T18" fmla="*/ 77 w 304"/>
                  <a:gd name="T19" fmla="*/ 58 h 223"/>
                  <a:gd name="T20" fmla="*/ 67 w 304"/>
                  <a:gd name="T21" fmla="*/ 45 h 223"/>
                  <a:gd name="T22" fmla="*/ 62 w 304"/>
                  <a:gd name="T23" fmla="*/ 11 h 223"/>
                  <a:gd name="T24" fmla="*/ 56 w 304"/>
                  <a:gd name="T25" fmla="*/ 5 h 223"/>
                  <a:gd name="T26" fmla="*/ 48 w 304"/>
                  <a:gd name="T27" fmla="*/ 5 h 223"/>
                  <a:gd name="T28" fmla="*/ 37 w 304"/>
                  <a:gd name="T29" fmla="*/ 7 h 223"/>
                  <a:gd name="T30" fmla="*/ 29 w 304"/>
                  <a:gd name="T31" fmla="*/ 18 h 223"/>
                  <a:gd name="T32" fmla="*/ 3 w 304"/>
                  <a:gd name="T33" fmla="*/ 22 h 223"/>
                  <a:gd name="T34" fmla="*/ 5 w 304"/>
                  <a:gd name="T35" fmla="*/ 38 h 223"/>
                  <a:gd name="T36" fmla="*/ 11 w 304"/>
                  <a:gd name="T37" fmla="*/ 68 h 223"/>
                  <a:gd name="T38" fmla="*/ 3 w 304"/>
                  <a:gd name="T39" fmla="*/ 78 h 223"/>
                  <a:gd name="T40" fmla="*/ 8 w 304"/>
                  <a:gd name="T41" fmla="*/ 101 h 223"/>
                  <a:gd name="T42" fmla="*/ 3 w 304"/>
                  <a:gd name="T43" fmla="*/ 120 h 223"/>
                  <a:gd name="T44" fmla="*/ 16 w 304"/>
                  <a:gd name="T45" fmla="*/ 133 h 223"/>
                  <a:gd name="T46" fmla="*/ 23 w 304"/>
                  <a:gd name="T47" fmla="*/ 139 h 223"/>
                  <a:gd name="T48" fmla="*/ 31 w 304"/>
                  <a:gd name="T49" fmla="*/ 148 h 223"/>
                  <a:gd name="T50" fmla="*/ 39 w 304"/>
                  <a:gd name="T51" fmla="*/ 161 h 223"/>
                  <a:gd name="T52" fmla="*/ 49 w 304"/>
                  <a:gd name="T53" fmla="*/ 176 h 223"/>
                  <a:gd name="T54" fmla="*/ 52 w 304"/>
                  <a:gd name="T55" fmla="*/ 191 h 223"/>
                  <a:gd name="T56" fmla="*/ 64 w 304"/>
                  <a:gd name="T57" fmla="*/ 197 h 223"/>
                  <a:gd name="T58" fmla="*/ 80 w 304"/>
                  <a:gd name="T59" fmla="*/ 201 h 223"/>
                  <a:gd name="T60" fmla="*/ 101 w 304"/>
                  <a:gd name="T61" fmla="*/ 210 h 223"/>
                  <a:gd name="T62" fmla="*/ 127 w 304"/>
                  <a:gd name="T63" fmla="*/ 207 h 223"/>
                  <a:gd name="T64" fmla="*/ 144 w 304"/>
                  <a:gd name="T65" fmla="*/ 217 h 223"/>
                  <a:gd name="T66" fmla="*/ 158 w 304"/>
                  <a:gd name="T67" fmla="*/ 221 h 223"/>
                  <a:gd name="T68" fmla="*/ 181 w 304"/>
                  <a:gd name="T69" fmla="*/ 219 h 223"/>
                  <a:gd name="T70" fmla="*/ 198 w 304"/>
                  <a:gd name="T71" fmla="*/ 223 h 223"/>
                  <a:gd name="T72" fmla="*/ 206 w 304"/>
                  <a:gd name="T73" fmla="*/ 219 h 223"/>
                  <a:gd name="T74" fmla="*/ 217 w 304"/>
                  <a:gd name="T75" fmla="*/ 216 h 223"/>
                  <a:gd name="T76" fmla="*/ 234 w 304"/>
                  <a:gd name="T77" fmla="*/ 206 h 223"/>
                  <a:gd name="T78" fmla="*/ 252 w 304"/>
                  <a:gd name="T79" fmla="*/ 202 h 223"/>
                  <a:gd name="T80" fmla="*/ 268 w 304"/>
                  <a:gd name="T81" fmla="*/ 191 h 223"/>
                  <a:gd name="T82" fmla="*/ 288 w 304"/>
                  <a:gd name="T83" fmla="*/ 181 h 223"/>
                  <a:gd name="T84" fmla="*/ 304 w 304"/>
                  <a:gd name="T85" fmla="*/ 163 h 223"/>
                  <a:gd name="T86" fmla="*/ 295 w 304"/>
                  <a:gd name="T87" fmla="*/ 155 h 223"/>
                  <a:gd name="T88" fmla="*/ 280 w 304"/>
                  <a:gd name="T89" fmla="*/ 140 h 223"/>
                  <a:gd name="T90" fmla="*/ 265 w 304"/>
                  <a:gd name="T91" fmla="*/ 136 h 223"/>
                  <a:gd name="T92" fmla="*/ 243 w 304"/>
                  <a:gd name="T93" fmla="*/ 132 h 223"/>
                  <a:gd name="T94" fmla="*/ 234 w 304"/>
                  <a:gd name="T95" fmla="*/ 126 h 223"/>
                  <a:gd name="T96" fmla="*/ 228 w 304"/>
                  <a:gd name="T97" fmla="*/ 108 h 223"/>
                  <a:gd name="T98" fmla="*/ 207 w 304"/>
                  <a:gd name="T99" fmla="*/ 114 h 223"/>
                  <a:gd name="T100" fmla="*/ 200 w 304"/>
                  <a:gd name="T101" fmla="*/ 115 h 223"/>
                  <a:gd name="T102" fmla="*/ 186 w 304"/>
                  <a:gd name="T103" fmla="*/ 118 h 223"/>
                  <a:gd name="T104" fmla="*/ 181 w 304"/>
                  <a:gd name="T105" fmla="*/ 95 h 223"/>
                  <a:gd name="T106" fmla="*/ 179 w 304"/>
                  <a:gd name="T107" fmla="*/ 7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23">
                    <a:moveTo>
                      <a:pt x="177" y="70"/>
                    </a:moveTo>
                    <a:cubicBezTo>
                      <a:pt x="175" y="70"/>
                      <a:pt x="173" y="72"/>
                      <a:pt x="171" y="73"/>
                    </a:cubicBezTo>
                    <a:cubicBezTo>
                      <a:pt x="169" y="73"/>
                      <a:pt x="166" y="72"/>
                      <a:pt x="164" y="73"/>
                    </a:cubicBezTo>
                    <a:cubicBezTo>
                      <a:pt x="162" y="73"/>
                      <a:pt x="161" y="77"/>
                      <a:pt x="159" y="76"/>
                    </a:cubicBezTo>
                    <a:cubicBezTo>
                      <a:pt x="156" y="76"/>
                      <a:pt x="155" y="72"/>
                      <a:pt x="153" y="71"/>
                    </a:cubicBezTo>
                    <a:cubicBezTo>
                      <a:pt x="152" y="70"/>
                      <a:pt x="151" y="70"/>
                      <a:pt x="150" y="70"/>
                    </a:cubicBezTo>
                    <a:cubicBezTo>
                      <a:pt x="149" y="69"/>
                      <a:pt x="149" y="68"/>
                      <a:pt x="149" y="67"/>
                    </a:cubicBezTo>
                    <a:cubicBezTo>
                      <a:pt x="147" y="64"/>
                      <a:pt x="144" y="66"/>
                      <a:pt x="142" y="66"/>
                    </a:cubicBezTo>
                    <a:cubicBezTo>
                      <a:pt x="140" y="66"/>
                      <a:pt x="138" y="65"/>
                      <a:pt x="137" y="65"/>
                    </a:cubicBezTo>
                    <a:cubicBezTo>
                      <a:pt x="135" y="64"/>
                      <a:pt x="135" y="63"/>
                      <a:pt x="133" y="63"/>
                    </a:cubicBezTo>
                    <a:cubicBezTo>
                      <a:pt x="129" y="63"/>
                      <a:pt x="122" y="62"/>
                      <a:pt x="122" y="66"/>
                    </a:cubicBezTo>
                    <a:cubicBezTo>
                      <a:pt x="122" y="68"/>
                      <a:pt x="123" y="70"/>
                      <a:pt x="124" y="72"/>
                    </a:cubicBezTo>
                    <a:cubicBezTo>
                      <a:pt x="126" y="74"/>
                      <a:pt x="126" y="76"/>
                      <a:pt x="127" y="78"/>
                    </a:cubicBezTo>
                    <a:cubicBezTo>
                      <a:pt x="129" y="79"/>
                      <a:pt x="130" y="81"/>
                      <a:pt x="130" y="83"/>
                    </a:cubicBezTo>
                    <a:cubicBezTo>
                      <a:pt x="130" y="86"/>
                      <a:pt x="127" y="85"/>
                      <a:pt x="126" y="87"/>
                    </a:cubicBezTo>
                    <a:cubicBezTo>
                      <a:pt x="125" y="90"/>
                      <a:pt x="127" y="94"/>
                      <a:pt x="123" y="95"/>
                    </a:cubicBezTo>
                    <a:cubicBezTo>
                      <a:pt x="121" y="95"/>
                      <a:pt x="119" y="95"/>
                      <a:pt x="119" y="97"/>
                    </a:cubicBezTo>
                    <a:cubicBezTo>
                      <a:pt x="119" y="99"/>
                      <a:pt x="121" y="99"/>
                      <a:pt x="119" y="102"/>
                    </a:cubicBezTo>
                    <a:cubicBezTo>
                      <a:pt x="118" y="103"/>
                      <a:pt x="117" y="105"/>
                      <a:pt x="116" y="106"/>
                    </a:cubicBezTo>
                    <a:cubicBezTo>
                      <a:pt x="115" y="107"/>
                      <a:pt x="115" y="107"/>
                      <a:pt x="114" y="109"/>
                    </a:cubicBezTo>
                    <a:cubicBezTo>
                      <a:pt x="114" y="109"/>
                      <a:pt x="115" y="110"/>
                      <a:pt x="114" y="111"/>
                    </a:cubicBezTo>
                    <a:cubicBezTo>
                      <a:pt x="114" y="113"/>
                      <a:pt x="112" y="112"/>
                      <a:pt x="111" y="111"/>
                    </a:cubicBezTo>
                    <a:cubicBezTo>
                      <a:pt x="110" y="110"/>
                      <a:pt x="108" y="109"/>
                      <a:pt x="107" y="109"/>
                    </a:cubicBezTo>
                    <a:cubicBezTo>
                      <a:pt x="105" y="108"/>
                      <a:pt x="105" y="107"/>
                      <a:pt x="104" y="108"/>
                    </a:cubicBezTo>
                    <a:cubicBezTo>
                      <a:pt x="103" y="108"/>
                      <a:pt x="104" y="109"/>
                      <a:pt x="102" y="109"/>
                    </a:cubicBezTo>
                    <a:cubicBezTo>
                      <a:pt x="100" y="110"/>
                      <a:pt x="100" y="108"/>
                      <a:pt x="99" y="106"/>
                    </a:cubicBezTo>
                    <a:cubicBezTo>
                      <a:pt x="98" y="105"/>
                      <a:pt x="96" y="105"/>
                      <a:pt x="95" y="102"/>
                    </a:cubicBezTo>
                    <a:cubicBezTo>
                      <a:pt x="95" y="101"/>
                      <a:pt x="95" y="99"/>
                      <a:pt x="96" y="98"/>
                    </a:cubicBezTo>
                    <a:cubicBezTo>
                      <a:pt x="96" y="96"/>
                      <a:pt x="97" y="94"/>
                      <a:pt x="97" y="92"/>
                    </a:cubicBezTo>
                    <a:cubicBezTo>
                      <a:pt x="98" y="88"/>
                      <a:pt x="93" y="86"/>
                      <a:pt x="96" y="82"/>
                    </a:cubicBezTo>
                    <a:cubicBezTo>
                      <a:pt x="96" y="81"/>
                      <a:pt x="96" y="81"/>
                      <a:pt x="97" y="79"/>
                    </a:cubicBezTo>
                    <a:cubicBezTo>
                      <a:pt x="97" y="79"/>
                      <a:pt x="97" y="78"/>
                      <a:pt x="97" y="77"/>
                    </a:cubicBezTo>
                    <a:cubicBezTo>
                      <a:pt x="97" y="75"/>
                      <a:pt x="96" y="72"/>
                      <a:pt x="94" y="72"/>
                    </a:cubicBezTo>
                    <a:cubicBezTo>
                      <a:pt x="93" y="72"/>
                      <a:pt x="93" y="73"/>
                      <a:pt x="92" y="74"/>
                    </a:cubicBezTo>
                    <a:cubicBezTo>
                      <a:pt x="91" y="74"/>
                      <a:pt x="90" y="73"/>
                      <a:pt x="89" y="73"/>
                    </a:cubicBezTo>
                    <a:cubicBezTo>
                      <a:pt x="87" y="73"/>
                      <a:pt x="84" y="73"/>
                      <a:pt x="83" y="71"/>
                    </a:cubicBezTo>
                    <a:cubicBezTo>
                      <a:pt x="83" y="70"/>
                      <a:pt x="83" y="69"/>
                      <a:pt x="83" y="68"/>
                    </a:cubicBezTo>
                    <a:cubicBezTo>
                      <a:pt x="82" y="67"/>
                      <a:pt x="82" y="67"/>
                      <a:pt x="82" y="66"/>
                    </a:cubicBezTo>
                    <a:cubicBezTo>
                      <a:pt x="82" y="65"/>
                      <a:pt x="82" y="63"/>
                      <a:pt x="81" y="62"/>
                    </a:cubicBezTo>
                    <a:cubicBezTo>
                      <a:pt x="80" y="60"/>
                      <a:pt x="79" y="58"/>
                      <a:pt x="77" y="58"/>
                    </a:cubicBezTo>
                    <a:cubicBezTo>
                      <a:pt x="75" y="58"/>
                      <a:pt x="76" y="58"/>
                      <a:pt x="75" y="57"/>
                    </a:cubicBezTo>
                    <a:cubicBezTo>
                      <a:pt x="74" y="56"/>
                      <a:pt x="73" y="55"/>
                      <a:pt x="73" y="55"/>
                    </a:cubicBezTo>
                    <a:cubicBezTo>
                      <a:pt x="72" y="53"/>
                      <a:pt x="72" y="51"/>
                      <a:pt x="70" y="49"/>
                    </a:cubicBezTo>
                    <a:cubicBezTo>
                      <a:pt x="69" y="48"/>
                      <a:pt x="68" y="47"/>
                      <a:pt x="67" y="45"/>
                    </a:cubicBezTo>
                    <a:cubicBezTo>
                      <a:pt x="66" y="42"/>
                      <a:pt x="67" y="39"/>
                      <a:pt x="67" y="36"/>
                    </a:cubicBezTo>
                    <a:cubicBezTo>
                      <a:pt x="67" y="32"/>
                      <a:pt x="68" y="29"/>
                      <a:pt x="68" y="26"/>
                    </a:cubicBezTo>
                    <a:cubicBezTo>
                      <a:pt x="69" y="22"/>
                      <a:pt x="68" y="21"/>
                      <a:pt x="64" y="19"/>
                    </a:cubicBezTo>
                    <a:cubicBezTo>
                      <a:pt x="60" y="18"/>
                      <a:pt x="63" y="15"/>
                      <a:pt x="62" y="11"/>
                    </a:cubicBezTo>
                    <a:cubicBezTo>
                      <a:pt x="62" y="9"/>
                      <a:pt x="60" y="8"/>
                      <a:pt x="60" y="6"/>
                    </a:cubicBezTo>
                    <a:cubicBezTo>
                      <a:pt x="61" y="5"/>
                      <a:pt x="62" y="5"/>
                      <a:pt x="62" y="3"/>
                    </a:cubicBezTo>
                    <a:cubicBezTo>
                      <a:pt x="60" y="2"/>
                      <a:pt x="59" y="3"/>
                      <a:pt x="58" y="3"/>
                    </a:cubicBezTo>
                    <a:cubicBezTo>
                      <a:pt x="58" y="4"/>
                      <a:pt x="57" y="5"/>
                      <a:pt x="56" y="5"/>
                    </a:cubicBezTo>
                    <a:cubicBezTo>
                      <a:pt x="53" y="5"/>
                      <a:pt x="56" y="3"/>
                      <a:pt x="56" y="1"/>
                    </a:cubicBezTo>
                    <a:cubicBezTo>
                      <a:pt x="55" y="1"/>
                      <a:pt x="52" y="1"/>
                      <a:pt x="52" y="2"/>
                    </a:cubicBezTo>
                    <a:cubicBezTo>
                      <a:pt x="51" y="2"/>
                      <a:pt x="51" y="4"/>
                      <a:pt x="51" y="5"/>
                    </a:cubicBezTo>
                    <a:cubicBezTo>
                      <a:pt x="51" y="5"/>
                      <a:pt x="49" y="6"/>
                      <a:pt x="48" y="5"/>
                    </a:cubicBezTo>
                    <a:cubicBezTo>
                      <a:pt x="47" y="4"/>
                      <a:pt x="48" y="2"/>
                      <a:pt x="48" y="1"/>
                    </a:cubicBezTo>
                    <a:cubicBezTo>
                      <a:pt x="46" y="1"/>
                      <a:pt x="44" y="0"/>
                      <a:pt x="43" y="1"/>
                    </a:cubicBezTo>
                    <a:cubicBezTo>
                      <a:pt x="40" y="1"/>
                      <a:pt x="43" y="4"/>
                      <a:pt x="39" y="5"/>
                    </a:cubicBezTo>
                    <a:cubicBezTo>
                      <a:pt x="37" y="5"/>
                      <a:pt x="37" y="5"/>
                      <a:pt x="37" y="7"/>
                    </a:cubicBezTo>
                    <a:cubicBezTo>
                      <a:pt x="37" y="9"/>
                      <a:pt x="36" y="11"/>
                      <a:pt x="35" y="12"/>
                    </a:cubicBezTo>
                    <a:cubicBezTo>
                      <a:pt x="35" y="13"/>
                      <a:pt x="34" y="14"/>
                      <a:pt x="33" y="14"/>
                    </a:cubicBezTo>
                    <a:cubicBezTo>
                      <a:pt x="33" y="15"/>
                      <a:pt x="33" y="16"/>
                      <a:pt x="33" y="17"/>
                    </a:cubicBezTo>
                    <a:cubicBezTo>
                      <a:pt x="32" y="18"/>
                      <a:pt x="30" y="18"/>
                      <a:pt x="29" y="18"/>
                    </a:cubicBezTo>
                    <a:cubicBezTo>
                      <a:pt x="26" y="19"/>
                      <a:pt x="23" y="19"/>
                      <a:pt x="20" y="19"/>
                    </a:cubicBezTo>
                    <a:cubicBezTo>
                      <a:pt x="19" y="19"/>
                      <a:pt x="17" y="18"/>
                      <a:pt x="16" y="19"/>
                    </a:cubicBezTo>
                    <a:cubicBezTo>
                      <a:pt x="14" y="20"/>
                      <a:pt x="15" y="22"/>
                      <a:pt x="12" y="22"/>
                    </a:cubicBezTo>
                    <a:cubicBezTo>
                      <a:pt x="10" y="22"/>
                      <a:pt x="6" y="21"/>
                      <a:pt x="3" y="22"/>
                    </a:cubicBezTo>
                    <a:cubicBezTo>
                      <a:pt x="4" y="24"/>
                      <a:pt x="5" y="26"/>
                      <a:pt x="6" y="28"/>
                    </a:cubicBezTo>
                    <a:cubicBezTo>
                      <a:pt x="7" y="29"/>
                      <a:pt x="8" y="31"/>
                      <a:pt x="7" y="32"/>
                    </a:cubicBezTo>
                    <a:cubicBezTo>
                      <a:pt x="7" y="33"/>
                      <a:pt x="5" y="32"/>
                      <a:pt x="4" y="32"/>
                    </a:cubicBezTo>
                    <a:cubicBezTo>
                      <a:pt x="3" y="33"/>
                      <a:pt x="5" y="37"/>
                      <a:pt x="5" y="38"/>
                    </a:cubicBezTo>
                    <a:cubicBezTo>
                      <a:pt x="7" y="42"/>
                      <a:pt x="6" y="46"/>
                      <a:pt x="7" y="50"/>
                    </a:cubicBezTo>
                    <a:cubicBezTo>
                      <a:pt x="8" y="52"/>
                      <a:pt x="9" y="54"/>
                      <a:pt x="9" y="56"/>
                    </a:cubicBezTo>
                    <a:cubicBezTo>
                      <a:pt x="9" y="58"/>
                      <a:pt x="9" y="60"/>
                      <a:pt x="10" y="62"/>
                    </a:cubicBezTo>
                    <a:cubicBezTo>
                      <a:pt x="11" y="64"/>
                      <a:pt x="11" y="66"/>
                      <a:pt x="11" y="68"/>
                    </a:cubicBezTo>
                    <a:cubicBezTo>
                      <a:pt x="10" y="68"/>
                      <a:pt x="9" y="68"/>
                      <a:pt x="9" y="69"/>
                    </a:cubicBezTo>
                    <a:cubicBezTo>
                      <a:pt x="8" y="70"/>
                      <a:pt x="8" y="71"/>
                      <a:pt x="8" y="72"/>
                    </a:cubicBezTo>
                    <a:cubicBezTo>
                      <a:pt x="7" y="73"/>
                      <a:pt x="6" y="74"/>
                      <a:pt x="6" y="75"/>
                    </a:cubicBezTo>
                    <a:cubicBezTo>
                      <a:pt x="5" y="76"/>
                      <a:pt x="5" y="77"/>
                      <a:pt x="3" y="78"/>
                    </a:cubicBezTo>
                    <a:cubicBezTo>
                      <a:pt x="2" y="79"/>
                      <a:pt x="1" y="80"/>
                      <a:pt x="1" y="81"/>
                    </a:cubicBezTo>
                    <a:cubicBezTo>
                      <a:pt x="0" y="84"/>
                      <a:pt x="2" y="86"/>
                      <a:pt x="4" y="89"/>
                    </a:cubicBezTo>
                    <a:cubicBezTo>
                      <a:pt x="5" y="91"/>
                      <a:pt x="6" y="93"/>
                      <a:pt x="7" y="95"/>
                    </a:cubicBezTo>
                    <a:cubicBezTo>
                      <a:pt x="8" y="97"/>
                      <a:pt x="8" y="98"/>
                      <a:pt x="8" y="101"/>
                    </a:cubicBezTo>
                    <a:cubicBezTo>
                      <a:pt x="7" y="103"/>
                      <a:pt x="7" y="105"/>
                      <a:pt x="7" y="107"/>
                    </a:cubicBezTo>
                    <a:cubicBezTo>
                      <a:pt x="7" y="110"/>
                      <a:pt x="8" y="112"/>
                      <a:pt x="6" y="114"/>
                    </a:cubicBezTo>
                    <a:cubicBezTo>
                      <a:pt x="5" y="115"/>
                      <a:pt x="4" y="114"/>
                      <a:pt x="4" y="116"/>
                    </a:cubicBezTo>
                    <a:cubicBezTo>
                      <a:pt x="4" y="118"/>
                      <a:pt x="3" y="119"/>
                      <a:pt x="3" y="120"/>
                    </a:cubicBezTo>
                    <a:cubicBezTo>
                      <a:pt x="3" y="123"/>
                      <a:pt x="4" y="126"/>
                      <a:pt x="3" y="129"/>
                    </a:cubicBezTo>
                    <a:cubicBezTo>
                      <a:pt x="3" y="131"/>
                      <a:pt x="3" y="132"/>
                      <a:pt x="4" y="132"/>
                    </a:cubicBezTo>
                    <a:cubicBezTo>
                      <a:pt x="6" y="132"/>
                      <a:pt x="11" y="129"/>
                      <a:pt x="12" y="130"/>
                    </a:cubicBezTo>
                    <a:cubicBezTo>
                      <a:pt x="13" y="133"/>
                      <a:pt x="14" y="133"/>
                      <a:pt x="16" y="133"/>
                    </a:cubicBezTo>
                    <a:cubicBezTo>
                      <a:pt x="18" y="133"/>
                      <a:pt x="21" y="132"/>
                      <a:pt x="21" y="135"/>
                    </a:cubicBezTo>
                    <a:cubicBezTo>
                      <a:pt x="21" y="136"/>
                      <a:pt x="19" y="137"/>
                      <a:pt x="19" y="139"/>
                    </a:cubicBezTo>
                    <a:cubicBezTo>
                      <a:pt x="19" y="141"/>
                      <a:pt x="20" y="142"/>
                      <a:pt x="22" y="141"/>
                    </a:cubicBezTo>
                    <a:cubicBezTo>
                      <a:pt x="22" y="140"/>
                      <a:pt x="22" y="139"/>
                      <a:pt x="23" y="139"/>
                    </a:cubicBezTo>
                    <a:cubicBezTo>
                      <a:pt x="24" y="138"/>
                      <a:pt x="25" y="139"/>
                      <a:pt x="25" y="140"/>
                    </a:cubicBezTo>
                    <a:cubicBezTo>
                      <a:pt x="26" y="140"/>
                      <a:pt x="26" y="141"/>
                      <a:pt x="27" y="142"/>
                    </a:cubicBezTo>
                    <a:cubicBezTo>
                      <a:pt x="27" y="143"/>
                      <a:pt x="29" y="143"/>
                      <a:pt x="30" y="143"/>
                    </a:cubicBezTo>
                    <a:cubicBezTo>
                      <a:pt x="31" y="144"/>
                      <a:pt x="32" y="146"/>
                      <a:pt x="31" y="148"/>
                    </a:cubicBezTo>
                    <a:cubicBezTo>
                      <a:pt x="30" y="150"/>
                      <a:pt x="28" y="149"/>
                      <a:pt x="26" y="150"/>
                    </a:cubicBezTo>
                    <a:cubicBezTo>
                      <a:pt x="26" y="153"/>
                      <a:pt x="27" y="154"/>
                      <a:pt x="29" y="154"/>
                    </a:cubicBezTo>
                    <a:cubicBezTo>
                      <a:pt x="31" y="155"/>
                      <a:pt x="33" y="156"/>
                      <a:pt x="35" y="157"/>
                    </a:cubicBezTo>
                    <a:cubicBezTo>
                      <a:pt x="37" y="158"/>
                      <a:pt x="38" y="159"/>
                      <a:pt x="39" y="161"/>
                    </a:cubicBezTo>
                    <a:cubicBezTo>
                      <a:pt x="40" y="164"/>
                      <a:pt x="42" y="165"/>
                      <a:pt x="44" y="167"/>
                    </a:cubicBezTo>
                    <a:cubicBezTo>
                      <a:pt x="45" y="168"/>
                      <a:pt x="45" y="169"/>
                      <a:pt x="46" y="170"/>
                    </a:cubicBezTo>
                    <a:cubicBezTo>
                      <a:pt x="47" y="172"/>
                      <a:pt x="48" y="172"/>
                      <a:pt x="50" y="172"/>
                    </a:cubicBezTo>
                    <a:cubicBezTo>
                      <a:pt x="54" y="174"/>
                      <a:pt x="51" y="175"/>
                      <a:pt x="49" y="176"/>
                    </a:cubicBezTo>
                    <a:cubicBezTo>
                      <a:pt x="46" y="177"/>
                      <a:pt x="47" y="179"/>
                      <a:pt x="49" y="181"/>
                    </a:cubicBezTo>
                    <a:cubicBezTo>
                      <a:pt x="50" y="182"/>
                      <a:pt x="51" y="185"/>
                      <a:pt x="52" y="186"/>
                    </a:cubicBezTo>
                    <a:cubicBezTo>
                      <a:pt x="51" y="187"/>
                      <a:pt x="50" y="186"/>
                      <a:pt x="49" y="186"/>
                    </a:cubicBezTo>
                    <a:cubicBezTo>
                      <a:pt x="48" y="188"/>
                      <a:pt x="50" y="191"/>
                      <a:pt x="52" y="191"/>
                    </a:cubicBezTo>
                    <a:cubicBezTo>
                      <a:pt x="53" y="191"/>
                      <a:pt x="54" y="190"/>
                      <a:pt x="55" y="190"/>
                    </a:cubicBezTo>
                    <a:cubicBezTo>
                      <a:pt x="56" y="190"/>
                      <a:pt x="57" y="191"/>
                      <a:pt x="58" y="192"/>
                    </a:cubicBezTo>
                    <a:cubicBezTo>
                      <a:pt x="59" y="193"/>
                      <a:pt x="59" y="195"/>
                      <a:pt x="60" y="195"/>
                    </a:cubicBezTo>
                    <a:cubicBezTo>
                      <a:pt x="61" y="196"/>
                      <a:pt x="63" y="196"/>
                      <a:pt x="64" y="197"/>
                    </a:cubicBezTo>
                    <a:cubicBezTo>
                      <a:pt x="66" y="198"/>
                      <a:pt x="68" y="198"/>
                      <a:pt x="71" y="198"/>
                    </a:cubicBezTo>
                    <a:cubicBezTo>
                      <a:pt x="72" y="198"/>
                      <a:pt x="73" y="197"/>
                      <a:pt x="74" y="197"/>
                    </a:cubicBezTo>
                    <a:cubicBezTo>
                      <a:pt x="76" y="197"/>
                      <a:pt x="76" y="198"/>
                      <a:pt x="77" y="199"/>
                    </a:cubicBezTo>
                    <a:cubicBezTo>
                      <a:pt x="78" y="199"/>
                      <a:pt x="79" y="200"/>
                      <a:pt x="80" y="201"/>
                    </a:cubicBezTo>
                    <a:cubicBezTo>
                      <a:pt x="80" y="202"/>
                      <a:pt x="81" y="203"/>
                      <a:pt x="81" y="204"/>
                    </a:cubicBezTo>
                    <a:cubicBezTo>
                      <a:pt x="83" y="206"/>
                      <a:pt x="87" y="205"/>
                      <a:pt x="89" y="205"/>
                    </a:cubicBezTo>
                    <a:cubicBezTo>
                      <a:pt x="91" y="205"/>
                      <a:pt x="95" y="204"/>
                      <a:pt x="96" y="206"/>
                    </a:cubicBezTo>
                    <a:cubicBezTo>
                      <a:pt x="98" y="207"/>
                      <a:pt x="98" y="209"/>
                      <a:pt x="101" y="210"/>
                    </a:cubicBezTo>
                    <a:cubicBezTo>
                      <a:pt x="102" y="210"/>
                      <a:pt x="103" y="210"/>
                      <a:pt x="104" y="210"/>
                    </a:cubicBezTo>
                    <a:cubicBezTo>
                      <a:pt x="105" y="211"/>
                      <a:pt x="105" y="210"/>
                      <a:pt x="106" y="210"/>
                    </a:cubicBezTo>
                    <a:cubicBezTo>
                      <a:pt x="109" y="208"/>
                      <a:pt x="112" y="206"/>
                      <a:pt x="116" y="206"/>
                    </a:cubicBezTo>
                    <a:cubicBezTo>
                      <a:pt x="120" y="206"/>
                      <a:pt x="123" y="206"/>
                      <a:pt x="127" y="207"/>
                    </a:cubicBezTo>
                    <a:cubicBezTo>
                      <a:pt x="132" y="208"/>
                      <a:pt x="136" y="208"/>
                      <a:pt x="140" y="208"/>
                    </a:cubicBezTo>
                    <a:cubicBezTo>
                      <a:pt x="142" y="208"/>
                      <a:pt x="142" y="208"/>
                      <a:pt x="143" y="209"/>
                    </a:cubicBezTo>
                    <a:cubicBezTo>
                      <a:pt x="143" y="210"/>
                      <a:pt x="143" y="212"/>
                      <a:pt x="143" y="212"/>
                    </a:cubicBezTo>
                    <a:cubicBezTo>
                      <a:pt x="143" y="214"/>
                      <a:pt x="142" y="216"/>
                      <a:pt x="144" y="217"/>
                    </a:cubicBezTo>
                    <a:cubicBezTo>
                      <a:pt x="144" y="218"/>
                      <a:pt x="145" y="217"/>
                      <a:pt x="146" y="217"/>
                    </a:cubicBezTo>
                    <a:cubicBezTo>
                      <a:pt x="147" y="218"/>
                      <a:pt x="147" y="219"/>
                      <a:pt x="148" y="219"/>
                    </a:cubicBezTo>
                    <a:cubicBezTo>
                      <a:pt x="149" y="221"/>
                      <a:pt x="151" y="221"/>
                      <a:pt x="152" y="221"/>
                    </a:cubicBezTo>
                    <a:cubicBezTo>
                      <a:pt x="154" y="221"/>
                      <a:pt x="156" y="221"/>
                      <a:pt x="158" y="221"/>
                    </a:cubicBezTo>
                    <a:cubicBezTo>
                      <a:pt x="160" y="221"/>
                      <a:pt x="161" y="219"/>
                      <a:pt x="163" y="219"/>
                    </a:cubicBezTo>
                    <a:cubicBezTo>
                      <a:pt x="165" y="219"/>
                      <a:pt x="167" y="220"/>
                      <a:pt x="170" y="220"/>
                    </a:cubicBezTo>
                    <a:cubicBezTo>
                      <a:pt x="172" y="220"/>
                      <a:pt x="174" y="221"/>
                      <a:pt x="176" y="220"/>
                    </a:cubicBezTo>
                    <a:cubicBezTo>
                      <a:pt x="177" y="220"/>
                      <a:pt x="179" y="218"/>
                      <a:pt x="181" y="219"/>
                    </a:cubicBezTo>
                    <a:cubicBezTo>
                      <a:pt x="181" y="220"/>
                      <a:pt x="181" y="221"/>
                      <a:pt x="182" y="221"/>
                    </a:cubicBezTo>
                    <a:cubicBezTo>
                      <a:pt x="183" y="222"/>
                      <a:pt x="184" y="222"/>
                      <a:pt x="185" y="222"/>
                    </a:cubicBezTo>
                    <a:cubicBezTo>
                      <a:pt x="188" y="222"/>
                      <a:pt x="192" y="223"/>
                      <a:pt x="196" y="223"/>
                    </a:cubicBezTo>
                    <a:cubicBezTo>
                      <a:pt x="196" y="223"/>
                      <a:pt x="197" y="223"/>
                      <a:pt x="198" y="223"/>
                    </a:cubicBezTo>
                    <a:cubicBezTo>
                      <a:pt x="199" y="223"/>
                      <a:pt x="199" y="222"/>
                      <a:pt x="200" y="222"/>
                    </a:cubicBezTo>
                    <a:cubicBezTo>
                      <a:pt x="201" y="222"/>
                      <a:pt x="203" y="222"/>
                      <a:pt x="204" y="222"/>
                    </a:cubicBezTo>
                    <a:cubicBezTo>
                      <a:pt x="206" y="222"/>
                      <a:pt x="207" y="222"/>
                      <a:pt x="207" y="220"/>
                    </a:cubicBezTo>
                    <a:cubicBezTo>
                      <a:pt x="206" y="220"/>
                      <a:pt x="205" y="220"/>
                      <a:pt x="206" y="219"/>
                    </a:cubicBezTo>
                    <a:cubicBezTo>
                      <a:pt x="206" y="217"/>
                      <a:pt x="206" y="218"/>
                      <a:pt x="207" y="218"/>
                    </a:cubicBezTo>
                    <a:cubicBezTo>
                      <a:pt x="208" y="218"/>
                      <a:pt x="209" y="218"/>
                      <a:pt x="210" y="218"/>
                    </a:cubicBezTo>
                    <a:cubicBezTo>
                      <a:pt x="211" y="217"/>
                      <a:pt x="211" y="216"/>
                      <a:pt x="212" y="216"/>
                    </a:cubicBezTo>
                    <a:cubicBezTo>
                      <a:pt x="213" y="215"/>
                      <a:pt x="216" y="216"/>
                      <a:pt x="217" y="216"/>
                    </a:cubicBezTo>
                    <a:cubicBezTo>
                      <a:pt x="219" y="216"/>
                      <a:pt x="220" y="216"/>
                      <a:pt x="222" y="216"/>
                    </a:cubicBezTo>
                    <a:cubicBezTo>
                      <a:pt x="224" y="215"/>
                      <a:pt x="225" y="214"/>
                      <a:pt x="226" y="213"/>
                    </a:cubicBezTo>
                    <a:cubicBezTo>
                      <a:pt x="227" y="211"/>
                      <a:pt x="229" y="211"/>
                      <a:pt x="230" y="210"/>
                    </a:cubicBezTo>
                    <a:cubicBezTo>
                      <a:pt x="231" y="209"/>
                      <a:pt x="232" y="207"/>
                      <a:pt x="234" y="206"/>
                    </a:cubicBezTo>
                    <a:cubicBezTo>
                      <a:pt x="235" y="205"/>
                      <a:pt x="236" y="202"/>
                      <a:pt x="238" y="202"/>
                    </a:cubicBezTo>
                    <a:cubicBezTo>
                      <a:pt x="239" y="201"/>
                      <a:pt x="242" y="202"/>
                      <a:pt x="243" y="204"/>
                    </a:cubicBezTo>
                    <a:cubicBezTo>
                      <a:pt x="244" y="203"/>
                      <a:pt x="247" y="202"/>
                      <a:pt x="248" y="204"/>
                    </a:cubicBezTo>
                    <a:cubicBezTo>
                      <a:pt x="249" y="204"/>
                      <a:pt x="250" y="202"/>
                      <a:pt x="252" y="202"/>
                    </a:cubicBezTo>
                    <a:cubicBezTo>
                      <a:pt x="252" y="201"/>
                      <a:pt x="252" y="201"/>
                      <a:pt x="251" y="201"/>
                    </a:cubicBezTo>
                    <a:cubicBezTo>
                      <a:pt x="253" y="199"/>
                      <a:pt x="255" y="197"/>
                      <a:pt x="256" y="194"/>
                    </a:cubicBezTo>
                    <a:cubicBezTo>
                      <a:pt x="257" y="191"/>
                      <a:pt x="261" y="190"/>
                      <a:pt x="261" y="187"/>
                    </a:cubicBezTo>
                    <a:cubicBezTo>
                      <a:pt x="264" y="187"/>
                      <a:pt x="267" y="189"/>
                      <a:pt x="268" y="191"/>
                    </a:cubicBezTo>
                    <a:cubicBezTo>
                      <a:pt x="270" y="192"/>
                      <a:pt x="269" y="193"/>
                      <a:pt x="271" y="193"/>
                    </a:cubicBezTo>
                    <a:cubicBezTo>
                      <a:pt x="272" y="192"/>
                      <a:pt x="274" y="192"/>
                      <a:pt x="274" y="191"/>
                    </a:cubicBezTo>
                    <a:cubicBezTo>
                      <a:pt x="277" y="190"/>
                      <a:pt x="279" y="188"/>
                      <a:pt x="281" y="186"/>
                    </a:cubicBezTo>
                    <a:cubicBezTo>
                      <a:pt x="283" y="184"/>
                      <a:pt x="286" y="183"/>
                      <a:pt x="288" y="181"/>
                    </a:cubicBezTo>
                    <a:cubicBezTo>
                      <a:pt x="289" y="179"/>
                      <a:pt x="289" y="176"/>
                      <a:pt x="289" y="174"/>
                    </a:cubicBezTo>
                    <a:cubicBezTo>
                      <a:pt x="290" y="172"/>
                      <a:pt x="292" y="169"/>
                      <a:pt x="294" y="168"/>
                    </a:cubicBezTo>
                    <a:cubicBezTo>
                      <a:pt x="295" y="166"/>
                      <a:pt x="298" y="164"/>
                      <a:pt x="300" y="163"/>
                    </a:cubicBezTo>
                    <a:cubicBezTo>
                      <a:pt x="301" y="163"/>
                      <a:pt x="302" y="163"/>
                      <a:pt x="304" y="163"/>
                    </a:cubicBezTo>
                    <a:cubicBezTo>
                      <a:pt x="304" y="163"/>
                      <a:pt x="304" y="162"/>
                      <a:pt x="304" y="162"/>
                    </a:cubicBezTo>
                    <a:cubicBezTo>
                      <a:pt x="304" y="160"/>
                      <a:pt x="303" y="159"/>
                      <a:pt x="302" y="156"/>
                    </a:cubicBezTo>
                    <a:cubicBezTo>
                      <a:pt x="301" y="154"/>
                      <a:pt x="303" y="150"/>
                      <a:pt x="299" y="152"/>
                    </a:cubicBezTo>
                    <a:cubicBezTo>
                      <a:pt x="298" y="152"/>
                      <a:pt x="296" y="153"/>
                      <a:pt x="295" y="155"/>
                    </a:cubicBezTo>
                    <a:cubicBezTo>
                      <a:pt x="294" y="157"/>
                      <a:pt x="294" y="161"/>
                      <a:pt x="290" y="159"/>
                    </a:cubicBezTo>
                    <a:cubicBezTo>
                      <a:pt x="286" y="158"/>
                      <a:pt x="283" y="161"/>
                      <a:pt x="280" y="160"/>
                    </a:cubicBezTo>
                    <a:cubicBezTo>
                      <a:pt x="278" y="159"/>
                      <a:pt x="273" y="154"/>
                      <a:pt x="273" y="152"/>
                    </a:cubicBezTo>
                    <a:cubicBezTo>
                      <a:pt x="272" y="147"/>
                      <a:pt x="276" y="142"/>
                      <a:pt x="280" y="140"/>
                    </a:cubicBezTo>
                    <a:cubicBezTo>
                      <a:pt x="281" y="140"/>
                      <a:pt x="282" y="139"/>
                      <a:pt x="282" y="139"/>
                    </a:cubicBezTo>
                    <a:cubicBezTo>
                      <a:pt x="282" y="139"/>
                      <a:pt x="282" y="139"/>
                      <a:pt x="282" y="139"/>
                    </a:cubicBezTo>
                    <a:cubicBezTo>
                      <a:pt x="281" y="137"/>
                      <a:pt x="280" y="135"/>
                      <a:pt x="278" y="133"/>
                    </a:cubicBezTo>
                    <a:cubicBezTo>
                      <a:pt x="274" y="131"/>
                      <a:pt x="269" y="134"/>
                      <a:pt x="265" y="136"/>
                    </a:cubicBezTo>
                    <a:cubicBezTo>
                      <a:pt x="262" y="136"/>
                      <a:pt x="261" y="138"/>
                      <a:pt x="259" y="137"/>
                    </a:cubicBezTo>
                    <a:cubicBezTo>
                      <a:pt x="257" y="137"/>
                      <a:pt x="256" y="135"/>
                      <a:pt x="254" y="134"/>
                    </a:cubicBezTo>
                    <a:cubicBezTo>
                      <a:pt x="252" y="133"/>
                      <a:pt x="249" y="131"/>
                      <a:pt x="247" y="131"/>
                    </a:cubicBezTo>
                    <a:cubicBezTo>
                      <a:pt x="245" y="131"/>
                      <a:pt x="245" y="132"/>
                      <a:pt x="243" y="132"/>
                    </a:cubicBezTo>
                    <a:cubicBezTo>
                      <a:pt x="242" y="133"/>
                      <a:pt x="242" y="133"/>
                      <a:pt x="240" y="132"/>
                    </a:cubicBezTo>
                    <a:cubicBezTo>
                      <a:pt x="237" y="132"/>
                      <a:pt x="237" y="131"/>
                      <a:pt x="236" y="130"/>
                    </a:cubicBezTo>
                    <a:cubicBezTo>
                      <a:pt x="235" y="129"/>
                      <a:pt x="235" y="129"/>
                      <a:pt x="234" y="128"/>
                    </a:cubicBezTo>
                    <a:cubicBezTo>
                      <a:pt x="234" y="127"/>
                      <a:pt x="235" y="126"/>
                      <a:pt x="234" y="126"/>
                    </a:cubicBezTo>
                    <a:cubicBezTo>
                      <a:pt x="233" y="122"/>
                      <a:pt x="229" y="125"/>
                      <a:pt x="226" y="124"/>
                    </a:cubicBezTo>
                    <a:cubicBezTo>
                      <a:pt x="226" y="121"/>
                      <a:pt x="226" y="118"/>
                      <a:pt x="226" y="116"/>
                    </a:cubicBezTo>
                    <a:cubicBezTo>
                      <a:pt x="226" y="115"/>
                      <a:pt x="226" y="113"/>
                      <a:pt x="226" y="112"/>
                    </a:cubicBezTo>
                    <a:cubicBezTo>
                      <a:pt x="226" y="110"/>
                      <a:pt x="227" y="109"/>
                      <a:pt x="228" y="108"/>
                    </a:cubicBezTo>
                    <a:cubicBezTo>
                      <a:pt x="229" y="106"/>
                      <a:pt x="229" y="102"/>
                      <a:pt x="228" y="100"/>
                    </a:cubicBezTo>
                    <a:cubicBezTo>
                      <a:pt x="227" y="96"/>
                      <a:pt x="223" y="98"/>
                      <a:pt x="221" y="100"/>
                    </a:cubicBezTo>
                    <a:cubicBezTo>
                      <a:pt x="217" y="102"/>
                      <a:pt x="215" y="108"/>
                      <a:pt x="211" y="110"/>
                    </a:cubicBezTo>
                    <a:cubicBezTo>
                      <a:pt x="209" y="111"/>
                      <a:pt x="208" y="111"/>
                      <a:pt x="207" y="114"/>
                    </a:cubicBezTo>
                    <a:cubicBezTo>
                      <a:pt x="207" y="115"/>
                      <a:pt x="208" y="118"/>
                      <a:pt x="207" y="119"/>
                    </a:cubicBezTo>
                    <a:cubicBezTo>
                      <a:pt x="206" y="122"/>
                      <a:pt x="204" y="120"/>
                      <a:pt x="203" y="118"/>
                    </a:cubicBezTo>
                    <a:cubicBezTo>
                      <a:pt x="203" y="117"/>
                      <a:pt x="204" y="116"/>
                      <a:pt x="202" y="116"/>
                    </a:cubicBezTo>
                    <a:cubicBezTo>
                      <a:pt x="202" y="115"/>
                      <a:pt x="200" y="115"/>
                      <a:pt x="200" y="115"/>
                    </a:cubicBezTo>
                    <a:cubicBezTo>
                      <a:pt x="197" y="115"/>
                      <a:pt x="194" y="113"/>
                      <a:pt x="191" y="114"/>
                    </a:cubicBezTo>
                    <a:cubicBezTo>
                      <a:pt x="191" y="114"/>
                      <a:pt x="190" y="115"/>
                      <a:pt x="190" y="116"/>
                    </a:cubicBezTo>
                    <a:cubicBezTo>
                      <a:pt x="189" y="116"/>
                      <a:pt x="189" y="115"/>
                      <a:pt x="188" y="116"/>
                    </a:cubicBezTo>
                    <a:cubicBezTo>
                      <a:pt x="187" y="116"/>
                      <a:pt x="187" y="117"/>
                      <a:pt x="186" y="118"/>
                    </a:cubicBezTo>
                    <a:cubicBezTo>
                      <a:pt x="185" y="120"/>
                      <a:pt x="183" y="123"/>
                      <a:pt x="182" y="120"/>
                    </a:cubicBezTo>
                    <a:cubicBezTo>
                      <a:pt x="181" y="118"/>
                      <a:pt x="181" y="114"/>
                      <a:pt x="181" y="113"/>
                    </a:cubicBezTo>
                    <a:cubicBezTo>
                      <a:pt x="180" y="109"/>
                      <a:pt x="180" y="105"/>
                      <a:pt x="180" y="101"/>
                    </a:cubicBezTo>
                    <a:cubicBezTo>
                      <a:pt x="180" y="98"/>
                      <a:pt x="181" y="97"/>
                      <a:pt x="181" y="95"/>
                    </a:cubicBezTo>
                    <a:cubicBezTo>
                      <a:pt x="181" y="94"/>
                      <a:pt x="182" y="91"/>
                      <a:pt x="181" y="90"/>
                    </a:cubicBezTo>
                    <a:cubicBezTo>
                      <a:pt x="180" y="89"/>
                      <a:pt x="179" y="90"/>
                      <a:pt x="178" y="88"/>
                    </a:cubicBezTo>
                    <a:cubicBezTo>
                      <a:pt x="178" y="88"/>
                      <a:pt x="178" y="86"/>
                      <a:pt x="178" y="86"/>
                    </a:cubicBezTo>
                    <a:cubicBezTo>
                      <a:pt x="179" y="82"/>
                      <a:pt x="179" y="79"/>
                      <a:pt x="179" y="75"/>
                    </a:cubicBezTo>
                    <a:cubicBezTo>
                      <a:pt x="179" y="74"/>
                      <a:pt x="179" y="72"/>
                      <a:pt x="179" y="70"/>
                    </a:cubicBezTo>
                    <a:cubicBezTo>
                      <a:pt x="179" y="70"/>
                      <a:pt x="178" y="70"/>
                      <a:pt x="177" y="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0" name="Freeform 67">
                <a:extLst>
                  <a:ext uri="{FF2B5EF4-FFF2-40B4-BE49-F238E27FC236}">
                    <a16:creationId xmlns:a16="http://schemas.microsoft.com/office/drawing/2014/main" id="{12CC831F-CC5B-4C57-879E-80F2E52019F0}"/>
                  </a:ext>
                </a:extLst>
              </p:cNvPr>
              <p:cNvSpPr>
                <a:spLocks/>
              </p:cNvSpPr>
              <p:nvPr/>
            </p:nvSpPr>
            <p:spPr bwMode="auto">
              <a:xfrm>
                <a:off x="6807200" y="5216525"/>
                <a:ext cx="693737" cy="641350"/>
              </a:xfrm>
              <a:custGeom>
                <a:avLst/>
                <a:gdLst>
                  <a:gd name="T0" fmla="*/ 22 w 185"/>
                  <a:gd name="T1" fmla="*/ 74 h 171"/>
                  <a:gd name="T2" fmla="*/ 19 w 185"/>
                  <a:gd name="T3" fmla="*/ 70 h 171"/>
                  <a:gd name="T4" fmla="*/ 11 w 185"/>
                  <a:gd name="T5" fmla="*/ 71 h 171"/>
                  <a:gd name="T6" fmla="*/ 5 w 185"/>
                  <a:gd name="T7" fmla="*/ 76 h 171"/>
                  <a:gd name="T8" fmla="*/ 2 w 185"/>
                  <a:gd name="T9" fmla="*/ 87 h 171"/>
                  <a:gd name="T10" fmla="*/ 1 w 185"/>
                  <a:gd name="T11" fmla="*/ 102 h 171"/>
                  <a:gd name="T12" fmla="*/ 7 w 185"/>
                  <a:gd name="T13" fmla="*/ 104 h 171"/>
                  <a:gd name="T14" fmla="*/ 36 w 185"/>
                  <a:gd name="T15" fmla="*/ 112 h 171"/>
                  <a:gd name="T16" fmla="*/ 47 w 185"/>
                  <a:gd name="T17" fmla="*/ 122 h 171"/>
                  <a:gd name="T18" fmla="*/ 49 w 185"/>
                  <a:gd name="T19" fmla="*/ 133 h 171"/>
                  <a:gd name="T20" fmla="*/ 58 w 185"/>
                  <a:gd name="T21" fmla="*/ 131 h 171"/>
                  <a:gd name="T22" fmla="*/ 60 w 185"/>
                  <a:gd name="T23" fmla="*/ 136 h 171"/>
                  <a:gd name="T24" fmla="*/ 63 w 185"/>
                  <a:gd name="T25" fmla="*/ 152 h 171"/>
                  <a:gd name="T26" fmla="*/ 67 w 185"/>
                  <a:gd name="T27" fmla="*/ 149 h 171"/>
                  <a:gd name="T28" fmla="*/ 71 w 185"/>
                  <a:gd name="T29" fmla="*/ 149 h 171"/>
                  <a:gd name="T30" fmla="*/ 77 w 185"/>
                  <a:gd name="T31" fmla="*/ 148 h 171"/>
                  <a:gd name="T32" fmla="*/ 83 w 185"/>
                  <a:gd name="T33" fmla="*/ 157 h 171"/>
                  <a:gd name="T34" fmla="*/ 94 w 185"/>
                  <a:gd name="T35" fmla="*/ 167 h 171"/>
                  <a:gd name="T36" fmla="*/ 96 w 185"/>
                  <a:gd name="T37" fmla="*/ 170 h 171"/>
                  <a:gd name="T38" fmla="*/ 102 w 185"/>
                  <a:gd name="T39" fmla="*/ 168 h 171"/>
                  <a:gd name="T40" fmla="*/ 116 w 185"/>
                  <a:gd name="T41" fmla="*/ 171 h 171"/>
                  <a:gd name="T42" fmla="*/ 127 w 185"/>
                  <a:gd name="T43" fmla="*/ 168 h 171"/>
                  <a:gd name="T44" fmla="*/ 130 w 185"/>
                  <a:gd name="T45" fmla="*/ 160 h 171"/>
                  <a:gd name="T46" fmla="*/ 142 w 185"/>
                  <a:gd name="T47" fmla="*/ 147 h 171"/>
                  <a:gd name="T48" fmla="*/ 160 w 185"/>
                  <a:gd name="T49" fmla="*/ 139 h 171"/>
                  <a:gd name="T50" fmla="*/ 178 w 185"/>
                  <a:gd name="T51" fmla="*/ 138 h 171"/>
                  <a:gd name="T52" fmla="*/ 180 w 185"/>
                  <a:gd name="T53" fmla="*/ 129 h 171"/>
                  <a:gd name="T54" fmla="*/ 182 w 185"/>
                  <a:gd name="T55" fmla="*/ 105 h 171"/>
                  <a:gd name="T56" fmla="*/ 179 w 185"/>
                  <a:gd name="T57" fmla="*/ 77 h 171"/>
                  <a:gd name="T58" fmla="*/ 183 w 185"/>
                  <a:gd name="T59" fmla="*/ 63 h 171"/>
                  <a:gd name="T60" fmla="*/ 166 w 185"/>
                  <a:gd name="T61" fmla="*/ 45 h 171"/>
                  <a:gd name="T62" fmla="*/ 149 w 185"/>
                  <a:gd name="T63" fmla="*/ 44 h 171"/>
                  <a:gd name="T64" fmla="*/ 135 w 185"/>
                  <a:gd name="T65" fmla="*/ 45 h 171"/>
                  <a:gd name="T66" fmla="*/ 134 w 185"/>
                  <a:gd name="T67" fmla="*/ 25 h 171"/>
                  <a:gd name="T68" fmla="*/ 127 w 185"/>
                  <a:gd name="T69" fmla="*/ 5 h 171"/>
                  <a:gd name="T70" fmla="*/ 128 w 185"/>
                  <a:gd name="T71" fmla="*/ 1 h 171"/>
                  <a:gd name="T72" fmla="*/ 118 w 185"/>
                  <a:gd name="T73" fmla="*/ 6 h 171"/>
                  <a:gd name="T74" fmla="*/ 112 w 185"/>
                  <a:gd name="T75" fmla="*/ 19 h 171"/>
                  <a:gd name="T76" fmla="*/ 98 w 185"/>
                  <a:gd name="T77" fmla="*/ 29 h 171"/>
                  <a:gd name="T78" fmla="*/ 92 w 185"/>
                  <a:gd name="T79" fmla="*/ 29 h 171"/>
                  <a:gd name="T80" fmla="*/ 80 w 185"/>
                  <a:gd name="T81" fmla="*/ 32 h 171"/>
                  <a:gd name="T82" fmla="*/ 76 w 185"/>
                  <a:gd name="T83" fmla="*/ 40 h 171"/>
                  <a:gd name="T84" fmla="*/ 67 w 185"/>
                  <a:gd name="T85" fmla="*/ 42 h 171"/>
                  <a:gd name="T86" fmla="*/ 58 w 185"/>
                  <a:gd name="T87" fmla="*/ 44 h 171"/>
                  <a:gd name="T88" fmla="*/ 50 w 185"/>
                  <a:gd name="T89" fmla="*/ 51 h 171"/>
                  <a:gd name="T90" fmla="*/ 41 w 185"/>
                  <a:gd name="T91" fmla="*/ 54 h 171"/>
                  <a:gd name="T92" fmla="*/ 34 w 185"/>
                  <a:gd name="T93" fmla="*/ 56 h 171"/>
                  <a:gd name="T94" fmla="*/ 30 w 185"/>
                  <a:gd name="T95" fmla="*/ 57 h 171"/>
                  <a:gd name="T96" fmla="*/ 28 w 185"/>
                  <a:gd name="T97" fmla="*/ 60 h 171"/>
                  <a:gd name="T98" fmla="*/ 22 w 185"/>
                  <a:gd name="T99"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5" h="171">
                    <a:moveTo>
                      <a:pt x="23" y="67"/>
                    </a:moveTo>
                    <a:cubicBezTo>
                      <a:pt x="23" y="70"/>
                      <a:pt x="22" y="72"/>
                      <a:pt x="22" y="74"/>
                    </a:cubicBezTo>
                    <a:cubicBezTo>
                      <a:pt x="22" y="74"/>
                      <a:pt x="21" y="74"/>
                      <a:pt x="20" y="74"/>
                    </a:cubicBezTo>
                    <a:cubicBezTo>
                      <a:pt x="20" y="72"/>
                      <a:pt x="19" y="71"/>
                      <a:pt x="19" y="70"/>
                    </a:cubicBezTo>
                    <a:cubicBezTo>
                      <a:pt x="19" y="68"/>
                      <a:pt x="20" y="68"/>
                      <a:pt x="18" y="68"/>
                    </a:cubicBezTo>
                    <a:cubicBezTo>
                      <a:pt x="14" y="67"/>
                      <a:pt x="13" y="71"/>
                      <a:pt x="11" y="71"/>
                    </a:cubicBezTo>
                    <a:cubicBezTo>
                      <a:pt x="9" y="72"/>
                      <a:pt x="4" y="70"/>
                      <a:pt x="3" y="72"/>
                    </a:cubicBezTo>
                    <a:cubicBezTo>
                      <a:pt x="2" y="74"/>
                      <a:pt x="4" y="75"/>
                      <a:pt x="5" y="76"/>
                    </a:cubicBezTo>
                    <a:cubicBezTo>
                      <a:pt x="5" y="77"/>
                      <a:pt x="4" y="77"/>
                      <a:pt x="3" y="79"/>
                    </a:cubicBezTo>
                    <a:cubicBezTo>
                      <a:pt x="3" y="81"/>
                      <a:pt x="2" y="85"/>
                      <a:pt x="2" y="87"/>
                    </a:cubicBezTo>
                    <a:cubicBezTo>
                      <a:pt x="3" y="90"/>
                      <a:pt x="5" y="92"/>
                      <a:pt x="4" y="95"/>
                    </a:cubicBezTo>
                    <a:cubicBezTo>
                      <a:pt x="3" y="98"/>
                      <a:pt x="1" y="100"/>
                      <a:pt x="1" y="102"/>
                    </a:cubicBezTo>
                    <a:cubicBezTo>
                      <a:pt x="0" y="103"/>
                      <a:pt x="0" y="103"/>
                      <a:pt x="0" y="104"/>
                    </a:cubicBezTo>
                    <a:cubicBezTo>
                      <a:pt x="2" y="104"/>
                      <a:pt x="5" y="104"/>
                      <a:pt x="7" y="104"/>
                    </a:cubicBezTo>
                    <a:cubicBezTo>
                      <a:pt x="14" y="103"/>
                      <a:pt x="28" y="100"/>
                      <a:pt x="33" y="106"/>
                    </a:cubicBezTo>
                    <a:cubicBezTo>
                      <a:pt x="34" y="108"/>
                      <a:pt x="34" y="110"/>
                      <a:pt x="36" y="112"/>
                    </a:cubicBezTo>
                    <a:cubicBezTo>
                      <a:pt x="37" y="114"/>
                      <a:pt x="40" y="115"/>
                      <a:pt x="42" y="117"/>
                    </a:cubicBezTo>
                    <a:cubicBezTo>
                      <a:pt x="44" y="118"/>
                      <a:pt x="45" y="120"/>
                      <a:pt x="47" y="122"/>
                    </a:cubicBezTo>
                    <a:cubicBezTo>
                      <a:pt x="49" y="123"/>
                      <a:pt x="50" y="125"/>
                      <a:pt x="51" y="127"/>
                    </a:cubicBezTo>
                    <a:cubicBezTo>
                      <a:pt x="51" y="129"/>
                      <a:pt x="49" y="131"/>
                      <a:pt x="49" y="133"/>
                    </a:cubicBezTo>
                    <a:cubicBezTo>
                      <a:pt x="49" y="135"/>
                      <a:pt x="52" y="134"/>
                      <a:pt x="53" y="133"/>
                    </a:cubicBezTo>
                    <a:cubicBezTo>
                      <a:pt x="54" y="132"/>
                      <a:pt x="56" y="128"/>
                      <a:pt x="58" y="131"/>
                    </a:cubicBezTo>
                    <a:cubicBezTo>
                      <a:pt x="58" y="131"/>
                      <a:pt x="58" y="133"/>
                      <a:pt x="58" y="133"/>
                    </a:cubicBezTo>
                    <a:cubicBezTo>
                      <a:pt x="58" y="135"/>
                      <a:pt x="59" y="135"/>
                      <a:pt x="60" y="136"/>
                    </a:cubicBezTo>
                    <a:cubicBezTo>
                      <a:pt x="62" y="138"/>
                      <a:pt x="61" y="142"/>
                      <a:pt x="62" y="144"/>
                    </a:cubicBezTo>
                    <a:cubicBezTo>
                      <a:pt x="62" y="146"/>
                      <a:pt x="62" y="149"/>
                      <a:pt x="63" y="152"/>
                    </a:cubicBezTo>
                    <a:cubicBezTo>
                      <a:pt x="64" y="153"/>
                      <a:pt x="64" y="154"/>
                      <a:pt x="66" y="153"/>
                    </a:cubicBezTo>
                    <a:cubicBezTo>
                      <a:pt x="68" y="152"/>
                      <a:pt x="67" y="151"/>
                      <a:pt x="67" y="149"/>
                    </a:cubicBezTo>
                    <a:cubicBezTo>
                      <a:pt x="67" y="147"/>
                      <a:pt x="67" y="147"/>
                      <a:pt x="69" y="148"/>
                    </a:cubicBezTo>
                    <a:cubicBezTo>
                      <a:pt x="69" y="148"/>
                      <a:pt x="70" y="149"/>
                      <a:pt x="71" y="149"/>
                    </a:cubicBezTo>
                    <a:cubicBezTo>
                      <a:pt x="71" y="149"/>
                      <a:pt x="72" y="149"/>
                      <a:pt x="73" y="149"/>
                    </a:cubicBezTo>
                    <a:cubicBezTo>
                      <a:pt x="72" y="147"/>
                      <a:pt x="75" y="147"/>
                      <a:pt x="77" y="148"/>
                    </a:cubicBezTo>
                    <a:cubicBezTo>
                      <a:pt x="77" y="150"/>
                      <a:pt x="78" y="152"/>
                      <a:pt x="78" y="154"/>
                    </a:cubicBezTo>
                    <a:cubicBezTo>
                      <a:pt x="80" y="152"/>
                      <a:pt x="83" y="155"/>
                      <a:pt x="83" y="157"/>
                    </a:cubicBezTo>
                    <a:cubicBezTo>
                      <a:pt x="86" y="157"/>
                      <a:pt x="88" y="156"/>
                      <a:pt x="91" y="159"/>
                    </a:cubicBezTo>
                    <a:cubicBezTo>
                      <a:pt x="93" y="162"/>
                      <a:pt x="93" y="164"/>
                      <a:pt x="94" y="167"/>
                    </a:cubicBezTo>
                    <a:cubicBezTo>
                      <a:pt x="93" y="167"/>
                      <a:pt x="92" y="168"/>
                      <a:pt x="91" y="168"/>
                    </a:cubicBezTo>
                    <a:cubicBezTo>
                      <a:pt x="91" y="170"/>
                      <a:pt x="94" y="171"/>
                      <a:pt x="96" y="170"/>
                    </a:cubicBezTo>
                    <a:cubicBezTo>
                      <a:pt x="97" y="170"/>
                      <a:pt x="97" y="169"/>
                      <a:pt x="98" y="168"/>
                    </a:cubicBezTo>
                    <a:cubicBezTo>
                      <a:pt x="99" y="168"/>
                      <a:pt x="101" y="168"/>
                      <a:pt x="102" y="168"/>
                    </a:cubicBezTo>
                    <a:cubicBezTo>
                      <a:pt x="105" y="168"/>
                      <a:pt x="105" y="169"/>
                      <a:pt x="108" y="170"/>
                    </a:cubicBezTo>
                    <a:cubicBezTo>
                      <a:pt x="110" y="171"/>
                      <a:pt x="113" y="171"/>
                      <a:pt x="116" y="171"/>
                    </a:cubicBezTo>
                    <a:cubicBezTo>
                      <a:pt x="119" y="171"/>
                      <a:pt x="119" y="170"/>
                      <a:pt x="121" y="169"/>
                    </a:cubicBezTo>
                    <a:cubicBezTo>
                      <a:pt x="123" y="167"/>
                      <a:pt x="126" y="169"/>
                      <a:pt x="127" y="168"/>
                    </a:cubicBezTo>
                    <a:cubicBezTo>
                      <a:pt x="129" y="166"/>
                      <a:pt x="127" y="164"/>
                      <a:pt x="128" y="162"/>
                    </a:cubicBezTo>
                    <a:cubicBezTo>
                      <a:pt x="128" y="162"/>
                      <a:pt x="130" y="161"/>
                      <a:pt x="130" y="160"/>
                    </a:cubicBezTo>
                    <a:cubicBezTo>
                      <a:pt x="131" y="159"/>
                      <a:pt x="132" y="159"/>
                      <a:pt x="132" y="157"/>
                    </a:cubicBezTo>
                    <a:cubicBezTo>
                      <a:pt x="134" y="153"/>
                      <a:pt x="138" y="150"/>
                      <a:pt x="142" y="147"/>
                    </a:cubicBezTo>
                    <a:cubicBezTo>
                      <a:pt x="146" y="144"/>
                      <a:pt x="150" y="145"/>
                      <a:pt x="154" y="142"/>
                    </a:cubicBezTo>
                    <a:cubicBezTo>
                      <a:pt x="156" y="141"/>
                      <a:pt x="158" y="139"/>
                      <a:pt x="160" y="139"/>
                    </a:cubicBezTo>
                    <a:cubicBezTo>
                      <a:pt x="163" y="138"/>
                      <a:pt x="164" y="138"/>
                      <a:pt x="167" y="139"/>
                    </a:cubicBezTo>
                    <a:cubicBezTo>
                      <a:pt x="171" y="140"/>
                      <a:pt x="174" y="139"/>
                      <a:pt x="178" y="138"/>
                    </a:cubicBezTo>
                    <a:cubicBezTo>
                      <a:pt x="178" y="138"/>
                      <a:pt x="179" y="137"/>
                      <a:pt x="180" y="136"/>
                    </a:cubicBezTo>
                    <a:cubicBezTo>
                      <a:pt x="184" y="133"/>
                      <a:pt x="182" y="132"/>
                      <a:pt x="180" y="129"/>
                    </a:cubicBezTo>
                    <a:cubicBezTo>
                      <a:pt x="178" y="126"/>
                      <a:pt x="185" y="123"/>
                      <a:pt x="184" y="120"/>
                    </a:cubicBezTo>
                    <a:cubicBezTo>
                      <a:pt x="183" y="115"/>
                      <a:pt x="182" y="110"/>
                      <a:pt x="182" y="105"/>
                    </a:cubicBezTo>
                    <a:cubicBezTo>
                      <a:pt x="182" y="100"/>
                      <a:pt x="183" y="96"/>
                      <a:pt x="183" y="91"/>
                    </a:cubicBezTo>
                    <a:cubicBezTo>
                      <a:pt x="183" y="86"/>
                      <a:pt x="180" y="81"/>
                      <a:pt x="179" y="77"/>
                    </a:cubicBezTo>
                    <a:cubicBezTo>
                      <a:pt x="179" y="74"/>
                      <a:pt x="180" y="71"/>
                      <a:pt x="180" y="68"/>
                    </a:cubicBezTo>
                    <a:cubicBezTo>
                      <a:pt x="181" y="66"/>
                      <a:pt x="183" y="64"/>
                      <a:pt x="183" y="63"/>
                    </a:cubicBezTo>
                    <a:cubicBezTo>
                      <a:pt x="183" y="59"/>
                      <a:pt x="177" y="56"/>
                      <a:pt x="174" y="54"/>
                    </a:cubicBezTo>
                    <a:cubicBezTo>
                      <a:pt x="172" y="51"/>
                      <a:pt x="169" y="47"/>
                      <a:pt x="166" y="45"/>
                    </a:cubicBezTo>
                    <a:cubicBezTo>
                      <a:pt x="163" y="44"/>
                      <a:pt x="161" y="42"/>
                      <a:pt x="158" y="41"/>
                    </a:cubicBezTo>
                    <a:cubicBezTo>
                      <a:pt x="154" y="40"/>
                      <a:pt x="150" y="38"/>
                      <a:pt x="149" y="44"/>
                    </a:cubicBezTo>
                    <a:cubicBezTo>
                      <a:pt x="149" y="49"/>
                      <a:pt x="144" y="44"/>
                      <a:pt x="142" y="43"/>
                    </a:cubicBezTo>
                    <a:cubicBezTo>
                      <a:pt x="138" y="41"/>
                      <a:pt x="138" y="46"/>
                      <a:pt x="135" y="45"/>
                    </a:cubicBezTo>
                    <a:cubicBezTo>
                      <a:pt x="134" y="45"/>
                      <a:pt x="133" y="39"/>
                      <a:pt x="133" y="38"/>
                    </a:cubicBezTo>
                    <a:cubicBezTo>
                      <a:pt x="132" y="32"/>
                      <a:pt x="132" y="30"/>
                      <a:pt x="134" y="25"/>
                    </a:cubicBezTo>
                    <a:cubicBezTo>
                      <a:pt x="135" y="21"/>
                      <a:pt x="133" y="17"/>
                      <a:pt x="131" y="14"/>
                    </a:cubicBezTo>
                    <a:cubicBezTo>
                      <a:pt x="129" y="11"/>
                      <a:pt x="125" y="9"/>
                      <a:pt x="127" y="5"/>
                    </a:cubicBezTo>
                    <a:cubicBezTo>
                      <a:pt x="128" y="3"/>
                      <a:pt x="128" y="2"/>
                      <a:pt x="128" y="0"/>
                    </a:cubicBezTo>
                    <a:cubicBezTo>
                      <a:pt x="128" y="0"/>
                      <a:pt x="128" y="1"/>
                      <a:pt x="128" y="1"/>
                    </a:cubicBezTo>
                    <a:cubicBezTo>
                      <a:pt x="126" y="1"/>
                      <a:pt x="125" y="1"/>
                      <a:pt x="124" y="1"/>
                    </a:cubicBezTo>
                    <a:cubicBezTo>
                      <a:pt x="122" y="2"/>
                      <a:pt x="119" y="4"/>
                      <a:pt x="118" y="6"/>
                    </a:cubicBezTo>
                    <a:cubicBezTo>
                      <a:pt x="116" y="7"/>
                      <a:pt x="114" y="10"/>
                      <a:pt x="113" y="12"/>
                    </a:cubicBezTo>
                    <a:cubicBezTo>
                      <a:pt x="113" y="14"/>
                      <a:pt x="113" y="17"/>
                      <a:pt x="112" y="19"/>
                    </a:cubicBezTo>
                    <a:cubicBezTo>
                      <a:pt x="110" y="21"/>
                      <a:pt x="107" y="22"/>
                      <a:pt x="105" y="24"/>
                    </a:cubicBezTo>
                    <a:cubicBezTo>
                      <a:pt x="103" y="26"/>
                      <a:pt x="101" y="28"/>
                      <a:pt x="98" y="29"/>
                    </a:cubicBezTo>
                    <a:cubicBezTo>
                      <a:pt x="98" y="30"/>
                      <a:pt x="96" y="30"/>
                      <a:pt x="95" y="31"/>
                    </a:cubicBezTo>
                    <a:cubicBezTo>
                      <a:pt x="93" y="31"/>
                      <a:pt x="94" y="30"/>
                      <a:pt x="92" y="29"/>
                    </a:cubicBezTo>
                    <a:cubicBezTo>
                      <a:pt x="91" y="27"/>
                      <a:pt x="88" y="25"/>
                      <a:pt x="85" y="25"/>
                    </a:cubicBezTo>
                    <a:cubicBezTo>
                      <a:pt x="85" y="28"/>
                      <a:pt x="81" y="29"/>
                      <a:pt x="80" y="32"/>
                    </a:cubicBezTo>
                    <a:cubicBezTo>
                      <a:pt x="79" y="35"/>
                      <a:pt x="77" y="37"/>
                      <a:pt x="75" y="39"/>
                    </a:cubicBezTo>
                    <a:cubicBezTo>
                      <a:pt x="76" y="39"/>
                      <a:pt x="76" y="39"/>
                      <a:pt x="76" y="40"/>
                    </a:cubicBezTo>
                    <a:cubicBezTo>
                      <a:pt x="74" y="40"/>
                      <a:pt x="73" y="42"/>
                      <a:pt x="72" y="42"/>
                    </a:cubicBezTo>
                    <a:cubicBezTo>
                      <a:pt x="71" y="40"/>
                      <a:pt x="68" y="41"/>
                      <a:pt x="67" y="42"/>
                    </a:cubicBezTo>
                    <a:cubicBezTo>
                      <a:pt x="66" y="40"/>
                      <a:pt x="63" y="39"/>
                      <a:pt x="62" y="40"/>
                    </a:cubicBezTo>
                    <a:cubicBezTo>
                      <a:pt x="60" y="40"/>
                      <a:pt x="59" y="43"/>
                      <a:pt x="58" y="44"/>
                    </a:cubicBezTo>
                    <a:cubicBezTo>
                      <a:pt x="56" y="45"/>
                      <a:pt x="55" y="47"/>
                      <a:pt x="54" y="48"/>
                    </a:cubicBezTo>
                    <a:cubicBezTo>
                      <a:pt x="53" y="49"/>
                      <a:pt x="51" y="49"/>
                      <a:pt x="50" y="51"/>
                    </a:cubicBezTo>
                    <a:cubicBezTo>
                      <a:pt x="49" y="52"/>
                      <a:pt x="48" y="53"/>
                      <a:pt x="46" y="54"/>
                    </a:cubicBezTo>
                    <a:cubicBezTo>
                      <a:pt x="44" y="54"/>
                      <a:pt x="43" y="54"/>
                      <a:pt x="41" y="54"/>
                    </a:cubicBezTo>
                    <a:cubicBezTo>
                      <a:pt x="40" y="54"/>
                      <a:pt x="37" y="53"/>
                      <a:pt x="36" y="54"/>
                    </a:cubicBezTo>
                    <a:cubicBezTo>
                      <a:pt x="35" y="54"/>
                      <a:pt x="35" y="55"/>
                      <a:pt x="34" y="56"/>
                    </a:cubicBezTo>
                    <a:cubicBezTo>
                      <a:pt x="33" y="56"/>
                      <a:pt x="32" y="56"/>
                      <a:pt x="31" y="56"/>
                    </a:cubicBezTo>
                    <a:cubicBezTo>
                      <a:pt x="30" y="56"/>
                      <a:pt x="30" y="55"/>
                      <a:pt x="30" y="57"/>
                    </a:cubicBezTo>
                    <a:cubicBezTo>
                      <a:pt x="29" y="58"/>
                      <a:pt x="30" y="58"/>
                      <a:pt x="31" y="58"/>
                    </a:cubicBezTo>
                    <a:cubicBezTo>
                      <a:pt x="31" y="60"/>
                      <a:pt x="30" y="60"/>
                      <a:pt x="28" y="60"/>
                    </a:cubicBezTo>
                    <a:cubicBezTo>
                      <a:pt x="27" y="60"/>
                      <a:pt x="25" y="60"/>
                      <a:pt x="24" y="60"/>
                    </a:cubicBezTo>
                    <a:cubicBezTo>
                      <a:pt x="24" y="60"/>
                      <a:pt x="23" y="61"/>
                      <a:pt x="22" y="61"/>
                    </a:cubicBezTo>
                    <a:cubicBezTo>
                      <a:pt x="23" y="63"/>
                      <a:pt x="23" y="65"/>
                      <a:pt x="23" y="6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1" name="Freeform 68">
                <a:extLst>
                  <a:ext uri="{FF2B5EF4-FFF2-40B4-BE49-F238E27FC236}">
                    <a16:creationId xmlns:a16="http://schemas.microsoft.com/office/drawing/2014/main" id="{1AE33C4A-807A-4E0C-9576-2ABB030435B4}"/>
                  </a:ext>
                </a:extLst>
              </p:cNvPr>
              <p:cNvSpPr>
                <a:spLocks/>
              </p:cNvSpPr>
              <p:nvPr/>
            </p:nvSpPr>
            <p:spPr bwMode="auto">
              <a:xfrm>
                <a:off x="6049963" y="5348288"/>
                <a:ext cx="847725" cy="1363663"/>
              </a:xfrm>
              <a:custGeom>
                <a:avLst/>
                <a:gdLst>
                  <a:gd name="T0" fmla="*/ 86 w 226"/>
                  <a:gd name="T1" fmla="*/ 29 h 364"/>
                  <a:gd name="T2" fmla="*/ 87 w 226"/>
                  <a:gd name="T3" fmla="*/ 52 h 364"/>
                  <a:gd name="T4" fmla="*/ 75 w 226"/>
                  <a:gd name="T5" fmla="*/ 55 h 364"/>
                  <a:gd name="T6" fmla="*/ 75 w 226"/>
                  <a:gd name="T7" fmla="*/ 85 h 364"/>
                  <a:gd name="T8" fmla="*/ 51 w 226"/>
                  <a:gd name="T9" fmla="*/ 80 h 364"/>
                  <a:gd name="T10" fmla="*/ 13 w 226"/>
                  <a:gd name="T11" fmla="*/ 75 h 364"/>
                  <a:gd name="T12" fmla="*/ 7 w 226"/>
                  <a:gd name="T13" fmla="*/ 104 h 364"/>
                  <a:gd name="T14" fmla="*/ 9 w 226"/>
                  <a:gd name="T15" fmla="*/ 122 h 364"/>
                  <a:gd name="T16" fmla="*/ 5 w 226"/>
                  <a:gd name="T17" fmla="*/ 142 h 364"/>
                  <a:gd name="T18" fmla="*/ 18 w 226"/>
                  <a:gd name="T19" fmla="*/ 153 h 364"/>
                  <a:gd name="T20" fmla="*/ 3 w 226"/>
                  <a:gd name="T21" fmla="*/ 165 h 364"/>
                  <a:gd name="T22" fmla="*/ 1 w 226"/>
                  <a:gd name="T23" fmla="*/ 185 h 364"/>
                  <a:gd name="T24" fmla="*/ 7 w 226"/>
                  <a:gd name="T25" fmla="*/ 200 h 364"/>
                  <a:gd name="T26" fmla="*/ 17 w 226"/>
                  <a:gd name="T27" fmla="*/ 219 h 364"/>
                  <a:gd name="T28" fmla="*/ 35 w 226"/>
                  <a:gd name="T29" fmla="*/ 217 h 364"/>
                  <a:gd name="T30" fmla="*/ 61 w 226"/>
                  <a:gd name="T31" fmla="*/ 225 h 364"/>
                  <a:gd name="T32" fmla="*/ 75 w 226"/>
                  <a:gd name="T33" fmla="*/ 247 h 364"/>
                  <a:gd name="T34" fmla="*/ 66 w 226"/>
                  <a:gd name="T35" fmla="*/ 276 h 364"/>
                  <a:gd name="T36" fmla="*/ 69 w 226"/>
                  <a:gd name="T37" fmla="*/ 306 h 364"/>
                  <a:gd name="T38" fmla="*/ 84 w 226"/>
                  <a:gd name="T39" fmla="*/ 328 h 364"/>
                  <a:gd name="T40" fmla="*/ 100 w 226"/>
                  <a:gd name="T41" fmla="*/ 334 h 364"/>
                  <a:gd name="T42" fmla="*/ 119 w 226"/>
                  <a:gd name="T43" fmla="*/ 356 h 364"/>
                  <a:gd name="T44" fmla="*/ 132 w 226"/>
                  <a:gd name="T45" fmla="*/ 359 h 364"/>
                  <a:gd name="T46" fmla="*/ 150 w 226"/>
                  <a:gd name="T47" fmla="*/ 354 h 364"/>
                  <a:gd name="T48" fmla="*/ 159 w 226"/>
                  <a:gd name="T49" fmla="*/ 341 h 364"/>
                  <a:gd name="T50" fmla="*/ 174 w 226"/>
                  <a:gd name="T51" fmla="*/ 334 h 364"/>
                  <a:gd name="T52" fmla="*/ 183 w 226"/>
                  <a:gd name="T53" fmla="*/ 319 h 364"/>
                  <a:gd name="T54" fmla="*/ 186 w 226"/>
                  <a:gd name="T55" fmla="*/ 306 h 364"/>
                  <a:gd name="T56" fmla="*/ 185 w 226"/>
                  <a:gd name="T57" fmla="*/ 296 h 364"/>
                  <a:gd name="T58" fmla="*/ 190 w 226"/>
                  <a:gd name="T59" fmla="*/ 279 h 364"/>
                  <a:gd name="T60" fmla="*/ 186 w 226"/>
                  <a:gd name="T61" fmla="*/ 253 h 364"/>
                  <a:gd name="T62" fmla="*/ 184 w 226"/>
                  <a:gd name="T63" fmla="*/ 235 h 364"/>
                  <a:gd name="T64" fmla="*/ 190 w 226"/>
                  <a:gd name="T65" fmla="*/ 219 h 364"/>
                  <a:gd name="T66" fmla="*/ 185 w 226"/>
                  <a:gd name="T67" fmla="*/ 202 h 364"/>
                  <a:gd name="T68" fmla="*/ 181 w 226"/>
                  <a:gd name="T69" fmla="*/ 182 h 364"/>
                  <a:gd name="T70" fmla="*/ 178 w 226"/>
                  <a:gd name="T71" fmla="*/ 169 h 364"/>
                  <a:gd name="T72" fmla="*/ 196 w 226"/>
                  <a:gd name="T73" fmla="*/ 161 h 364"/>
                  <a:gd name="T74" fmla="*/ 205 w 226"/>
                  <a:gd name="T75" fmla="*/ 152 h 364"/>
                  <a:gd name="T76" fmla="*/ 212 w 226"/>
                  <a:gd name="T77" fmla="*/ 172 h 364"/>
                  <a:gd name="T78" fmla="*/ 222 w 226"/>
                  <a:gd name="T79" fmla="*/ 165 h 364"/>
                  <a:gd name="T80" fmla="*/ 217 w 226"/>
                  <a:gd name="T81" fmla="*/ 134 h 364"/>
                  <a:gd name="T82" fmla="*/ 206 w 226"/>
                  <a:gd name="T83" fmla="*/ 122 h 364"/>
                  <a:gd name="T84" fmla="*/ 193 w 226"/>
                  <a:gd name="T85" fmla="*/ 99 h 364"/>
                  <a:gd name="T86" fmla="*/ 197 w 226"/>
                  <a:gd name="T87" fmla="*/ 70 h 364"/>
                  <a:gd name="T88" fmla="*/ 204 w 226"/>
                  <a:gd name="T89" fmla="*/ 52 h 364"/>
                  <a:gd name="T90" fmla="*/ 213 w 226"/>
                  <a:gd name="T91" fmla="*/ 36 h 364"/>
                  <a:gd name="T92" fmla="*/ 224 w 226"/>
                  <a:gd name="T93" fmla="*/ 39 h 364"/>
                  <a:gd name="T94" fmla="*/ 222 w 226"/>
                  <a:gd name="T95" fmla="*/ 26 h 364"/>
                  <a:gd name="T96" fmla="*/ 202 w 226"/>
                  <a:gd name="T97" fmla="*/ 23 h 364"/>
                  <a:gd name="T98" fmla="*/ 178 w 226"/>
                  <a:gd name="T99" fmla="*/ 24 h 364"/>
                  <a:gd name="T100" fmla="*/ 169 w 226"/>
                  <a:gd name="T101" fmla="*/ 15 h 364"/>
                  <a:gd name="T102" fmla="*/ 142 w 226"/>
                  <a:gd name="T103" fmla="*/ 9 h 364"/>
                  <a:gd name="T104" fmla="*/ 122 w 226"/>
                  <a:gd name="T105" fmla="*/ 9 h 364"/>
                  <a:gd name="T106" fmla="*/ 103 w 226"/>
                  <a:gd name="T107" fmla="*/ 2 h 364"/>
                  <a:gd name="T108" fmla="*/ 96 w 226"/>
                  <a:gd name="T109" fmla="*/ 1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 h="364">
                    <a:moveTo>
                      <a:pt x="94" y="5"/>
                    </a:moveTo>
                    <a:cubicBezTo>
                      <a:pt x="93" y="8"/>
                      <a:pt x="92" y="11"/>
                      <a:pt x="91" y="13"/>
                    </a:cubicBezTo>
                    <a:cubicBezTo>
                      <a:pt x="90" y="16"/>
                      <a:pt x="87" y="18"/>
                      <a:pt x="86" y="21"/>
                    </a:cubicBezTo>
                    <a:cubicBezTo>
                      <a:pt x="86" y="24"/>
                      <a:pt x="87" y="26"/>
                      <a:pt x="86" y="29"/>
                    </a:cubicBezTo>
                    <a:cubicBezTo>
                      <a:pt x="86" y="31"/>
                      <a:pt x="83" y="34"/>
                      <a:pt x="84" y="37"/>
                    </a:cubicBezTo>
                    <a:cubicBezTo>
                      <a:pt x="85" y="39"/>
                      <a:pt x="87" y="38"/>
                      <a:pt x="87" y="40"/>
                    </a:cubicBezTo>
                    <a:cubicBezTo>
                      <a:pt x="88" y="41"/>
                      <a:pt x="87" y="43"/>
                      <a:pt x="87" y="44"/>
                    </a:cubicBezTo>
                    <a:cubicBezTo>
                      <a:pt x="87" y="46"/>
                      <a:pt x="89" y="50"/>
                      <a:pt x="87" y="52"/>
                    </a:cubicBezTo>
                    <a:cubicBezTo>
                      <a:pt x="86" y="52"/>
                      <a:pt x="85" y="51"/>
                      <a:pt x="84" y="51"/>
                    </a:cubicBezTo>
                    <a:cubicBezTo>
                      <a:pt x="83" y="52"/>
                      <a:pt x="83" y="52"/>
                      <a:pt x="82" y="52"/>
                    </a:cubicBezTo>
                    <a:cubicBezTo>
                      <a:pt x="80" y="53"/>
                      <a:pt x="79" y="53"/>
                      <a:pt x="79" y="50"/>
                    </a:cubicBezTo>
                    <a:cubicBezTo>
                      <a:pt x="78" y="50"/>
                      <a:pt x="76" y="54"/>
                      <a:pt x="75" y="55"/>
                    </a:cubicBezTo>
                    <a:cubicBezTo>
                      <a:pt x="72" y="58"/>
                      <a:pt x="73" y="58"/>
                      <a:pt x="75" y="61"/>
                    </a:cubicBezTo>
                    <a:cubicBezTo>
                      <a:pt x="78" y="64"/>
                      <a:pt x="78" y="68"/>
                      <a:pt x="78" y="72"/>
                    </a:cubicBezTo>
                    <a:cubicBezTo>
                      <a:pt x="79" y="75"/>
                      <a:pt x="77" y="78"/>
                      <a:pt x="77" y="81"/>
                    </a:cubicBezTo>
                    <a:cubicBezTo>
                      <a:pt x="77" y="84"/>
                      <a:pt x="77" y="85"/>
                      <a:pt x="75" y="85"/>
                    </a:cubicBezTo>
                    <a:cubicBezTo>
                      <a:pt x="72" y="84"/>
                      <a:pt x="72" y="82"/>
                      <a:pt x="70" y="81"/>
                    </a:cubicBezTo>
                    <a:cubicBezTo>
                      <a:pt x="67" y="80"/>
                      <a:pt x="67" y="83"/>
                      <a:pt x="64" y="84"/>
                    </a:cubicBezTo>
                    <a:cubicBezTo>
                      <a:pt x="62" y="85"/>
                      <a:pt x="59" y="84"/>
                      <a:pt x="57" y="84"/>
                    </a:cubicBezTo>
                    <a:cubicBezTo>
                      <a:pt x="54" y="83"/>
                      <a:pt x="53" y="82"/>
                      <a:pt x="51" y="80"/>
                    </a:cubicBezTo>
                    <a:cubicBezTo>
                      <a:pt x="49" y="81"/>
                      <a:pt x="47" y="81"/>
                      <a:pt x="45" y="80"/>
                    </a:cubicBezTo>
                    <a:cubicBezTo>
                      <a:pt x="43" y="79"/>
                      <a:pt x="40" y="79"/>
                      <a:pt x="38" y="78"/>
                    </a:cubicBezTo>
                    <a:cubicBezTo>
                      <a:pt x="33" y="75"/>
                      <a:pt x="30" y="74"/>
                      <a:pt x="25" y="73"/>
                    </a:cubicBezTo>
                    <a:cubicBezTo>
                      <a:pt x="20" y="73"/>
                      <a:pt x="17" y="75"/>
                      <a:pt x="13" y="75"/>
                    </a:cubicBezTo>
                    <a:cubicBezTo>
                      <a:pt x="11" y="76"/>
                      <a:pt x="9" y="77"/>
                      <a:pt x="8" y="79"/>
                    </a:cubicBezTo>
                    <a:cubicBezTo>
                      <a:pt x="7" y="81"/>
                      <a:pt x="8" y="84"/>
                      <a:pt x="8" y="86"/>
                    </a:cubicBezTo>
                    <a:cubicBezTo>
                      <a:pt x="7" y="90"/>
                      <a:pt x="5" y="94"/>
                      <a:pt x="6" y="98"/>
                    </a:cubicBezTo>
                    <a:cubicBezTo>
                      <a:pt x="6" y="100"/>
                      <a:pt x="8" y="102"/>
                      <a:pt x="7" y="104"/>
                    </a:cubicBezTo>
                    <a:cubicBezTo>
                      <a:pt x="7" y="106"/>
                      <a:pt x="5" y="106"/>
                      <a:pt x="4" y="108"/>
                    </a:cubicBezTo>
                    <a:cubicBezTo>
                      <a:pt x="3" y="109"/>
                      <a:pt x="4" y="112"/>
                      <a:pt x="3" y="113"/>
                    </a:cubicBezTo>
                    <a:cubicBezTo>
                      <a:pt x="3" y="116"/>
                      <a:pt x="3" y="117"/>
                      <a:pt x="4" y="119"/>
                    </a:cubicBezTo>
                    <a:cubicBezTo>
                      <a:pt x="5" y="122"/>
                      <a:pt x="8" y="121"/>
                      <a:pt x="9" y="122"/>
                    </a:cubicBezTo>
                    <a:cubicBezTo>
                      <a:pt x="10" y="124"/>
                      <a:pt x="9" y="129"/>
                      <a:pt x="9" y="131"/>
                    </a:cubicBezTo>
                    <a:cubicBezTo>
                      <a:pt x="9" y="132"/>
                      <a:pt x="9" y="135"/>
                      <a:pt x="9" y="136"/>
                    </a:cubicBezTo>
                    <a:cubicBezTo>
                      <a:pt x="8" y="136"/>
                      <a:pt x="6" y="136"/>
                      <a:pt x="5" y="136"/>
                    </a:cubicBezTo>
                    <a:cubicBezTo>
                      <a:pt x="5" y="137"/>
                      <a:pt x="4" y="141"/>
                      <a:pt x="5" y="142"/>
                    </a:cubicBezTo>
                    <a:cubicBezTo>
                      <a:pt x="6" y="143"/>
                      <a:pt x="7" y="143"/>
                      <a:pt x="8" y="143"/>
                    </a:cubicBezTo>
                    <a:cubicBezTo>
                      <a:pt x="9" y="144"/>
                      <a:pt x="8" y="145"/>
                      <a:pt x="9" y="146"/>
                    </a:cubicBezTo>
                    <a:cubicBezTo>
                      <a:pt x="10" y="149"/>
                      <a:pt x="9" y="151"/>
                      <a:pt x="12" y="152"/>
                    </a:cubicBezTo>
                    <a:cubicBezTo>
                      <a:pt x="13" y="153"/>
                      <a:pt x="18" y="153"/>
                      <a:pt x="18" y="153"/>
                    </a:cubicBezTo>
                    <a:cubicBezTo>
                      <a:pt x="18" y="154"/>
                      <a:pt x="17" y="158"/>
                      <a:pt x="17" y="159"/>
                    </a:cubicBezTo>
                    <a:cubicBezTo>
                      <a:pt x="14" y="160"/>
                      <a:pt x="12" y="159"/>
                      <a:pt x="8" y="159"/>
                    </a:cubicBezTo>
                    <a:cubicBezTo>
                      <a:pt x="6" y="160"/>
                      <a:pt x="7" y="160"/>
                      <a:pt x="6" y="162"/>
                    </a:cubicBezTo>
                    <a:cubicBezTo>
                      <a:pt x="5" y="164"/>
                      <a:pt x="4" y="164"/>
                      <a:pt x="3" y="165"/>
                    </a:cubicBezTo>
                    <a:cubicBezTo>
                      <a:pt x="0" y="167"/>
                      <a:pt x="1" y="169"/>
                      <a:pt x="1" y="172"/>
                    </a:cubicBezTo>
                    <a:cubicBezTo>
                      <a:pt x="1" y="175"/>
                      <a:pt x="3" y="179"/>
                      <a:pt x="0" y="180"/>
                    </a:cubicBezTo>
                    <a:cubicBezTo>
                      <a:pt x="0" y="181"/>
                      <a:pt x="1" y="182"/>
                      <a:pt x="1" y="183"/>
                    </a:cubicBezTo>
                    <a:cubicBezTo>
                      <a:pt x="1" y="184"/>
                      <a:pt x="1" y="184"/>
                      <a:pt x="1" y="185"/>
                    </a:cubicBezTo>
                    <a:cubicBezTo>
                      <a:pt x="1" y="188"/>
                      <a:pt x="2" y="188"/>
                      <a:pt x="5" y="187"/>
                    </a:cubicBezTo>
                    <a:cubicBezTo>
                      <a:pt x="5" y="188"/>
                      <a:pt x="5" y="190"/>
                      <a:pt x="5" y="190"/>
                    </a:cubicBezTo>
                    <a:cubicBezTo>
                      <a:pt x="5" y="192"/>
                      <a:pt x="6" y="192"/>
                      <a:pt x="7" y="193"/>
                    </a:cubicBezTo>
                    <a:cubicBezTo>
                      <a:pt x="8" y="196"/>
                      <a:pt x="9" y="198"/>
                      <a:pt x="7" y="200"/>
                    </a:cubicBezTo>
                    <a:cubicBezTo>
                      <a:pt x="5" y="202"/>
                      <a:pt x="4" y="203"/>
                      <a:pt x="3" y="205"/>
                    </a:cubicBezTo>
                    <a:cubicBezTo>
                      <a:pt x="3" y="205"/>
                      <a:pt x="3" y="205"/>
                      <a:pt x="3" y="205"/>
                    </a:cubicBezTo>
                    <a:cubicBezTo>
                      <a:pt x="6" y="206"/>
                      <a:pt x="7" y="208"/>
                      <a:pt x="7" y="210"/>
                    </a:cubicBezTo>
                    <a:cubicBezTo>
                      <a:pt x="9" y="214"/>
                      <a:pt x="12" y="219"/>
                      <a:pt x="17" y="219"/>
                    </a:cubicBezTo>
                    <a:cubicBezTo>
                      <a:pt x="19" y="220"/>
                      <a:pt x="20" y="219"/>
                      <a:pt x="22" y="217"/>
                    </a:cubicBezTo>
                    <a:cubicBezTo>
                      <a:pt x="23" y="217"/>
                      <a:pt x="24" y="216"/>
                      <a:pt x="25" y="216"/>
                    </a:cubicBezTo>
                    <a:cubicBezTo>
                      <a:pt x="26" y="216"/>
                      <a:pt x="28" y="215"/>
                      <a:pt x="28" y="215"/>
                    </a:cubicBezTo>
                    <a:cubicBezTo>
                      <a:pt x="30" y="214"/>
                      <a:pt x="33" y="217"/>
                      <a:pt x="35" y="217"/>
                    </a:cubicBezTo>
                    <a:cubicBezTo>
                      <a:pt x="38" y="219"/>
                      <a:pt x="41" y="219"/>
                      <a:pt x="44" y="220"/>
                    </a:cubicBezTo>
                    <a:cubicBezTo>
                      <a:pt x="47" y="222"/>
                      <a:pt x="46" y="220"/>
                      <a:pt x="48" y="219"/>
                    </a:cubicBezTo>
                    <a:cubicBezTo>
                      <a:pt x="51" y="219"/>
                      <a:pt x="53" y="221"/>
                      <a:pt x="55" y="222"/>
                    </a:cubicBezTo>
                    <a:cubicBezTo>
                      <a:pt x="57" y="224"/>
                      <a:pt x="60" y="224"/>
                      <a:pt x="61" y="225"/>
                    </a:cubicBezTo>
                    <a:cubicBezTo>
                      <a:pt x="62" y="227"/>
                      <a:pt x="61" y="230"/>
                      <a:pt x="61" y="232"/>
                    </a:cubicBezTo>
                    <a:cubicBezTo>
                      <a:pt x="62" y="234"/>
                      <a:pt x="65" y="234"/>
                      <a:pt x="67" y="236"/>
                    </a:cubicBezTo>
                    <a:cubicBezTo>
                      <a:pt x="68" y="238"/>
                      <a:pt x="70" y="240"/>
                      <a:pt x="71" y="242"/>
                    </a:cubicBezTo>
                    <a:cubicBezTo>
                      <a:pt x="72" y="243"/>
                      <a:pt x="74" y="245"/>
                      <a:pt x="75" y="247"/>
                    </a:cubicBezTo>
                    <a:cubicBezTo>
                      <a:pt x="77" y="248"/>
                      <a:pt x="78" y="248"/>
                      <a:pt x="78" y="251"/>
                    </a:cubicBezTo>
                    <a:cubicBezTo>
                      <a:pt x="79" y="254"/>
                      <a:pt x="79" y="258"/>
                      <a:pt x="78" y="261"/>
                    </a:cubicBezTo>
                    <a:cubicBezTo>
                      <a:pt x="75" y="265"/>
                      <a:pt x="70" y="262"/>
                      <a:pt x="68" y="266"/>
                    </a:cubicBezTo>
                    <a:cubicBezTo>
                      <a:pt x="66" y="269"/>
                      <a:pt x="67" y="273"/>
                      <a:pt x="66" y="276"/>
                    </a:cubicBezTo>
                    <a:cubicBezTo>
                      <a:pt x="66" y="278"/>
                      <a:pt x="65" y="279"/>
                      <a:pt x="65" y="281"/>
                    </a:cubicBezTo>
                    <a:cubicBezTo>
                      <a:pt x="64" y="283"/>
                      <a:pt x="63" y="284"/>
                      <a:pt x="64" y="286"/>
                    </a:cubicBezTo>
                    <a:cubicBezTo>
                      <a:pt x="65" y="290"/>
                      <a:pt x="66" y="293"/>
                      <a:pt x="66" y="298"/>
                    </a:cubicBezTo>
                    <a:cubicBezTo>
                      <a:pt x="66" y="302"/>
                      <a:pt x="65" y="304"/>
                      <a:pt x="69" y="306"/>
                    </a:cubicBezTo>
                    <a:cubicBezTo>
                      <a:pt x="73" y="308"/>
                      <a:pt x="77" y="309"/>
                      <a:pt x="81" y="310"/>
                    </a:cubicBezTo>
                    <a:cubicBezTo>
                      <a:pt x="82" y="315"/>
                      <a:pt x="74" y="320"/>
                      <a:pt x="79" y="325"/>
                    </a:cubicBezTo>
                    <a:cubicBezTo>
                      <a:pt x="80" y="326"/>
                      <a:pt x="81" y="326"/>
                      <a:pt x="81" y="326"/>
                    </a:cubicBezTo>
                    <a:cubicBezTo>
                      <a:pt x="82" y="327"/>
                      <a:pt x="83" y="328"/>
                      <a:pt x="84" y="328"/>
                    </a:cubicBezTo>
                    <a:cubicBezTo>
                      <a:pt x="86" y="329"/>
                      <a:pt x="88" y="328"/>
                      <a:pt x="90" y="328"/>
                    </a:cubicBezTo>
                    <a:cubicBezTo>
                      <a:pt x="91" y="328"/>
                      <a:pt x="92" y="329"/>
                      <a:pt x="93" y="329"/>
                    </a:cubicBezTo>
                    <a:cubicBezTo>
                      <a:pt x="94" y="329"/>
                      <a:pt x="95" y="329"/>
                      <a:pt x="96" y="329"/>
                    </a:cubicBezTo>
                    <a:cubicBezTo>
                      <a:pt x="97" y="330"/>
                      <a:pt x="99" y="333"/>
                      <a:pt x="100" y="334"/>
                    </a:cubicBezTo>
                    <a:cubicBezTo>
                      <a:pt x="101" y="335"/>
                      <a:pt x="103" y="336"/>
                      <a:pt x="103" y="338"/>
                    </a:cubicBezTo>
                    <a:cubicBezTo>
                      <a:pt x="105" y="342"/>
                      <a:pt x="105" y="346"/>
                      <a:pt x="108" y="348"/>
                    </a:cubicBezTo>
                    <a:cubicBezTo>
                      <a:pt x="110" y="350"/>
                      <a:pt x="112" y="351"/>
                      <a:pt x="114" y="353"/>
                    </a:cubicBezTo>
                    <a:cubicBezTo>
                      <a:pt x="116" y="355"/>
                      <a:pt x="117" y="355"/>
                      <a:pt x="119" y="356"/>
                    </a:cubicBezTo>
                    <a:cubicBezTo>
                      <a:pt x="120" y="357"/>
                      <a:pt x="121" y="360"/>
                      <a:pt x="123" y="359"/>
                    </a:cubicBezTo>
                    <a:cubicBezTo>
                      <a:pt x="124" y="358"/>
                      <a:pt x="123" y="357"/>
                      <a:pt x="124" y="357"/>
                    </a:cubicBezTo>
                    <a:cubicBezTo>
                      <a:pt x="125" y="356"/>
                      <a:pt x="126" y="356"/>
                      <a:pt x="127" y="356"/>
                    </a:cubicBezTo>
                    <a:cubicBezTo>
                      <a:pt x="130" y="356"/>
                      <a:pt x="130" y="358"/>
                      <a:pt x="132" y="359"/>
                    </a:cubicBezTo>
                    <a:cubicBezTo>
                      <a:pt x="134" y="359"/>
                      <a:pt x="136" y="359"/>
                      <a:pt x="138" y="359"/>
                    </a:cubicBezTo>
                    <a:cubicBezTo>
                      <a:pt x="140" y="360"/>
                      <a:pt x="142" y="362"/>
                      <a:pt x="144" y="364"/>
                    </a:cubicBezTo>
                    <a:cubicBezTo>
                      <a:pt x="145" y="363"/>
                      <a:pt x="148" y="364"/>
                      <a:pt x="149" y="361"/>
                    </a:cubicBezTo>
                    <a:cubicBezTo>
                      <a:pt x="150" y="359"/>
                      <a:pt x="149" y="356"/>
                      <a:pt x="150" y="354"/>
                    </a:cubicBezTo>
                    <a:cubicBezTo>
                      <a:pt x="151" y="351"/>
                      <a:pt x="152" y="351"/>
                      <a:pt x="154" y="350"/>
                    </a:cubicBezTo>
                    <a:cubicBezTo>
                      <a:pt x="156" y="348"/>
                      <a:pt x="156" y="347"/>
                      <a:pt x="156" y="345"/>
                    </a:cubicBezTo>
                    <a:cubicBezTo>
                      <a:pt x="156" y="344"/>
                      <a:pt x="156" y="343"/>
                      <a:pt x="156" y="342"/>
                    </a:cubicBezTo>
                    <a:cubicBezTo>
                      <a:pt x="157" y="341"/>
                      <a:pt x="157" y="341"/>
                      <a:pt x="159" y="341"/>
                    </a:cubicBezTo>
                    <a:cubicBezTo>
                      <a:pt x="160" y="340"/>
                      <a:pt x="160" y="339"/>
                      <a:pt x="161" y="339"/>
                    </a:cubicBezTo>
                    <a:cubicBezTo>
                      <a:pt x="162" y="338"/>
                      <a:pt x="164" y="339"/>
                      <a:pt x="165" y="339"/>
                    </a:cubicBezTo>
                    <a:cubicBezTo>
                      <a:pt x="167" y="340"/>
                      <a:pt x="168" y="341"/>
                      <a:pt x="170" y="339"/>
                    </a:cubicBezTo>
                    <a:cubicBezTo>
                      <a:pt x="172" y="338"/>
                      <a:pt x="173" y="336"/>
                      <a:pt x="174" y="334"/>
                    </a:cubicBezTo>
                    <a:cubicBezTo>
                      <a:pt x="175" y="333"/>
                      <a:pt x="175" y="333"/>
                      <a:pt x="176" y="332"/>
                    </a:cubicBezTo>
                    <a:cubicBezTo>
                      <a:pt x="176" y="331"/>
                      <a:pt x="176" y="330"/>
                      <a:pt x="176" y="329"/>
                    </a:cubicBezTo>
                    <a:cubicBezTo>
                      <a:pt x="177" y="327"/>
                      <a:pt x="181" y="327"/>
                      <a:pt x="182" y="325"/>
                    </a:cubicBezTo>
                    <a:cubicBezTo>
                      <a:pt x="183" y="323"/>
                      <a:pt x="183" y="321"/>
                      <a:pt x="183" y="319"/>
                    </a:cubicBezTo>
                    <a:cubicBezTo>
                      <a:pt x="184" y="318"/>
                      <a:pt x="184" y="317"/>
                      <a:pt x="185" y="316"/>
                    </a:cubicBezTo>
                    <a:cubicBezTo>
                      <a:pt x="186" y="315"/>
                      <a:pt x="187" y="315"/>
                      <a:pt x="187" y="313"/>
                    </a:cubicBezTo>
                    <a:cubicBezTo>
                      <a:pt x="187" y="312"/>
                      <a:pt x="186" y="310"/>
                      <a:pt x="186" y="309"/>
                    </a:cubicBezTo>
                    <a:cubicBezTo>
                      <a:pt x="186" y="308"/>
                      <a:pt x="186" y="307"/>
                      <a:pt x="186" y="306"/>
                    </a:cubicBezTo>
                    <a:cubicBezTo>
                      <a:pt x="186" y="306"/>
                      <a:pt x="186" y="304"/>
                      <a:pt x="186" y="304"/>
                    </a:cubicBezTo>
                    <a:cubicBezTo>
                      <a:pt x="186" y="303"/>
                      <a:pt x="187" y="303"/>
                      <a:pt x="188" y="302"/>
                    </a:cubicBezTo>
                    <a:cubicBezTo>
                      <a:pt x="190" y="301"/>
                      <a:pt x="190" y="298"/>
                      <a:pt x="189" y="297"/>
                    </a:cubicBezTo>
                    <a:cubicBezTo>
                      <a:pt x="188" y="296"/>
                      <a:pt x="186" y="297"/>
                      <a:pt x="185" y="296"/>
                    </a:cubicBezTo>
                    <a:cubicBezTo>
                      <a:pt x="184" y="295"/>
                      <a:pt x="184" y="294"/>
                      <a:pt x="184" y="293"/>
                    </a:cubicBezTo>
                    <a:cubicBezTo>
                      <a:pt x="185" y="292"/>
                      <a:pt x="188" y="292"/>
                      <a:pt x="189" y="290"/>
                    </a:cubicBezTo>
                    <a:cubicBezTo>
                      <a:pt x="191" y="289"/>
                      <a:pt x="191" y="286"/>
                      <a:pt x="190" y="285"/>
                    </a:cubicBezTo>
                    <a:cubicBezTo>
                      <a:pt x="190" y="282"/>
                      <a:pt x="188" y="281"/>
                      <a:pt x="190" y="279"/>
                    </a:cubicBezTo>
                    <a:cubicBezTo>
                      <a:pt x="191" y="278"/>
                      <a:pt x="192" y="277"/>
                      <a:pt x="193" y="275"/>
                    </a:cubicBezTo>
                    <a:cubicBezTo>
                      <a:pt x="193" y="273"/>
                      <a:pt x="191" y="271"/>
                      <a:pt x="191" y="269"/>
                    </a:cubicBezTo>
                    <a:cubicBezTo>
                      <a:pt x="190" y="266"/>
                      <a:pt x="191" y="262"/>
                      <a:pt x="189" y="259"/>
                    </a:cubicBezTo>
                    <a:cubicBezTo>
                      <a:pt x="188" y="258"/>
                      <a:pt x="186" y="256"/>
                      <a:pt x="186" y="253"/>
                    </a:cubicBezTo>
                    <a:cubicBezTo>
                      <a:pt x="186" y="252"/>
                      <a:pt x="186" y="251"/>
                      <a:pt x="186" y="250"/>
                    </a:cubicBezTo>
                    <a:cubicBezTo>
                      <a:pt x="186" y="248"/>
                      <a:pt x="185" y="247"/>
                      <a:pt x="185" y="245"/>
                    </a:cubicBezTo>
                    <a:cubicBezTo>
                      <a:pt x="184" y="244"/>
                      <a:pt x="185" y="242"/>
                      <a:pt x="185" y="240"/>
                    </a:cubicBezTo>
                    <a:cubicBezTo>
                      <a:pt x="185" y="239"/>
                      <a:pt x="184" y="237"/>
                      <a:pt x="184" y="235"/>
                    </a:cubicBezTo>
                    <a:cubicBezTo>
                      <a:pt x="184" y="234"/>
                      <a:pt x="186" y="233"/>
                      <a:pt x="187" y="232"/>
                    </a:cubicBezTo>
                    <a:cubicBezTo>
                      <a:pt x="189" y="231"/>
                      <a:pt x="189" y="230"/>
                      <a:pt x="190" y="229"/>
                    </a:cubicBezTo>
                    <a:cubicBezTo>
                      <a:pt x="190" y="229"/>
                      <a:pt x="190" y="229"/>
                      <a:pt x="190" y="229"/>
                    </a:cubicBezTo>
                    <a:cubicBezTo>
                      <a:pt x="190" y="225"/>
                      <a:pt x="190" y="222"/>
                      <a:pt x="190" y="219"/>
                    </a:cubicBezTo>
                    <a:cubicBezTo>
                      <a:pt x="191" y="217"/>
                      <a:pt x="192" y="215"/>
                      <a:pt x="191" y="213"/>
                    </a:cubicBezTo>
                    <a:cubicBezTo>
                      <a:pt x="191" y="212"/>
                      <a:pt x="190" y="213"/>
                      <a:pt x="189" y="211"/>
                    </a:cubicBezTo>
                    <a:cubicBezTo>
                      <a:pt x="188" y="211"/>
                      <a:pt x="188" y="209"/>
                      <a:pt x="188" y="208"/>
                    </a:cubicBezTo>
                    <a:cubicBezTo>
                      <a:pt x="188" y="205"/>
                      <a:pt x="186" y="204"/>
                      <a:pt x="185" y="202"/>
                    </a:cubicBezTo>
                    <a:cubicBezTo>
                      <a:pt x="184" y="199"/>
                      <a:pt x="183" y="200"/>
                      <a:pt x="180" y="199"/>
                    </a:cubicBezTo>
                    <a:cubicBezTo>
                      <a:pt x="177" y="198"/>
                      <a:pt x="177" y="197"/>
                      <a:pt x="177" y="194"/>
                    </a:cubicBezTo>
                    <a:cubicBezTo>
                      <a:pt x="177" y="192"/>
                      <a:pt x="175" y="189"/>
                      <a:pt x="175" y="187"/>
                    </a:cubicBezTo>
                    <a:cubicBezTo>
                      <a:pt x="178" y="187"/>
                      <a:pt x="181" y="185"/>
                      <a:pt x="181" y="182"/>
                    </a:cubicBezTo>
                    <a:cubicBezTo>
                      <a:pt x="181" y="181"/>
                      <a:pt x="180" y="180"/>
                      <a:pt x="179" y="179"/>
                    </a:cubicBezTo>
                    <a:cubicBezTo>
                      <a:pt x="178" y="178"/>
                      <a:pt x="179" y="177"/>
                      <a:pt x="178" y="176"/>
                    </a:cubicBezTo>
                    <a:cubicBezTo>
                      <a:pt x="178" y="175"/>
                      <a:pt x="177" y="174"/>
                      <a:pt x="177" y="173"/>
                    </a:cubicBezTo>
                    <a:cubicBezTo>
                      <a:pt x="176" y="171"/>
                      <a:pt x="177" y="170"/>
                      <a:pt x="178" y="169"/>
                    </a:cubicBezTo>
                    <a:cubicBezTo>
                      <a:pt x="178" y="167"/>
                      <a:pt x="178" y="164"/>
                      <a:pt x="178" y="162"/>
                    </a:cubicBezTo>
                    <a:cubicBezTo>
                      <a:pt x="181" y="162"/>
                      <a:pt x="184" y="163"/>
                      <a:pt x="187" y="164"/>
                    </a:cubicBezTo>
                    <a:cubicBezTo>
                      <a:pt x="189" y="164"/>
                      <a:pt x="192" y="167"/>
                      <a:pt x="195" y="164"/>
                    </a:cubicBezTo>
                    <a:cubicBezTo>
                      <a:pt x="195" y="164"/>
                      <a:pt x="196" y="161"/>
                      <a:pt x="196" y="161"/>
                    </a:cubicBezTo>
                    <a:cubicBezTo>
                      <a:pt x="196" y="159"/>
                      <a:pt x="194" y="159"/>
                      <a:pt x="195" y="157"/>
                    </a:cubicBezTo>
                    <a:cubicBezTo>
                      <a:pt x="195" y="155"/>
                      <a:pt x="196" y="155"/>
                      <a:pt x="196" y="153"/>
                    </a:cubicBezTo>
                    <a:cubicBezTo>
                      <a:pt x="197" y="151"/>
                      <a:pt x="196" y="152"/>
                      <a:pt x="198" y="151"/>
                    </a:cubicBezTo>
                    <a:cubicBezTo>
                      <a:pt x="200" y="150"/>
                      <a:pt x="204" y="149"/>
                      <a:pt x="205" y="152"/>
                    </a:cubicBezTo>
                    <a:cubicBezTo>
                      <a:pt x="205" y="153"/>
                      <a:pt x="204" y="155"/>
                      <a:pt x="205" y="156"/>
                    </a:cubicBezTo>
                    <a:cubicBezTo>
                      <a:pt x="205" y="158"/>
                      <a:pt x="206" y="159"/>
                      <a:pt x="207" y="160"/>
                    </a:cubicBezTo>
                    <a:cubicBezTo>
                      <a:pt x="209" y="162"/>
                      <a:pt x="211" y="165"/>
                      <a:pt x="211" y="168"/>
                    </a:cubicBezTo>
                    <a:cubicBezTo>
                      <a:pt x="211" y="170"/>
                      <a:pt x="209" y="171"/>
                      <a:pt x="212" y="172"/>
                    </a:cubicBezTo>
                    <a:cubicBezTo>
                      <a:pt x="213" y="172"/>
                      <a:pt x="216" y="172"/>
                      <a:pt x="217" y="172"/>
                    </a:cubicBezTo>
                    <a:cubicBezTo>
                      <a:pt x="218" y="173"/>
                      <a:pt x="218" y="179"/>
                      <a:pt x="218" y="181"/>
                    </a:cubicBezTo>
                    <a:cubicBezTo>
                      <a:pt x="223" y="182"/>
                      <a:pt x="223" y="178"/>
                      <a:pt x="223" y="175"/>
                    </a:cubicBezTo>
                    <a:cubicBezTo>
                      <a:pt x="223" y="171"/>
                      <a:pt x="222" y="168"/>
                      <a:pt x="222" y="165"/>
                    </a:cubicBezTo>
                    <a:cubicBezTo>
                      <a:pt x="223" y="165"/>
                      <a:pt x="224" y="165"/>
                      <a:pt x="225" y="165"/>
                    </a:cubicBezTo>
                    <a:cubicBezTo>
                      <a:pt x="226" y="160"/>
                      <a:pt x="225" y="155"/>
                      <a:pt x="225" y="150"/>
                    </a:cubicBezTo>
                    <a:cubicBezTo>
                      <a:pt x="225" y="145"/>
                      <a:pt x="225" y="139"/>
                      <a:pt x="225" y="134"/>
                    </a:cubicBezTo>
                    <a:cubicBezTo>
                      <a:pt x="222" y="134"/>
                      <a:pt x="219" y="134"/>
                      <a:pt x="217" y="134"/>
                    </a:cubicBezTo>
                    <a:cubicBezTo>
                      <a:pt x="217" y="130"/>
                      <a:pt x="216" y="132"/>
                      <a:pt x="214" y="130"/>
                    </a:cubicBezTo>
                    <a:cubicBezTo>
                      <a:pt x="214" y="129"/>
                      <a:pt x="214" y="128"/>
                      <a:pt x="213" y="127"/>
                    </a:cubicBezTo>
                    <a:cubicBezTo>
                      <a:pt x="212" y="127"/>
                      <a:pt x="212" y="128"/>
                      <a:pt x="211" y="128"/>
                    </a:cubicBezTo>
                    <a:cubicBezTo>
                      <a:pt x="208" y="127"/>
                      <a:pt x="207" y="125"/>
                      <a:pt x="206" y="122"/>
                    </a:cubicBezTo>
                    <a:cubicBezTo>
                      <a:pt x="205" y="119"/>
                      <a:pt x="204" y="116"/>
                      <a:pt x="202" y="113"/>
                    </a:cubicBezTo>
                    <a:cubicBezTo>
                      <a:pt x="201" y="111"/>
                      <a:pt x="200" y="109"/>
                      <a:pt x="199" y="107"/>
                    </a:cubicBezTo>
                    <a:cubicBezTo>
                      <a:pt x="198" y="105"/>
                      <a:pt x="198" y="106"/>
                      <a:pt x="196" y="104"/>
                    </a:cubicBezTo>
                    <a:cubicBezTo>
                      <a:pt x="195" y="103"/>
                      <a:pt x="194" y="101"/>
                      <a:pt x="193" y="99"/>
                    </a:cubicBezTo>
                    <a:cubicBezTo>
                      <a:pt x="192" y="96"/>
                      <a:pt x="192" y="93"/>
                      <a:pt x="192" y="90"/>
                    </a:cubicBezTo>
                    <a:cubicBezTo>
                      <a:pt x="191" y="88"/>
                      <a:pt x="192" y="85"/>
                      <a:pt x="193" y="83"/>
                    </a:cubicBezTo>
                    <a:cubicBezTo>
                      <a:pt x="193" y="81"/>
                      <a:pt x="193" y="78"/>
                      <a:pt x="194" y="76"/>
                    </a:cubicBezTo>
                    <a:cubicBezTo>
                      <a:pt x="195" y="74"/>
                      <a:pt x="196" y="71"/>
                      <a:pt x="197" y="70"/>
                    </a:cubicBezTo>
                    <a:cubicBezTo>
                      <a:pt x="198" y="69"/>
                      <a:pt x="200" y="69"/>
                      <a:pt x="202" y="69"/>
                    </a:cubicBezTo>
                    <a:cubicBezTo>
                      <a:pt x="202" y="68"/>
                      <a:pt x="202" y="68"/>
                      <a:pt x="203" y="67"/>
                    </a:cubicBezTo>
                    <a:cubicBezTo>
                      <a:pt x="203" y="65"/>
                      <a:pt x="205" y="63"/>
                      <a:pt x="206" y="60"/>
                    </a:cubicBezTo>
                    <a:cubicBezTo>
                      <a:pt x="207" y="57"/>
                      <a:pt x="205" y="55"/>
                      <a:pt x="204" y="52"/>
                    </a:cubicBezTo>
                    <a:cubicBezTo>
                      <a:pt x="204" y="50"/>
                      <a:pt x="205" y="46"/>
                      <a:pt x="205" y="44"/>
                    </a:cubicBezTo>
                    <a:cubicBezTo>
                      <a:pt x="206" y="42"/>
                      <a:pt x="207" y="42"/>
                      <a:pt x="207" y="41"/>
                    </a:cubicBezTo>
                    <a:cubicBezTo>
                      <a:pt x="206" y="40"/>
                      <a:pt x="204" y="39"/>
                      <a:pt x="205" y="37"/>
                    </a:cubicBezTo>
                    <a:cubicBezTo>
                      <a:pt x="206" y="35"/>
                      <a:pt x="211" y="37"/>
                      <a:pt x="213" y="36"/>
                    </a:cubicBezTo>
                    <a:cubicBezTo>
                      <a:pt x="215" y="36"/>
                      <a:pt x="216" y="32"/>
                      <a:pt x="220" y="33"/>
                    </a:cubicBezTo>
                    <a:cubicBezTo>
                      <a:pt x="222" y="33"/>
                      <a:pt x="221" y="33"/>
                      <a:pt x="221" y="35"/>
                    </a:cubicBezTo>
                    <a:cubicBezTo>
                      <a:pt x="221" y="36"/>
                      <a:pt x="222" y="37"/>
                      <a:pt x="222" y="39"/>
                    </a:cubicBezTo>
                    <a:cubicBezTo>
                      <a:pt x="223" y="39"/>
                      <a:pt x="224" y="39"/>
                      <a:pt x="224" y="39"/>
                    </a:cubicBezTo>
                    <a:cubicBezTo>
                      <a:pt x="224" y="37"/>
                      <a:pt x="225" y="35"/>
                      <a:pt x="225" y="32"/>
                    </a:cubicBezTo>
                    <a:cubicBezTo>
                      <a:pt x="225" y="30"/>
                      <a:pt x="225" y="28"/>
                      <a:pt x="224" y="26"/>
                    </a:cubicBezTo>
                    <a:cubicBezTo>
                      <a:pt x="224" y="26"/>
                      <a:pt x="224" y="26"/>
                      <a:pt x="224" y="26"/>
                    </a:cubicBezTo>
                    <a:cubicBezTo>
                      <a:pt x="223" y="26"/>
                      <a:pt x="222" y="26"/>
                      <a:pt x="222" y="26"/>
                    </a:cubicBezTo>
                    <a:cubicBezTo>
                      <a:pt x="218" y="26"/>
                      <a:pt x="214" y="25"/>
                      <a:pt x="211" y="25"/>
                    </a:cubicBezTo>
                    <a:cubicBezTo>
                      <a:pt x="210" y="25"/>
                      <a:pt x="209" y="25"/>
                      <a:pt x="208" y="24"/>
                    </a:cubicBezTo>
                    <a:cubicBezTo>
                      <a:pt x="207" y="24"/>
                      <a:pt x="207" y="23"/>
                      <a:pt x="207" y="22"/>
                    </a:cubicBezTo>
                    <a:cubicBezTo>
                      <a:pt x="205" y="21"/>
                      <a:pt x="203" y="23"/>
                      <a:pt x="202" y="23"/>
                    </a:cubicBezTo>
                    <a:cubicBezTo>
                      <a:pt x="200" y="24"/>
                      <a:pt x="198" y="23"/>
                      <a:pt x="196" y="23"/>
                    </a:cubicBezTo>
                    <a:cubicBezTo>
                      <a:pt x="193" y="23"/>
                      <a:pt x="191" y="22"/>
                      <a:pt x="189" y="22"/>
                    </a:cubicBezTo>
                    <a:cubicBezTo>
                      <a:pt x="187" y="22"/>
                      <a:pt x="186" y="24"/>
                      <a:pt x="184" y="24"/>
                    </a:cubicBezTo>
                    <a:cubicBezTo>
                      <a:pt x="182" y="24"/>
                      <a:pt x="180" y="24"/>
                      <a:pt x="178" y="24"/>
                    </a:cubicBezTo>
                    <a:cubicBezTo>
                      <a:pt x="177" y="24"/>
                      <a:pt x="175" y="24"/>
                      <a:pt x="174" y="22"/>
                    </a:cubicBezTo>
                    <a:cubicBezTo>
                      <a:pt x="173" y="22"/>
                      <a:pt x="173" y="21"/>
                      <a:pt x="172" y="20"/>
                    </a:cubicBezTo>
                    <a:cubicBezTo>
                      <a:pt x="171" y="20"/>
                      <a:pt x="170" y="21"/>
                      <a:pt x="170" y="20"/>
                    </a:cubicBezTo>
                    <a:cubicBezTo>
                      <a:pt x="168" y="19"/>
                      <a:pt x="169" y="17"/>
                      <a:pt x="169" y="15"/>
                    </a:cubicBezTo>
                    <a:cubicBezTo>
                      <a:pt x="169" y="15"/>
                      <a:pt x="169" y="13"/>
                      <a:pt x="169" y="12"/>
                    </a:cubicBezTo>
                    <a:cubicBezTo>
                      <a:pt x="168" y="11"/>
                      <a:pt x="168" y="11"/>
                      <a:pt x="166" y="11"/>
                    </a:cubicBezTo>
                    <a:cubicBezTo>
                      <a:pt x="162" y="11"/>
                      <a:pt x="158" y="11"/>
                      <a:pt x="153" y="10"/>
                    </a:cubicBezTo>
                    <a:cubicBezTo>
                      <a:pt x="149" y="9"/>
                      <a:pt x="146" y="9"/>
                      <a:pt x="142" y="9"/>
                    </a:cubicBezTo>
                    <a:cubicBezTo>
                      <a:pt x="138" y="9"/>
                      <a:pt x="135" y="11"/>
                      <a:pt x="132" y="13"/>
                    </a:cubicBezTo>
                    <a:cubicBezTo>
                      <a:pt x="131" y="13"/>
                      <a:pt x="131" y="14"/>
                      <a:pt x="130" y="13"/>
                    </a:cubicBezTo>
                    <a:cubicBezTo>
                      <a:pt x="129" y="13"/>
                      <a:pt x="128" y="13"/>
                      <a:pt x="127" y="13"/>
                    </a:cubicBezTo>
                    <a:cubicBezTo>
                      <a:pt x="124" y="12"/>
                      <a:pt x="124" y="10"/>
                      <a:pt x="122" y="9"/>
                    </a:cubicBezTo>
                    <a:cubicBezTo>
                      <a:pt x="121" y="7"/>
                      <a:pt x="117" y="8"/>
                      <a:pt x="115" y="8"/>
                    </a:cubicBezTo>
                    <a:cubicBezTo>
                      <a:pt x="113" y="8"/>
                      <a:pt x="109" y="9"/>
                      <a:pt x="107" y="7"/>
                    </a:cubicBezTo>
                    <a:cubicBezTo>
                      <a:pt x="107" y="6"/>
                      <a:pt x="106" y="5"/>
                      <a:pt x="106" y="4"/>
                    </a:cubicBezTo>
                    <a:cubicBezTo>
                      <a:pt x="105" y="3"/>
                      <a:pt x="104" y="2"/>
                      <a:pt x="103" y="2"/>
                    </a:cubicBezTo>
                    <a:cubicBezTo>
                      <a:pt x="102" y="1"/>
                      <a:pt x="102" y="0"/>
                      <a:pt x="100" y="0"/>
                    </a:cubicBezTo>
                    <a:cubicBezTo>
                      <a:pt x="99" y="0"/>
                      <a:pt x="98" y="1"/>
                      <a:pt x="97" y="1"/>
                    </a:cubicBezTo>
                    <a:cubicBezTo>
                      <a:pt x="96" y="1"/>
                      <a:pt x="96" y="1"/>
                      <a:pt x="96" y="1"/>
                    </a:cubicBezTo>
                    <a:cubicBezTo>
                      <a:pt x="96" y="1"/>
                      <a:pt x="96" y="1"/>
                      <a:pt x="96" y="1"/>
                    </a:cubicBezTo>
                    <a:cubicBezTo>
                      <a:pt x="95" y="3"/>
                      <a:pt x="94" y="4"/>
                      <a:pt x="94" y="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2" name="Freeform 69">
                <a:extLst>
                  <a:ext uri="{FF2B5EF4-FFF2-40B4-BE49-F238E27FC236}">
                    <a16:creationId xmlns:a16="http://schemas.microsoft.com/office/drawing/2014/main" id="{23925981-22F9-4530-A43E-3010ED2603AC}"/>
                  </a:ext>
                </a:extLst>
              </p:cNvPr>
              <p:cNvSpPr>
                <a:spLocks/>
              </p:cNvSpPr>
              <p:nvPr/>
            </p:nvSpPr>
            <p:spPr bwMode="auto">
              <a:xfrm>
                <a:off x="5738813" y="5392738"/>
                <a:ext cx="412750" cy="922338"/>
              </a:xfrm>
              <a:custGeom>
                <a:avLst/>
                <a:gdLst>
                  <a:gd name="T0" fmla="*/ 101 w 110"/>
                  <a:gd name="T1" fmla="*/ 48 h 246"/>
                  <a:gd name="T2" fmla="*/ 99 w 110"/>
                  <a:gd name="T3" fmla="*/ 37 h 246"/>
                  <a:gd name="T4" fmla="*/ 100 w 110"/>
                  <a:gd name="T5" fmla="*/ 23 h 246"/>
                  <a:gd name="T6" fmla="*/ 93 w 110"/>
                  <a:gd name="T7" fmla="*/ 18 h 246"/>
                  <a:gd name="T8" fmla="*/ 83 w 110"/>
                  <a:gd name="T9" fmla="*/ 9 h 246"/>
                  <a:gd name="T10" fmla="*/ 80 w 110"/>
                  <a:gd name="T11" fmla="*/ 1 h 246"/>
                  <a:gd name="T12" fmla="*/ 71 w 110"/>
                  <a:gd name="T13" fmla="*/ 19 h 246"/>
                  <a:gd name="T14" fmla="*/ 69 w 110"/>
                  <a:gd name="T15" fmla="*/ 31 h 246"/>
                  <a:gd name="T16" fmla="*/ 70 w 110"/>
                  <a:gd name="T17" fmla="*/ 40 h 246"/>
                  <a:gd name="T18" fmla="*/ 64 w 110"/>
                  <a:gd name="T19" fmla="*/ 44 h 246"/>
                  <a:gd name="T20" fmla="*/ 43 w 110"/>
                  <a:gd name="T21" fmla="*/ 46 h 246"/>
                  <a:gd name="T22" fmla="*/ 37 w 110"/>
                  <a:gd name="T23" fmla="*/ 62 h 246"/>
                  <a:gd name="T24" fmla="*/ 31 w 110"/>
                  <a:gd name="T25" fmla="*/ 70 h 246"/>
                  <a:gd name="T26" fmla="*/ 20 w 110"/>
                  <a:gd name="T27" fmla="*/ 65 h 246"/>
                  <a:gd name="T28" fmla="*/ 12 w 110"/>
                  <a:gd name="T29" fmla="*/ 61 h 246"/>
                  <a:gd name="T30" fmla="*/ 1 w 110"/>
                  <a:gd name="T31" fmla="*/ 57 h 246"/>
                  <a:gd name="T32" fmla="*/ 3 w 110"/>
                  <a:gd name="T33" fmla="*/ 68 h 246"/>
                  <a:gd name="T34" fmla="*/ 8 w 110"/>
                  <a:gd name="T35" fmla="*/ 86 h 246"/>
                  <a:gd name="T36" fmla="*/ 13 w 110"/>
                  <a:gd name="T37" fmla="*/ 95 h 246"/>
                  <a:gd name="T38" fmla="*/ 16 w 110"/>
                  <a:gd name="T39" fmla="*/ 98 h 246"/>
                  <a:gd name="T40" fmla="*/ 21 w 110"/>
                  <a:gd name="T41" fmla="*/ 104 h 246"/>
                  <a:gd name="T42" fmla="*/ 20 w 110"/>
                  <a:gd name="T43" fmla="*/ 130 h 246"/>
                  <a:gd name="T44" fmla="*/ 12 w 110"/>
                  <a:gd name="T45" fmla="*/ 138 h 246"/>
                  <a:gd name="T46" fmla="*/ 5 w 110"/>
                  <a:gd name="T47" fmla="*/ 158 h 246"/>
                  <a:gd name="T48" fmla="*/ 9 w 110"/>
                  <a:gd name="T49" fmla="*/ 168 h 246"/>
                  <a:gd name="T50" fmla="*/ 11 w 110"/>
                  <a:gd name="T51" fmla="*/ 184 h 246"/>
                  <a:gd name="T52" fmla="*/ 9 w 110"/>
                  <a:gd name="T53" fmla="*/ 190 h 246"/>
                  <a:gd name="T54" fmla="*/ 13 w 110"/>
                  <a:gd name="T55" fmla="*/ 201 h 246"/>
                  <a:gd name="T56" fmla="*/ 12 w 110"/>
                  <a:gd name="T57" fmla="*/ 212 h 246"/>
                  <a:gd name="T58" fmla="*/ 17 w 110"/>
                  <a:gd name="T59" fmla="*/ 225 h 246"/>
                  <a:gd name="T60" fmla="*/ 25 w 110"/>
                  <a:gd name="T61" fmla="*/ 241 h 246"/>
                  <a:gd name="T62" fmla="*/ 31 w 110"/>
                  <a:gd name="T63" fmla="*/ 246 h 246"/>
                  <a:gd name="T64" fmla="*/ 36 w 110"/>
                  <a:gd name="T65" fmla="*/ 244 h 246"/>
                  <a:gd name="T66" fmla="*/ 45 w 110"/>
                  <a:gd name="T67" fmla="*/ 238 h 246"/>
                  <a:gd name="T68" fmla="*/ 55 w 110"/>
                  <a:gd name="T69" fmla="*/ 228 h 246"/>
                  <a:gd name="T70" fmla="*/ 66 w 110"/>
                  <a:gd name="T71" fmla="*/ 225 h 246"/>
                  <a:gd name="T72" fmla="*/ 69 w 110"/>
                  <a:gd name="T73" fmla="*/ 213 h 246"/>
                  <a:gd name="T74" fmla="*/ 77 w 110"/>
                  <a:gd name="T75" fmla="*/ 201 h 246"/>
                  <a:gd name="T76" fmla="*/ 82 w 110"/>
                  <a:gd name="T77" fmla="*/ 197 h 246"/>
                  <a:gd name="T78" fmla="*/ 90 w 110"/>
                  <a:gd name="T79" fmla="*/ 188 h 246"/>
                  <a:gd name="T80" fmla="*/ 88 w 110"/>
                  <a:gd name="T81" fmla="*/ 178 h 246"/>
                  <a:gd name="T82" fmla="*/ 84 w 110"/>
                  <a:gd name="T83" fmla="*/ 173 h 246"/>
                  <a:gd name="T84" fmla="*/ 83 w 110"/>
                  <a:gd name="T85" fmla="*/ 168 h 246"/>
                  <a:gd name="T86" fmla="*/ 86 w 110"/>
                  <a:gd name="T87" fmla="*/ 153 h 246"/>
                  <a:gd name="T88" fmla="*/ 91 w 110"/>
                  <a:gd name="T89" fmla="*/ 147 h 246"/>
                  <a:gd name="T90" fmla="*/ 101 w 110"/>
                  <a:gd name="T91" fmla="*/ 141 h 246"/>
                  <a:gd name="T92" fmla="*/ 92 w 110"/>
                  <a:gd name="T93" fmla="*/ 134 h 246"/>
                  <a:gd name="T94" fmla="*/ 88 w 110"/>
                  <a:gd name="T95" fmla="*/ 130 h 246"/>
                  <a:gd name="T96" fmla="*/ 92 w 110"/>
                  <a:gd name="T97" fmla="*/ 124 h 246"/>
                  <a:gd name="T98" fmla="*/ 92 w 110"/>
                  <a:gd name="T99" fmla="*/ 110 h 246"/>
                  <a:gd name="T100" fmla="*/ 86 w 110"/>
                  <a:gd name="T101" fmla="*/ 101 h 246"/>
                  <a:gd name="T102" fmla="*/ 90 w 110"/>
                  <a:gd name="T103" fmla="*/ 92 h 246"/>
                  <a:gd name="T104" fmla="*/ 91 w 110"/>
                  <a:gd name="T105" fmla="*/ 74 h 246"/>
                  <a:gd name="T106" fmla="*/ 96 w 110"/>
                  <a:gd name="T107" fmla="*/ 63 h 246"/>
                  <a:gd name="T108" fmla="*/ 110 w 110"/>
                  <a:gd name="T109" fmla="*/ 6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 h="246">
                    <a:moveTo>
                      <a:pt x="107" y="50"/>
                    </a:moveTo>
                    <a:cubicBezTo>
                      <a:pt x="105" y="49"/>
                      <a:pt x="103" y="49"/>
                      <a:pt x="101" y="48"/>
                    </a:cubicBezTo>
                    <a:cubicBezTo>
                      <a:pt x="100" y="47"/>
                      <a:pt x="100" y="46"/>
                      <a:pt x="99" y="44"/>
                    </a:cubicBezTo>
                    <a:cubicBezTo>
                      <a:pt x="98" y="42"/>
                      <a:pt x="99" y="39"/>
                      <a:pt x="99" y="37"/>
                    </a:cubicBezTo>
                    <a:cubicBezTo>
                      <a:pt x="105" y="37"/>
                      <a:pt x="100" y="32"/>
                      <a:pt x="100" y="29"/>
                    </a:cubicBezTo>
                    <a:cubicBezTo>
                      <a:pt x="100" y="27"/>
                      <a:pt x="100" y="25"/>
                      <a:pt x="100" y="23"/>
                    </a:cubicBezTo>
                    <a:cubicBezTo>
                      <a:pt x="100" y="21"/>
                      <a:pt x="100" y="19"/>
                      <a:pt x="98" y="17"/>
                    </a:cubicBezTo>
                    <a:cubicBezTo>
                      <a:pt x="96" y="15"/>
                      <a:pt x="95" y="18"/>
                      <a:pt x="93" y="18"/>
                    </a:cubicBezTo>
                    <a:cubicBezTo>
                      <a:pt x="93" y="15"/>
                      <a:pt x="97" y="11"/>
                      <a:pt x="93" y="9"/>
                    </a:cubicBezTo>
                    <a:cubicBezTo>
                      <a:pt x="90" y="8"/>
                      <a:pt x="86" y="9"/>
                      <a:pt x="83" y="9"/>
                    </a:cubicBezTo>
                    <a:cubicBezTo>
                      <a:pt x="83" y="6"/>
                      <a:pt x="87" y="3"/>
                      <a:pt x="87" y="0"/>
                    </a:cubicBezTo>
                    <a:cubicBezTo>
                      <a:pt x="85" y="1"/>
                      <a:pt x="82" y="0"/>
                      <a:pt x="80" y="1"/>
                    </a:cubicBezTo>
                    <a:cubicBezTo>
                      <a:pt x="77" y="2"/>
                      <a:pt x="75" y="4"/>
                      <a:pt x="74" y="7"/>
                    </a:cubicBezTo>
                    <a:cubicBezTo>
                      <a:pt x="73" y="11"/>
                      <a:pt x="72" y="15"/>
                      <a:pt x="71" y="19"/>
                    </a:cubicBezTo>
                    <a:cubicBezTo>
                      <a:pt x="71" y="22"/>
                      <a:pt x="70" y="24"/>
                      <a:pt x="69" y="26"/>
                    </a:cubicBezTo>
                    <a:cubicBezTo>
                      <a:pt x="69" y="27"/>
                      <a:pt x="70" y="29"/>
                      <a:pt x="69" y="31"/>
                    </a:cubicBezTo>
                    <a:cubicBezTo>
                      <a:pt x="69" y="32"/>
                      <a:pt x="67" y="32"/>
                      <a:pt x="67" y="34"/>
                    </a:cubicBezTo>
                    <a:cubicBezTo>
                      <a:pt x="66" y="36"/>
                      <a:pt x="68" y="38"/>
                      <a:pt x="70" y="40"/>
                    </a:cubicBezTo>
                    <a:cubicBezTo>
                      <a:pt x="71" y="41"/>
                      <a:pt x="75" y="43"/>
                      <a:pt x="73" y="45"/>
                    </a:cubicBezTo>
                    <a:cubicBezTo>
                      <a:pt x="71" y="46"/>
                      <a:pt x="66" y="44"/>
                      <a:pt x="64" y="44"/>
                    </a:cubicBezTo>
                    <a:cubicBezTo>
                      <a:pt x="60" y="44"/>
                      <a:pt x="55" y="45"/>
                      <a:pt x="51" y="44"/>
                    </a:cubicBezTo>
                    <a:cubicBezTo>
                      <a:pt x="47" y="43"/>
                      <a:pt x="45" y="43"/>
                      <a:pt x="43" y="46"/>
                    </a:cubicBezTo>
                    <a:cubicBezTo>
                      <a:pt x="40" y="49"/>
                      <a:pt x="38" y="50"/>
                      <a:pt x="37" y="53"/>
                    </a:cubicBezTo>
                    <a:cubicBezTo>
                      <a:pt x="37" y="56"/>
                      <a:pt x="38" y="59"/>
                      <a:pt x="37" y="62"/>
                    </a:cubicBezTo>
                    <a:cubicBezTo>
                      <a:pt x="37" y="65"/>
                      <a:pt x="36" y="68"/>
                      <a:pt x="36" y="71"/>
                    </a:cubicBezTo>
                    <a:cubicBezTo>
                      <a:pt x="36" y="78"/>
                      <a:pt x="33" y="73"/>
                      <a:pt x="31" y="70"/>
                    </a:cubicBezTo>
                    <a:cubicBezTo>
                      <a:pt x="30" y="67"/>
                      <a:pt x="26" y="65"/>
                      <a:pt x="26" y="69"/>
                    </a:cubicBezTo>
                    <a:cubicBezTo>
                      <a:pt x="24" y="70"/>
                      <a:pt x="21" y="66"/>
                      <a:pt x="20" y="65"/>
                    </a:cubicBezTo>
                    <a:cubicBezTo>
                      <a:pt x="18" y="64"/>
                      <a:pt x="17" y="62"/>
                      <a:pt x="15" y="62"/>
                    </a:cubicBezTo>
                    <a:cubicBezTo>
                      <a:pt x="14" y="61"/>
                      <a:pt x="13" y="62"/>
                      <a:pt x="12" y="61"/>
                    </a:cubicBezTo>
                    <a:cubicBezTo>
                      <a:pt x="9" y="60"/>
                      <a:pt x="9" y="57"/>
                      <a:pt x="7" y="56"/>
                    </a:cubicBezTo>
                    <a:cubicBezTo>
                      <a:pt x="6" y="56"/>
                      <a:pt x="1" y="56"/>
                      <a:pt x="1" y="57"/>
                    </a:cubicBezTo>
                    <a:cubicBezTo>
                      <a:pt x="0" y="58"/>
                      <a:pt x="2" y="61"/>
                      <a:pt x="2" y="63"/>
                    </a:cubicBezTo>
                    <a:cubicBezTo>
                      <a:pt x="2" y="64"/>
                      <a:pt x="3" y="66"/>
                      <a:pt x="3" y="68"/>
                    </a:cubicBezTo>
                    <a:cubicBezTo>
                      <a:pt x="3" y="72"/>
                      <a:pt x="4" y="76"/>
                      <a:pt x="5" y="80"/>
                    </a:cubicBezTo>
                    <a:cubicBezTo>
                      <a:pt x="6" y="82"/>
                      <a:pt x="7" y="84"/>
                      <a:pt x="8" y="86"/>
                    </a:cubicBezTo>
                    <a:cubicBezTo>
                      <a:pt x="9" y="88"/>
                      <a:pt x="10" y="90"/>
                      <a:pt x="11" y="92"/>
                    </a:cubicBezTo>
                    <a:cubicBezTo>
                      <a:pt x="11" y="93"/>
                      <a:pt x="12" y="94"/>
                      <a:pt x="13" y="95"/>
                    </a:cubicBezTo>
                    <a:cubicBezTo>
                      <a:pt x="13" y="95"/>
                      <a:pt x="13" y="96"/>
                      <a:pt x="13" y="96"/>
                    </a:cubicBezTo>
                    <a:cubicBezTo>
                      <a:pt x="14" y="97"/>
                      <a:pt x="15" y="97"/>
                      <a:pt x="16" y="98"/>
                    </a:cubicBezTo>
                    <a:cubicBezTo>
                      <a:pt x="17" y="99"/>
                      <a:pt x="17" y="100"/>
                      <a:pt x="18" y="101"/>
                    </a:cubicBezTo>
                    <a:cubicBezTo>
                      <a:pt x="19" y="102"/>
                      <a:pt x="20" y="103"/>
                      <a:pt x="21" y="104"/>
                    </a:cubicBezTo>
                    <a:cubicBezTo>
                      <a:pt x="24" y="108"/>
                      <a:pt x="24" y="114"/>
                      <a:pt x="24" y="119"/>
                    </a:cubicBezTo>
                    <a:cubicBezTo>
                      <a:pt x="24" y="123"/>
                      <a:pt x="22" y="126"/>
                      <a:pt x="20" y="130"/>
                    </a:cubicBezTo>
                    <a:cubicBezTo>
                      <a:pt x="18" y="132"/>
                      <a:pt x="17" y="134"/>
                      <a:pt x="15" y="135"/>
                    </a:cubicBezTo>
                    <a:cubicBezTo>
                      <a:pt x="14" y="136"/>
                      <a:pt x="13" y="137"/>
                      <a:pt x="12" y="138"/>
                    </a:cubicBezTo>
                    <a:cubicBezTo>
                      <a:pt x="9" y="142"/>
                      <a:pt x="5" y="146"/>
                      <a:pt x="5" y="152"/>
                    </a:cubicBezTo>
                    <a:cubicBezTo>
                      <a:pt x="5" y="154"/>
                      <a:pt x="5" y="156"/>
                      <a:pt x="5" y="158"/>
                    </a:cubicBezTo>
                    <a:cubicBezTo>
                      <a:pt x="4" y="161"/>
                      <a:pt x="4" y="162"/>
                      <a:pt x="5" y="164"/>
                    </a:cubicBezTo>
                    <a:cubicBezTo>
                      <a:pt x="6" y="167"/>
                      <a:pt x="7" y="167"/>
                      <a:pt x="9" y="168"/>
                    </a:cubicBezTo>
                    <a:cubicBezTo>
                      <a:pt x="11" y="170"/>
                      <a:pt x="11" y="171"/>
                      <a:pt x="11" y="173"/>
                    </a:cubicBezTo>
                    <a:cubicBezTo>
                      <a:pt x="11" y="177"/>
                      <a:pt x="11" y="181"/>
                      <a:pt x="11" y="184"/>
                    </a:cubicBezTo>
                    <a:cubicBezTo>
                      <a:pt x="11" y="185"/>
                      <a:pt x="11" y="186"/>
                      <a:pt x="11" y="187"/>
                    </a:cubicBezTo>
                    <a:cubicBezTo>
                      <a:pt x="10" y="189"/>
                      <a:pt x="9" y="189"/>
                      <a:pt x="9" y="190"/>
                    </a:cubicBezTo>
                    <a:cubicBezTo>
                      <a:pt x="8" y="191"/>
                      <a:pt x="9" y="194"/>
                      <a:pt x="10" y="195"/>
                    </a:cubicBezTo>
                    <a:cubicBezTo>
                      <a:pt x="12" y="197"/>
                      <a:pt x="13" y="198"/>
                      <a:pt x="13" y="201"/>
                    </a:cubicBezTo>
                    <a:cubicBezTo>
                      <a:pt x="13" y="203"/>
                      <a:pt x="13" y="205"/>
                      <a:pt x="13" y="207"/>
                    </a:cubicBezTo>
                    <a:cubicBezTo>
                      <a:pt x="13" y="208"/>
                      <a:pt x="12" y="210"/>
                      <a:pt x="12" y="212"/>
                    </a:cubicBezTo>
                    <a:cubicBezTo>
                      <a:pt x="13" y="215"/>
                      <a:pt x="14" y="216"/>
                      <a:pt x="15" y="219"/>
                    </a:cubicBezTo>
                    <a:cubicBezTo>
                      <a:pt x="15" y="222"/>
                      <a:pt x="15" y="222"/>
                      <a:pt x="17" y="225"/>
                    </a:cubicBezTo>
                    <a:cubicBezTo>
                      <a:pt x="18" y="226"/>
                      <a:pt x="18" y="228"/>
                      <a:pt x="19" y="230"/>
                    </a:cubicBezTo>
                    <a:cubicBezTo>
                      <a:pt x="20" y="234"/>
                      <a:pt x="23" y="238"/>
                      <a:pt x="25" y="241"/>
                    </a:cubicBezTo>
                    <a:cubicBezTo>
                      <a:pt x="27" y="243"/>
                      <a:pt x="29" y="244"/>
                      <a:pt x="30" y="245"/>
                    </a:cubicBezTo>
                    <a:cubicBezTo>
                      <a:pt x="30" y="246"/>
                      <a:pt x="31" y="246"/>
                      <a:pt x="31" y="246"/>
                    </a:cubicBezTo>
                    <a:cubicBezTo>
                      <a:pt x="31" y="245"/>
                      <a:pt x="31" y="245"/>
                      <a:pt x="32" y="244"/>
                    </a:cubicBezTo>
                    <a:cubicBezTo>
                      <a:pt x="33" y="244"/>
                      <a:pt x="35" y="244"/>
                      <a:pt x="36" y="244"/>
                    </a:cubicBezTo>
                    <a:cubicBezTo>
                      <a:pt x="37" y="244"/>
                      <a:pt x="38" y="243"/>
                      <a:pt x="39" y="242"/>
                    </a:cubicBezTo>
                    <a:cubicBezTo>
                      <a:pt x="41" y="241"/>
                      <a:pt x="43" y="240"/>
                      <a:pt x="45" y="238"/>
                    </a:cubicBezTo>
                    <a:cubicBezTo>
                      <a:pt x="46" y="237"/>
                      <a:pt x="48" y="235"/>
                      <a:pt x="50" y="233"/>
                    </a:cubicBezTo>
                    <a:cubicBezTo>
                      <a:pt x="51" y="231"/>
                      <a:pt x="53" y="229"/>
                      <a:pt x="55" y="228"/>
                    </a:cubicBezTo>
                    <a:cubicBezTo>
                      <a:pt x="56" y="227"/>
                      <a:pt x="59" y="227"/>
                      <a:pt x="60" y="227"/>
                    </a:cubicBezTo>
                    <a:cubicBezTo>
                      <a:pt x="62" y="226"/>
                      <a:pt x="65" y="226"/>
                      <a:pt x="66" y="225"/>
                    </a:cubicBezTo>
                    <a:cubicBezTo>
                      <a:pt x="67" y="224"/>
                      <a:pt x="67" y="221"/>
                      <a:pt x="67" y="220"/>
                    </a:cubicBezTo>
                    <a:cubicBezTo>
                      <a:pt x="68" y="217"/>
                      <a:pt x="70" y="216"/>
                      <a:pt x="69" y="213"/>
                    </a:cubicBezTo>
                    <a:cubicBezTo>
                      <a:pt x="69" y="210"/>
                      <a:pt x="69" y="207"/>
                      <a:pt x="70" y="204"/>
                    </a:cubicBezTo>
                    <a:cubicBezTo>
                      <a:pt x="74" y="204"/>
                      <a:pt x="75" y="203"/>
                      <a:pt x="77" y="201"/>
                    </a:cubicBezTo>
                    <a:cubicBezTo>
                      <a:pt x="78" y="201"/>
                      <a:pt x="79" y="201"/>
                      <a:pt x="80" y="200"/>
                    </a:cubicBezTo>
                    <a:cubicBezTo>
                      <a:pt x="81" y="199"/>
                      <a:pt x="82" y="198"/>
                      <a:pt x="82" y="197"/>
                    </a:cubicBezTo>
                    <a:cubicBezTo>
                      <a:pt x="83" y="195"/>
                      <a:pt x="84" y="193"/>
                      <a:pt x="86" y="193"/>
                    </a:cubicBezTo>
                    <a:cubicBezTo>
                      <a:pt x="87" y="191"/>
                      <a:pt x="88" y="190"/>
                      <a:pt x="90" y="188"/>
                    </a:cubicBezTo>
                    <a:cubicBezTo>
                      <a:pt x="92" y="186"/>
                      <a:pt x="91" y="184"/>
                      <a:pt x="90" y="181"/>
                    </a:cubicBezTo>
                    <a:cubicBezTo>
                      <a:pt x="89" y="180"/>
                      <a:pt x="88" y="180"/>
                      <a:pt x="88" y="178"/>
                    </a:cubicBezTo>
                    <a:cubicBezTo>
                      <a:pt x="88" y="178"/>
                      <a:pt x="88" y="176"/>
                      <a:pt x="88" y="175"/>
                    </a:cubicBezTo>
                    <a:cubicBezTo>
                      <a:pt x="85" y="176"/>
                      <a:pt x="84" y="176"/>
                      <a:pt x="84" y="173"/>
                    </a:cubicBezTo>
                    <a:cubicBezTo>
                      <a:pt x="84" y="172"/>
                      <a:pt x="84" y="172"/>
                      <a:pt x="84" y="171"/>
                    </a:cubicBezTo>
                    <a:cubicBezTo>
                      <a:pt x="84" y="170"/>
                      <a:pt x="83" y="169"/>
                      <a:pt x="83" y="168"/>
                    </a:cubicBezTo>
                    <a:cubicBezTo>
                      <a:pt x="86" y="167"/>
                      <a:pt x="84" y="163"/>
                      <a:pt x="84" y="160"/>
                    </a:cubicBezTo>
                    <a:cubicBezTo>
                      <a:pt x="84" y="157"/>
                      <a:pt x="83" y="155"/>
                      <a:pt x="86" y="153"/>
                    </a:cubicBezTo>
                    <a:cubicBezTo>
                      <a:pt x="87" y="152"/>
                      <a:pt x="88" y="152"/>
                      <a:pt x="89" y="150"/>
                    </a:cubicBezTo>
                    <a:cubicBezTo>
                      <a:pt x="90" y="148"/>
                      <a:pt x="89" y="148"/>
                      <a:pt x="91" y="147"/>
                    </a:cubicBezTo>
                    <a:cubicBezTo>
                      <a:pt x="95" y="147"/>
                      <a:pt x="97" y="148"/>
                      <a:pt x="100" y="147"/>
                    </a:cubicBezTo>
                    <a:cubicBezTo>
                      <a:pt x="100" y="146"/>
                      <a:pt x="101" y="142"/>
                      <a:pt x="101" y="141"/>
                    </a:cubicBezTo>
                    <a:cubicBezTo>
                      <a:pt x="101" y="141"/>
                      <a:pt x="96" y="141"/>
                      <a:pt x="95" y="140"/>
                    </a:cubicBezTo>
                    <a:cubicBezTo>
                      <a:pt x="92" y="139"/>
                      <a:pt x="93" y="137"/>
                      <a:pt x="92" y="134"/>
                    </a:cubicBezTo>
                    <a:cubicBezTo>
                      <a:pt x="91" y="133"/>
                      <a:pt x="92" y="132"/>
                      <a:pt x="91" y="131"/>
                    </a:cubicBezTo>
                    <a:cubicBezTo>
                      <a:pt x="90" y="131"/>
                      <a:pt x="89" y="131"/>
                      <a:pt x="88" y="130"/>
                    </a:cubicBezTo>
                    <a:cubicBezTo>
                      <a:pt x="87" y="129"/>
                      <a:pt x="88" y="125"/>
                      <a:pt x="88" y="124"/>
                    </a:cubicBezTo>
                    <a:cubicBezTo>
                      <a:pt x="89" y="124"/>
                      <a:pt x="91" y="124"/>
                      <a:pt x="92" y="124"/>
                    </a:cubicBezTo>
                    <a:cubicBezTo>
                      <a:pt x="92" y="123"/>
                      <a:pt x="92" y="120"/>
                      <a:pt x="92" y="119"/>
                    </a:cubicBezTo>
                    <a:cubicBezTo>
                      <a:pt x="92" y="117"/>
                      <a:pt x="93" y="112"/>
                      <a:pt x="92" y="110"/>
                    </a:cubicBezTo>
                    <a:cubicBezTo>
                      <a:pt x="91" y="109"/>
                      <a:pt x="88" y="110"/>
                      <a:pt x="87" y="107"/>
                    </a:cubicBezTo>
                    <a:cubicBezTo>
                      <a:pt x="86" y="105"/>
                      <a:pt x="86" y="104"/>
                      <a:pt x="86" y="101"/>
                    </a:cubicBezTo>
                    <a:cubicBezTo>
                      <a:pt x="87" y="100"/>
                      <a:pt x="86" y="97"/>
                      <a:pt x="87" y="96"/>
                    </a:cubicBezTo>
                    <a:cubicBezTo>
                      <a:pt x="88" y="94"/>
                      <a:pt x="90" y="94"/>
                      <a:pt x="90" y="92"/>
                    </a:cubicBezTo>
                    <a:cubicBezTo>
                      <a:pt x="91" y="90"/>
                      <a:pt x="89" y="88"/>
                      <a:pt x="89" y="86"/>
                    </a:cubicBezTo>
                    <a:cubicBezTo>
                      <a:pt x="88" y="82"/>
                      <a:pt x="90" y="78"/>
                      <a:pt x="91" y="74"/>
                    </a:cubicBezTo>
                    <a:cubicBezTo>
                      <a:pt x="91" y="72"/>
                      <a:pt x="90" y="69"/>
                      <a:pt x="91" y="67"/>
                    </a:cubicBezTo>
                    <a:cubicBezTo>
                      <a:pt x="92" y="65"/>
                      <a:pt x="94" y="64"/>
                      <a:pt x="96" y="63"/>
                    </a:cubicBezTo>
                    <a:cubicBezTo>
                      <a:pt x="100" y="63"/>
                      <a:pt x="103" y="61"/>
                      <a:pt x="108" y="61"/>
                    </a:cubicBezTo>
                    <a:cubicBezTo>
                      <a:pt x="108" y="61"/>
                      <a:pt x="109" y="61"/>
                      <a:pt x="110" y="62"/>
                    </a:cubicBezTo>
                    <a:cubicBezTo>
                      <a:pt x="110" y="57"/>
                      <a:pt x="110" y="52"/>
                      <a:pt x="107" y="5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3" name="Freeform 70">
                <a:extLst>
                  <a:ext uri="{FF2B5EF4-FFF2-40B4-BE49-F238E27FC236}">
                    <a16:creationId xmlns:a16="http://schemas.microsoft.com/office/drawing/2014/main" id="{200AE89D-CCD9-44DA-A3AA-B1258AEB5B08}"/>
                  </a:ext>
                </a:extLst>
              </p:cNvPr>
              <p:cNvSpPr>
                <a:spLocks/>
              </p:cNvSpPr>
              <p:nvPr/>
            </p:nvSpPr>
            <p:spPr bwMode="auto">
              <a:xfrm>
                <a:off x="6319838" y="4495800"/>
                <a:ext cx="577850" cy="536575"/>
              </a:xfrm>
              <a:custGeom>
                <a:avLst/>
                <a:gdLst>
                  <a:gd name="T0" fmla="*/ 85 w 154"/>
                  <a:gd name="T1" fmla="*/ 14 h 143"/>
                  <a:gd name="T2" fmla="*/ 80 w 154"/>
                  <a:gd name="T3" fmla="*/ 21 h 143"/>
                  <a:gd name="T4" fmla="*/ 67 w 154"/>
                  <a:gd name="T5" fmla="*/ 24 h 143"/>
                  <a:gd name="T6" fmla="*/ 65 w 154"/>
                  <a:gd name="T7" fmla="*/ 18 h 143"/>
                  <a:gd name="T8" fmla="*/ 59 w 154"/>
                  <a:gd name="T9" fmla="*/ 16 h 143"/>
                  <a:gd name="T10" fmla="*/ 49 w 154"/>
                  <a:gd name="T11" fmla="*/ 19 h 143"/>
                  <a:gd name="T12" fmla="*/ 39 w 154"/>
                  <a:gd name="T13" fmla="*/ 19 h 143"/>
                  <a:gd name="T14" fmla="*/ 35 w 154"/>
                  <a:gd name="T15" fmla="*/ 12 h 143"/>
                  <a:gd name="T16" fmla="*/ 25 w 154"/>
                  <a:gd name="T17" fmla="*/ 15 h 143"/>
                  <a:gd name="T18" fmla="*/ 20 w 154"/>
                  <a:gd name="T19" fmla="*/ 8 h 143"/>
                  <a:gd name="T20" fmla="*/ 17 w 154"/>
                  <a:gd name="T21" fmla="*/ 5 h 143"/>
                  <a:gd name="T22" fmla="*/ 11 w 154"/>
                  <a:gd name="T23" fmla="*/ 11 h 143"/>
                  <a:gd name="T24" fmla="*/ 6 w 154"/>
                  <a:gd name="T25" fmla="*/ 18 h 143"/>
                  <a:gd name="T26" fmla="*/ 3 w 154"/>
                  <a:gd name="T27" fmla="*/ 27 h 143"/>
                  <a:gd name="T28" fmla="*/ 2 w 154"/>
                  <a:gd name="T29" fmla="*/ 31 h 143"/>
                  <a:gd name="T30" fmla="*/ 5 w 154"/>
                  <a:gd name="T31" fmla="*/ 35 h 143"/>
                  <a:gd name="T32" fmla="*/ 10 w 154"/>
                  <a:gd name="T33" fmla="*/ 31 h 143"/>
                  <a:gd name="T34" fmla="*/ 12 w 154"/>
                  <a:gd name="T35" fmla="*/ 33 h 143"/>
                  <a:gd name="T36" fmla="*/ 14 w 154"/>
                  <a:gd name="T37" fmla="*/ 36 h 143"/>
                  <a:gd name="T38" fmla="*/ 18 w 154"/>
                  <a:gd name="T39" fmla="*/ 49 h 143"/>
                  <a:gd name="T40" fmla="*/ 21 w 154"/>
                  <a:gd name="T41" fmla="*/ 66 h 143"/>
                  <a:gd name="T42" fmla="*/ 24 w 154"/>
                  <a:gd name="T43" fmla="*/ 79 h 143"/>
                  <a:gd name="T44" fmla="*/ 29 w 154"/>
                  <a:gd name="T45" fmla="*/ 87 h 143"/>
                  <a:gd name="T46" fmla="*/ 35 w 154"/>
                  <a:gd name="T47" fmla="*/ 92 h 143"/>
                  <a:gd name="T48" fmla="*/ 37 w 154"/>
                  <a:gd name="T49" fmla="*/ 98 h 143"/>
                  <a:gd name="T50" fmla="*/ 43 w 154"/>
                  <a:gd name="T51" fmla="*/ 103 h 143"/>
                  <a:gd name="T52" fmla="*/ 48 w 154"/>
                  <a:gd name="T53" fmla="*/ 102 h 143"/>
                  <a:gd name="T54" fmla="*/ 51 w 154"/>
                  <a:gd name="T55" fmla="*/ 109 h 143"/>
                  <a:gd name="T56" fmla="*/ 51 w 154"/>
                  <a:gd name="T57" fmla="*/ 122 h 143"/>
                  <a:gd name="T58" fmla="*/ 49 w 154"/>
                  <a:gd name="T59" fmla="*/ 132 h 143"/>
                  <a:gd name="T60" fmla="*/ 56 w 154"/>
                  <a:gd name="T61" fmla="*/ 139 h 143"/>
                  <a:gd name="T62" fmla="*/ 61 w 154"/>
                  <a:gd name="T63" fmla="*/ 139 h 143"/>
                  <a:gd name="T64" fmla="*/ 68 w 154"/>
                  <a:gd name="T65" fmla="*/ 141 h 143"/>
                  <a:gd name="T66" fmla="*/ 70 w 154"/>
                  <a:gd name="T67" fmla="*/ 136 h 143"/>
                  <a:gd name="T68" fmla="*/ 73 w 154"/>
                  <a:gd name="T69" fmla="*/ 127 h 143"/>
                  <a:gd name="T70" fmla="*/ 80 w 154"/>
                  <a:gd name="T71" fmla="*/ 117 h 143"/>
                  <a:gd name="T72" fmla="*/ 81 w 154"/>
                  <a:gd name="T73" fmla="*/ 108 h 143"/>
                  <a:gd name="T74" fmla="*/ 76 w 154"/>
                  <a:gd name="T75" fmla="*/ 96 h 143"/>
                  <a:gd name="T76" fmla="*/ 91 w 154"/>
                  <a:gd name="T77" fmla="*/ 95 h 143"/>
                  <a:gd name="T78" fmla="*/ 103 w 154"/>
                  <a:gd name="T79" fmla="*/ 97 h 143"/>
                  <a:gd name="T80" fmla="*/ 107 w 154"/>
                  <a:gd name="T81" fmla="*/ 101 h 143"/>
                  <a:gd name="T82" fmla="*/ 118 w 154"/>
                  <a:gd name="T83" fmla="*/ 103 h 143"/>
                  <a:gd name="T84" fmla="*/ 131 w 154"/>
                  <a:gd name="T85" fmla="*/ 100 h 143"/>
                  <a:gd name="T86" fmla="*/ 134 w 154"/>
                  <a:gd name="T87" fmla="*/ 95 h 143"/>
                  <a:gd name="T88" fmla="*/ 146 w 154"/>
                  <a:gd name="T89" fmla="*/ 60 h 143"/>
                  <a:gd name="T90" fmla="*/ 146 w 154"/>
                  <a:gd name="T91" fmla="*/ 41 h 143"/>
                  <a:gd name="T92" fmla="*/ 130 w 154"/>
                  <a:gd name="T93" fmla="*/ 34 h 143"/>
                  <a:gd name="T94" fmla="*/ 125 w 154"/>
                  <a:gd name="T95" fmla="*/ 32 h 143"/>
                  <a:gd name="T96" fmla="*/ 120 w 154"/>
                  <a:gd name="T97" fmla="*/ 27 h 143"/>
                  <a:gd name="T98" fmla="*/ 114 w 154"/>
                  <a:gd name="T99" fmla="*/ 23 h 143"/>
                  <a:gd name="T100" fmla="*/ 110 w 154"/>
                  <a:gd name="T101" fmla="*/ 19 h 143"/>
                  <a:gd name="T102" fmla="*/ 109 w 154"/>
                  <a:gd name="T103" fmla="*/ 8 h 143"/>
                  <a:gd name="T104" fmla="*/ 100 w 154"/>
                  <a:gd name="T105" fmla="*/ 7 h 143"/>
                  <a:gd name="T106" fmla="*/ 91 w 154"/>
                  <a:gd name="T107" fmla="*/ 5 h 143"/>
                  <a:gd name="T108" fmla="*/ 86 w 154"/>
                  <a:gd name="T109" fmla="*/ 1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43">
                    <a:moveTo>
                      <a:pt x="86" y="10"/>
                    </a:moveTo>
                    <a:cubicBezTo>
                      <a:pt x="85" y="12"/>
                      <a:pt x="86" y="13"/>
                      <a:pt x="85" y="14"/>
                    </a:cubicBezTo>
                    <a:cubicBezTo>
                      <a:pt x="84" y="15"/>
                      <a:pt x="82" y="15"/>
                      <a:pt x="81" y="15"/>
                    </a:cubicBezTo>
                    <a:cubicBezTo>
                      <a:pt x="80" y="17"/>
                      <a:pt x="80" y="19"/>
                      <a:pt x="80" y="21"/>
                    </a:cubicBezTo>
                    <a:cubicBezTo>
                      <a:pt x="79" y="24"/>
                      <a:pt x="80" y="24"/>
                      <a:pt x="78" y="24"/>
                    </a:cubicBezTo>
                    <a:cubicBezTo>
                      <a:pt x="76" y="25"/>
                      <a:pt x="69" y="25"/>
                      <a:pt x="67" y="24"/>
                    </a:cubicBezTo>
                    <a:cubicBezTo>
                      <a:pt x="67" y="23"/>
                      <a:pt x="68" y="21"/>
                      <a:pt x="68" y="20"/>
                    </a:cubicBezTo>
                    <a:cubicBezTo>
                      <a:pt x="67" y="18"/>
                      <a:pt x="67" y="19"/>
                      <a:pt x="65" y="18"/>
                    </a:cubicBezTo>
                    <a:cubicBezTo>
                      <a:pt x="65" y="18"/>
                      <a:pt x="65" y="17"/>
                      <a:pt x="64" y="16"/>
                    </a:cubicBezTo>
                    <a:cubicBezTo>
                      <a:pt x="62" y="15"/>
                      <a:pt x="61" y="16"/>
                      <a:pt x="59" y="16"/>
                    </a:cubicBezTo>
                    <a:cubicBezTo>
                      <a:pt x="58" y="16"/>
                      <a:pt x="54" y="15"/>
                      <a:pt x="53" y="16"/>
                    </a:cubicBezTo>
                    <a:cubicBezTo>
                      <a:pt x="51" y="17"/>
                      <a:pt x="52" y="19"/>
                      <a:pt x="49" y="19"/>
                    </a:cubicBezTo>
                    <a:cubicBezTo>
                      <a:pt x="48" y="18"/>
                      <a:pt x="47" y="16"/>
                      <a:pt x="45" y="16"/>
                    </a:cubicBezTo>
                    <a:cubicBezTo>
                      <a:pt x="42" y="15"/>
                      <a:pt x="38" y="15"/>
                      <a:pt x="39" y="19"/>
                    </a:cubicBezTo>
                    <a:cubicBezTo>
                      <a:pt x="35" y="20"/>
                      <a:pt x="37" y="16"/>
                      <a:pt x="37" y="14"/>
                    </a:cubicBezTo>
                    <a:cubicBezTo>
                      <a:pt x="37" y="13"/>
                      <a:pt x="36" y="12"/>
                      <a:pt x="35" y="12"/>
                    </a:cubicBezTo>
                    <a:cubicBezTo>
                      <a:pt x="33" y="12"/>
                      <a:pt x="33" y="14"/>
                      <a:pt x="32" y="15"/>
                    </a:cubicBezTo>
                    <a:cubicBezTo>
                      <a:pt x="31" y="16"/>
                      <a:pt x="27" y="15"/>
                      <a:pt x="25" y="15"/>
                    </a:cubicBezTo>
                    <a:cubicBezTo>
                      <a:pt x="20" y="15"/>
                      <a:pt x="23" y="14"/>
                      <a:pt x="22" y="11"/>
                    </a:cubicBezTo>
                    <a:cubicBezTo>
                      <a:pt x="21" y="9"/>
                      <a:pt x="20" y="9"/>
                      <a:pt x="20" y="8"/>
                    </a:cubicBezTo>
                    <a:cubicBezTo>
                      <a:pt x="20" y="7"/>
                      <a:pt x="21" y="6"/>
                      <a:pt x="21" y="5"/>
                    </a:cubicBezTo>
                    <a:cubicBezTo>
                      <a:pt x="21" y="0"/>
                      <a:pt x="18" y="4"/>
                      <a:pt x="17" y="5"/>
                    </a:cubicBezTo>
                    <a:cubicBezTo>
                      <a:pt x="15" y="7"/>
                      <a:pt x="12" y="5"/>
                      <a:pt x="11" y="8"/>
                    </a:cubicBezTo>
                    <a:cubicBezTo>
                      <a:pt x="10" y="9"/>
                      <a:pt x="11" y="10"/>
                      <a:pt x="11" y="11"/>
                    </a:cubicBezTo>
                    <a:cubicBezTo>
                      <a:pt x="10" y="12"/>
                      <a:pt x="7" y="12"/>
                      <a:pt x="6" y="11"/>
                    </a:cubicBezTo>
                    <a:cubicBezTo>
                      <a:pt x="6" y="13"/>
                      <a:pt x="6" y="16"/>
                      <a:pt x="6" y="18"/>
                    </a:cubicBezTo>
                    <a:cubicBezTo>
                      <a:pt x="9" y="17"/>
                      <a:pt x="10" y="20"/>
                      <a:pt x="8" y="22"/>
                    </a:cubicBezTo>
                    <a:cubicBezTo>
                      <a:pt x="7" y="24"/>
                      <a:pt x="5" y="25"/>
                      <a:pt x="3" y="27"/>
                    </a:cubicBezTo>
                    <a:cubicBezTo>
                      <a:pt x="2" y="28"/>
                      <a:pt x="1" y="29"/>
                      <a:pt x="0" y="31"/>
                    </a:cubicBezTo>
                    <a:cubicBezTo>
                      <a:pt x="1" y="31"/>
                      <a:pt x="1" y="31"/>
                      <a:pt x="2" y="31"/>
                    </a:cubicBezTo>
                    <a:cubicBezTo>
                      <a:pt x="2" y="32"/>
                      <a:pt x="1" y="34"/>
                      <a:pt x="2" y="35"/>
                    </a:cubicBezTo>
                    <a:cubicBezTo>
                      <a:pt x="3" y="36"/>
                      <a:pt x="5" y="35"/>
                      <a:pt x="5" y="35"/>
                    </a:cubicBezTo>
                    <a:cubicBezTo>
                      <a:pt x="5" y="34"/>
                      <a:pt x="5" y="32"/>
                      <a:pt x="6" y="32"/>
                    </a:cubicBezTo>
                    <a:cubicBezTo>
                      <a:pt x="6" y="31"/>
                      <a:pt x="9" y="31"/>
                      <a:pt x="10" y="31"/>
                    </a:cubicBezTo>
                    <a:cubicBezTo>
                      <a:pt x="10" y="33"/>
                      <a:pt x="7" y="35"/>
                      <a:pt x="10" y="35"/>
                    </a:cubicBezTo>
                    <a:cubicBezTo>
                      <a:pt x="11" y="35"/>
                      <a:pt x="12" y="34"/>
                      <a:pt x="12" y="33"/>
                    </a:cubicBezTo>
                    <a:cubicBezTo>
                      <a:pt x="13" y="33"/>
                      <a:pt x="14" y="32"/>
                      <a:pt x="16" y="33"/>
                    </a:cubicBezTo>
                    <a:cubicBezTo>
                      <a:pt x="16" y="35"/>
                      <a:pt x="15" y="35"/>
                      <a:pt x="14" y="36"/>
                    </a:cubicBezTo>
                    <a:cubicBezTo>
                      <a:pt x="14" y="38"/>
                      <a:pt x="16" y="39"/>
                      <a:pt x="16" y="41"/>
                    </a:cubicBezTo>
                    <a:cubicBezTo>
                      <a:pt x="17" y="45"/>
                      <a:pt x="14" y="48"/>
                      <a:pt x="18" y="49"/>
                    </a:cubicBezTo>
                    <a:cubicBezTo>
                      <a:pt x="22" y="51"/>
                      <a:pt x="23" y="52"/>
                      <a:pt x="22" y="56"/>
                    </a:cubicBezTo>
                    <a:cubicBezTo>
                      <a:pt x="22" y="59"/>
                      <a:pt x="21" y="62"/>
                      <a:pt x="21" y="66"/>
                    </a:cubicBezTo>
                    <a:cubicBezTo>
                      <a:pt x="21" y="69"/>
                      <a:pt x="20" y="72"/>
                      <a:pt x="21" y="75"/>
                    </a:cubicBezTo>
                    <a:cubicBezTo>
                      <a:pt x="22" y="77"/>
                      <a:pt x="23" y="78"/>
                      <a:pt x="24" y="79"/>
                    </a:cubicBezTo>
                    <a:cubicBezTo>
                      <a:pt x="26" y="81"/>
                      <a:pt x="26" y="83"/>
                      <a:pt x="27" y="85"/>
                    </a:cubicBezTo>
                    <a:cubicBezTo>
                      <a:pt x="27" y="85"/>
                      <a:pt x="28" y="86"/>
                      <a:pt x="29" y="87"/>
                    </a:cubicBezTo>
                    <a:cubicBezTo>
                      <a:pt x="30" y="88"/>
                      <a:pt x="29" y="88"/>
                      <a:pt x="31" y="88"/>
                    </a:cubicBezTo>
                    <a:cubicBezTo>
                      <a:pt x="33" y="88"/>
                      <a:pt x="34" y="90"/>
                      <a:pt x="35" y="92"/>
                    </a:cubicBezTo>
                    <a:cubicBezTo>
                      <a:pt x="36" y="93"/>
                      <a:pt x="36" y="95"/>
                      <a:pt x="36" y="96"/>
                    </a:cubicBezTo>
                    <a:cubicBezTo>
                      <a:pt x="36" y="97"/>
                      <a:pt x="36" y="97"/>
                      <a:pt x="37" y="98"/>
                    </a:cubicBezTo>
                    <a:cubicBezTo>
                      <a:pt x="37" y="99"/>
                      <a:pt x="37" y="100"/>
                      <a:pt x="37" y="101"/>
                    </a:cubicBezTo>
                    <a:cubicBezTo>
                      <a:pt x="38" y="103"/>
                      <a:pt x="41" y="103"/>
                      <a:pt x="43" y="103"/>
                    </a:cubicBezTo>
                    <a:cubicBezTo>
                      <a:pt x="44" y="103"/>
                      <a:pt x="45" y="104"/>
                      <a:pt x="46" y="104"/>
                    </a:cubicBezTo>
                    <a:cubicBezTo>
                      <a:pt x="47" y="103"/>
                      <a:pt x="47" y="102"/>
                      <a:pt x="48" y="102"/>
                    </a:cubicBezTo>
                    <a:cubicBezTo>
                      <a:pt x="50" y="102"/>
                      <a:pt x="51" y="105"/>
                      <a:pt x="51" y="107"/>
                    </a:cubicBezTo>
                    <a:cubicBezTo>
                      <a:pt x="51" y="108"/>
                      <a:pt x="51" y="109"/>
                      <a:pt x="51" y="109"/>
                    </a:cubicBezTo>
                    <a:cubicBezTo>
                      <a:pt x="50" y="111"/>
                      <a:pt x="50" y="111"/>
                      <a:pt x="50" y="112"/>
                    </a:cubicBezTo>
                    <a:cubicBezTo>
                      <a:pt x="47" y="116"/>
                      <a:pt x="52" y="118"/>
                      <a:pt x="51" y="122"/>
                    </a:cubicBezTo>
                    <a:cubicBezTo>
                      <a:pt x="51" y="124"/>
                      <a:pt x="50" y="126"/>
                      <a:pt x="50" y="128"/>
                    </a:cubicBezTo>
                    <a:cubicBezTo>
                      <a:pt x="49" y="129"/>
                      <a:pt x="49" y="131"/>
                      <a:pt x="49" y="132"/>
                    </a:cubicBezTo>
                    <a:cubicBezTo>
                      <a:pt x="50" y="135"/>
                      <a:pt x="52" y="135"/>
                      <a:pt x="53" y="136"/>
                    </a:cubicBezTo>
                    <a:cubicBezTo>
                      <a:pt x="54" y="138"/>
                      <a:pt x="54" y="140"/>
                      <a:pt x="56" y="139"/>
                    </a:cubicBezTo>
                    <a:cubicBezTo>
                      <a:pt x="58" y="139"/>
                      <a:pt x="57" y="138"/>
                      <a:pt x="58" y="138"/>
                    </a:cubicBezTo>
                    <a:cubicBezTo>
                      <a:pt x="59" y="137"/>
                      <a:pt x="59" y="138"/>
                      <a:pt x="61" y="139"/>
                    </a:cubicBezTo>
                    <a:cubicBezTo>
                      <a:pt x="62" y="139"/>
                      <a:pt x="64" y="140"/>
                      <a:pt x="65" y="141"/>
                    </a:cubicBezTo>
                    <a:cubicBezTo>
                      <a:pt x="66" y="142"/>
                      <a:pt x="68" y="143"/>
                      <a:pt x="68" y="141"/>
                    </a:cubicBezTo>
                    <a:cubicBezTo>
                      <a:pt x="69" y="140"/>
                      <a:pt x="68" y="139"/>
                      <a:pt x="68" y="139"/>
                    </a:cubicBezTo>
                    <a:cubicBezTo>
                      <a:pt x="69" y="137"/>
                      <a:pt x="69" y="137"/>
                      <a:pt x="70" y="136"/>
                    </a:cubicBezTo>
                    <a:cubicBezTo>
                      <a:pt x="71" y="135"/>
                      <a:pt x="72" y="133"/>
                      <a:pt x="73" y="132"/>
                    </a:cubicBezTo>
                    <a:cubicBezTo>
                      <a:pt x="75" y="129"/>
                      <a:pt x="73" y="129"/>
                      <a:pt x="73" y="127"/>
                    </a:cubicBezTo>
                    <a:cubicBezTo>
                      <a:pt x="73" y="125"/>
                      <a:pt x="75" y="125"/>
                      <a:pt x="77" y="125"/>
                    </a:cubicBezTo>
                    <a:cubicBezTo>
                      <a:pt x="81" y="124"/>
                      <a:pt x="79" y="120"/>
                      <a:pt x="80" y="117"/>
                    </a:cubicBezTo>
                    <a:cubicBezTo>
                      <a:pt x="81" y="115"/>
                      <a:pt x="84" y="116"/>
                      <a:pt x="84" y="113"/>
                    </a:cubicBezTo>
                    <a:cubicBezTo>
                      <a:pt x="84" y="111"/>
                      <a:pt x="83" y="109"/>
                      <a:pt x="81" y="108"/>
                    </a:cubicBezTo>
                    <a:cubicBezTo>
                      <a:pt x="80" y="106"/>
                      <a:pt x="80" y="104"/>
                      <a:pt x="78" y="102"/>
                    </a:cubicBezTo>
                    <a:cubicBezTo>
                      <a:pt x="77" y="100"/>
                      <a:pt x="76" y="98"/>
                      <a:pt x="76" y="96"/>
                    </a:cubicBezTo>
                    <a:cubicBezTo>
                      <a:pt x="76" y="92"/>
                      <a:pt x="83" y="93"/>
                      <a:pt x="87" y="93"/>
                    </a:cubicBezTo>
                    <a:cubicBezTo>
                      <a:pt x="89" y="93"/>
                      <a:pt x="89" y="94"/>
                      <a:pt x="91" y="95"/>
                    </a:cubicBezTo>
                    <a:cubicBezTo>
                      <a:pt x="92" y="95"/>
                      <a:pt x="94" y="96"/>
                      <a:pt x="96" y="96"/>
                    </a:cubicBezTo>
                    <a:cubicBezTo>
                      <a:pt x="98" y="96"/>
                      <a:pt x="101" y="94"/>
                      <a:pt x="103" y="97"/>
                    </a:cubicBezTo>
                    <a:cubicBezTo>
                      <a:pt x="103" y="98"/>
                      <a:pt x="103" y="99"/>
                      <a:pt x="104" y="100"/>
                    </a:cubicBezTo>
                    <a:cubicBezTo>
                      <a:pt x="105" y="100"/>
                      <a:pt x="106" y="100"/>
                      <a:pt x="107" y="101"/>
                    </a:cubicBezTo>
                    <a:cubicBezTo>
                      <a:pt x="109" y="102"/>
                      <a:pt x="110" y="106"/>
                      <a:pt x="113" y="106"/>
                    </a:cubicBezTo>
                    <a:cubicBezTo>
                      <a:pt x="115" y="107"/>
                      <a:pt x="116" y="103"/>
                      <a:pt x="118" y="103"/>
                    </a:cubicBezTo>
                    <a:cubicBezTo>
                      <a:pt x="120" y="102"/>
                      <a:pt x="123" y="103"/>
                      <a:pt x="125" y="103"/>
                    </a:cubicBezTo>
                    <a:cubicBezTo>
                      <a:pt x="127" y="102"/>
                      <a:pt x="129" y="100"/>
                      <a:pt x="131" y="100"/>
                    </a:cubicBezTo>
                    <a:cubicBezTo>
                      <a:pt x="132" y="100"/>
                      <a:pt x="133" y="100"/>
                      <a:pt x="133" y="100"/>
                    </a:cubicBezTo>
                    <a:cubicBezTo>
                      <a:pt x="134" y="98"/>
                      <a:pt x="134" y="97"/>
                      <a:pt x="134" y="95"/>
                    </a:cubicBezTo>
                    <a:cubicBezTo>
                      <a:pt x="134" y="88"/>
                      <a:pt x="132" y="81"/>
                      <a:pt x="137" y="75"/>
                    </a:cubicBezTo>
                    <a:cubicBezTo>
                      <a:pt x="141" y="71"/>
                      <a:pt x="143" y="65"/>
                      <a:pt x="146" y="60"/>
                    </a:cubicBezTo>
                    <a:cubicBezTo>
                      <a:pt x="148" y="56"/>
                      <a:pt x="154" y="53"/>
                      <a:pt x="153" y="48"/>
                    </a:cubicBezTo>
                    <a:cubicBezTo>
                      <a:pt x="152" y="45"/>
                      <a:pt x="148" y="42"/>
                      <a:pt x="146" y="41"/>
                    </a:cubicBezTo>
                    <a:cubicBezTo>
                      <a:pt x="143" y="38"/>
                      <a:pt x="140" y="37"/>
                      <a:pt x="136" y="36"/>
                    </a:cubicBezTo>
                    <a:cubicBezTo>
                      <a:pt x="133" y="36"/>
                      <a:pt x="132" y="35"/>
                      <a:pt x="130" y="34"/>
                    </a:cubicBezTo>
                    <a:cubicBezTo>
                      <a:pt x="129" y="34"/>
                      <a:pt x="128" y="33"/>
                      <a:pt x="128" y="32"/>
                    </a:cubicBezTo>
                    <a:cubicBezTo>
                      <a:pt x="127" y="32"/>
                      <a:pt x="126" y="32"/>
                      <a:pt x="125" y="32"/>
                    </a:cubicBezTo>
                    <a:cubicBezTo>
                      <a:pt x="124" y="31"/>
                      <a:pt x="124" y="30"/>
                      <a:pt x="123" y="29"/>
                    </a:cubicBezTo>
                    <a:cubicBezTo>
                      <a:pt x="122" y="29"/>
                      <a:pt x="121" y="28"/>
                      <a:pt x="120" y="27"/>
                    </a:cubicBezTo>
                    <a:cubicBezTo>
                      <a:pt x="119" y="26"/>
                      <a:pt x="117" y="25"/>
                      <a:pt x="117" y="23"/>
                    </a:cubicBezTo>
                    <a:cubicBezTo>
                      <a:pt x="116" y="23"/>
                      <a:pt x="115" y="23"/>
                      <a:pt x="114" y="23"/>
                    </a:cubicBezTo>
                    <a:cubicBezTo>
                      <a:pt x="114" y="22"/>
                      <a:pt x="115" y="20"/>
                      <a:pt x="114" y="19"/>
                    </a:cubicBezTo>
                    <a:cubicBezTo>
                      <a:pt x="113" y="19"/>
                      <a:pt x="110" y="19"/>
                      <a:pt x="110" y="19"/>
                    </a:cubicBezTo>
                    <a:cubicBezTo>
                      <a:pt x="109" y="17"/>
                      <a:pt x="110" y="14"/>
                      <a:pt x="110" y="12"/>
                    </a:cubicBezTo>
                    <a:cubicBezTo>
                      <a:pt x="110" y="11"/>
                      <a:pt x="110" y="9"/>
                      <a:pt x="109" y="8"/>
                    </a:cubicBezTo>
                    <a:cubicBezTo>
                      <a:pt x="109" y="8"/>
                      <a:pt x="105" y="7"/>
                      <a:pt x="105" y="7"/>
                    </a:cubicBezTo>
                    <a:cubicBezTo>
                      <a:pt x="103" y="7"/>
                      <a:pt x="102" y="7"/>
                      <a:pt x="100" y="7"/>
                    </a:cubicBezTo>
                    <a:cubicBezTo>
                      <a:pt x="98" y="7"/>
                      <a:pt x="98" y="6"/>
                      <a:pt x="97" y="6"/>
                    </a:cubicBezTo>
                    <a:cubicBezTo>
                      <a:pt x="95" y="5"/>
                      <a:pt x="93" y="5"/>
                      <a:pt x="91" y="5"/>
                    </a:cubicBezTo>
                    <a:cubicBezTo>
                      <a:pt x="91" y="6"/>
                      <a:pt x="90" y="7"/>
                      <a:pt x="89" y="8"/>
                    </a:cubicBezTo>
                    <a:cubicBezTo>
                      <a:pt x="88" y="9"/>
                      <a:pt x="86" y="10"/>
                      <a:pt x="86" y="1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4" name="Freeform 71">
                <a:extLst>
                  <a:ext uri="{FF2B5EF4-FFF2-40B4-BE49-F238E27FC236}">
                    <a16:creationId xmlns:a16="http://schemas.microsoft.com/office/drawing/2014/main" id="{11B15B06-0F6C-46F0-B5CE-7EB688AEF1D2}"/>
                  </a:ext>
                </a:extLst>
              </p:cNvPr>
              <p:cNvSpPr>
                <a:spLocks/>
              </p:cNvSpPr>
              <p:nvPr/>
            </p:nvSpPr>
            <p:spPr bwMode="auto">
              <a:xfrm>
                <a:off x="5600700" y="4349750"/>
                <a:ext cx="779462" cy="682625"/>
              </a:xfrm>
              <a:custGeom>
                <a:avLst/>
                <a:gdLst>
                  <a:gd name="T0" fmla="*/ 5 w 208"/>
                  <a:gd name="T1" fmla="*/ 38 h 182"/>
                  <a:gd name="T2" fmla="*/ 0 w 208"/>
                  <a:gd name="T3" fmla="*/ 48 h 182"/>
                  <a:gd name="T4" fmla="*/ 4 w 208"/>
                  <a:gd name="T5" fmla="*/ 56 h 182"/>
                  <a:gd name="T6" fmla="*/ 4 w 208"/>
                  <a:gd name="T7" fmla="*/ 91 h 182"/>
                  <a:gd name="T8" fmla="*/ 28 w 208"/>
                  <a:gd name="T9" fmla="*/ 91 h 182"/>
                  <a:gd name="T10" fmla="*/ 34 w 208"/>
                  <a:gd name="T11" fmla="*/ 95 h 182"/>
                  <a:gd name="T12" fmla="*/ 36 w 208"/>
                  <a:gd name="T13" fmla="*/ 107 h 182"/>
                  <a:gd name="T14" fmla="*/ 47 w 208"/>
                  <a:gd name="T15" fmla="*/ 112 h 182"/>
                  <a:gd name="T16" fmla="*/ 49 w 208"/>
                  <a:gd name="T17" fmla="*/ 127 h 182"/>
                  <a:gd name="T18" fmla="*/ 52 w 208"/>
                  <a:gd name="T19" fmla="*/ 133 h 182"/>
                  <a:gd name="T20" fmla="*/ 75 w 208"/>
                  <a:gd name="T21" fmla="*/ 135 h 182"/>
                  <a:gd name="T22" fmla="*/ 89 w 208"/>
                  <a:gd name="T23" fmla="*/ 134 h 182"/>
                  <a:gd name="T24" fmla="*/ 88 w 208"/>
                  <a:gd name="T25" fmla="*/ 144 h 182"/>
                  <a:gd name="T26" fmla="*/ 92 w 208"/>
                  <a:gd name="T27" fmla="*/ 153 h 182"/>
                  <a:gd name="T28" fmla="*/ 93 w 208"/>
                  <a:gd name="T29" fmla="*/ 168 h 182"/>
                  <a:gd name="T30" fmla="*/ 99 w 208"/>
                  <a:gd name="T31" fmla="*/ 175 h 182"/>
                  <a:gd name="T32" fmla="*/ 106 w 208"/>
                  <a:gd name="T33" fmla="*/ 180 h 182"/>
                  <a:gd name="T34" fmla="*/ 114 w 208"/>
                  <a:gd name="T35" fmla="*/ 179 h 182"/>
                  <a:gd name="T36" fmla="*/ 122 w 208"/>
                  <a:gd name="T37" fmla="*/ 177 h 182"/>
                  <a:gd name="T38" fmla="*/ 129 w 208"/>
                  <a:gd name="T39" fmla="*/ 179 h 182"/>
                  <a:gd name="T40" fmla="*/ 132 w 208"/>
                  <a:gd name="T41" fmla="*/ 173 h 182"/>
                  <a:gd name="T42" fmla="*/ 130 w 208"/>
                  <a:gd name="T43" fmla="*/ 164 h 182"/>
                  <a:gd name="T44" fmla="*/ 143 w 208"/>
                  <a:gd name="T45" fmla="*/ 156 h 182"/>
                  <a:gd name="T46" fmla="*/ 149 w 208"/>
                  <a:gd name="T47" fmla="*/ 147 h 182"/>
                  <a:gd name="T48" fmla="*/ 155 w 208"/>
                  <a:gd name="T49" fmla="*/ 138 h 182"/>
                  <a:gd name="T50" fmla="*/ 155 w 208"/>
                  <a:gd name="T51" fmla="*/ 125 h 182"/>
                  <a:gd name="T52" fmla="*/ 150 w 208"/>
                  <a:gd name="T53" fmla="*/ 101 h 182"/>
                  <a:gd name="T54" fmla="*/ 149 w 208"/>
                  <a:gd name="T55" fmla="*/ 91 h 182"/>
                  <a:gd name="T56" fmla="*/ 166 w 208"/>
                  <a:gd name="T57" fmla="*/ 88 h 182"/>
                  <a:gd name="T58" fmla="*/ 179 w 208"/>
                  <a:gd name="T59" fmla="*/ 83 h 182"/>
                  <a:gd name="T60" fmla="*/ 185 w 208"/>
                  <a:gd name="T61" fmla="*/ 74 h 182"/>
                  <a:gd name="T62" fmla="*/ 195 w 208"/>
                  <a:gd name="T63" fmla="*/ 66 h 182"/>
                  <a:gd name="T64" fmla="*/ 198 w 208"/>
                  <a:gd name="T65" fmla="*/ 50 h 182"/>
                  <a:gd name="T66" fmla="*/ 206 w 208"/>
                  <a:gd name="T67" fmla="*/ 45 h 182"/>
                  <a:gd name="T68" fmla="*/ 188 w 208"/>
                  <a:gd name="T69" fmla="*/ 29 h 182"/>
                  <a:gd name="T70" fmla="*/ 164 w 208"/>
                  <a:gd name="T71" fmla="*/ 27 h 182"/>
                  <a:gd name="T72" fmla="*/ 161 w 208"/>
                  <a:gd name="T73" fmla="*/ 40 h 182"/>
                  <a:gd name="T74" fmla="*/ 155 w 208"/>
                  <a:gd name="T75" fmla="*/ 51 h 182"/>
                  <a:gd name="T76" fmla="*/ 152 w 208"/>
                  <a:gd name="T77" fmla="*/ 26 h 182"/>
                  <a:gd name="T78" fmla="*/ 141 w 208"/>
                  <a:gd name="T79" fmla="*/ 15 h 182"/>
                  <a:gd name="T80" fmla="*/ 125 w 208"/>
                  <a:gd name="T81" fmla="*/ 18 h 182"/>
                  <a:gd name="T82" fmla="*/ 88 w 208"/>
                  <a:gd name="T83" fmla="*/ 18 h 182"/>
                  <a:gd name="T84" fmla="*/ 74 w 208"/>
                  <a:gd name="T85" fmla="*/ 11 h 182"/>
                  <a:gd name="T86" fmla="*/ 58 w 208"/>
                  <a:gd name="T87" fmla="*/ 1 h 182"/>
                  <a:gd name="T88" fmla="*/ 32 w 208"/>
                  <a:gd name="T89" fmla="*/ 15 h 182"/>
                  <a:gd name="T90" fmla="*/ 15 w 208"/>
                  <a:gd name="T91" fmla="*/ 15 h 182"/>
                  <a:gd name="T92" fmla="*/ 3 w 208"/>
                  <a:gd name="T93"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182">
                    <a:moveTo>
                      <a:pt x="4" y="25"/>
                    </a:moveTo>
                    <a:cubicBezTo>
                      <a:pt x="5" y="27"/>
                      <a:pt x="6" y="28"/>
                      <a:pt x="5" y="30"/>
                    </a:cubicBezTo>
                    <a:cubicBezTo>
                      <a:pt x="4" y="33"/>
                      <a:pt x="5" y="35"/>
                      <a:pt x="5" y="38"/>
                    </a:cubicBezTo>
                    <a:cubicBezTo>
                      <a:pt x="4" y="39"/>
                      <a:pt x="3" y="39"/>
                      <a:pt x="2" y="39"/>
                    </a:cubicBezTo>
                    <a:cubicBezTo>
                      <a:pt x="0" y="39"/>
                      <a:pt x="0" y="39"/>
                      <a:pt x="0" y="40"/>
                    </a:cubicBezTo>
                    <a:cubicBezTo>
                      <a:pt x="0" y="42"/>
                      <a:pt x="0" y="46"/>
                      <a:pt x="0" y="48"/>
                    </a:cubicBezTo>
                    <a:cubicBezTo>
                      <a:pt x="1" y="49"/>
                      <a:pt x="1" y="49"/>
                      <a:pt x="2" y="49"/>
                    </a:cubicBezTo>
                    <a:cubicBezTo>
                      <a:pt x="3" y="49"/>
                      <a:pt x="5" y="49"/>
                      <a:pt x="5" y="51"/>
                    </a:cubicBezTo>
                    <a:cubicBezTo>
                      <a:pt x="6" y="52"/>
                      <a:pt x="6" y="56"/>
                      <a:pt x="4" y="56"/>
                    </a:cubicBezTo>
                    <a:cubicBezTo>
                      <a:pt x="4" y="61"/>
                      <a:pt x="3" y="66"/>
                      <a:pt x="4" y="72"/>
                    </a:cubicBezTo>
                    <a:cubicBezTo>
                      <a:pt x="4" y="75"/>
                      <a:pt x="5" y="78"/>
                      <a:pt x="5" y="82"/>
                    </a:cubicBezTo>
                    <a:cubicBezTo>
                      <a:pt x="5" y="83"/>
                      <a:pt x="3" y="89"/>
                      <a:pt x="4" y="91"/>
                    </a:cubicBezTo>
                    <a:cubicBezTo>
                      <a:pt x="5" y="92"/>
                      <a:pt x="10" y="91"/>
                      <a:pt x="11" y="91"/>
                    </a:cubicBezTo>
                    <a:cubicBezTo>
                      <a:pt x="13" y="91"/>
                      <a:pt x="15" y="91"/>
                      <a:pt x="18" y="91"/>
                    </a:cubicBezTo>
                    <a:cubicBezTo>
                      <a:pt x="21" y="91"/>
                      <a:pt x="25" y="91"/>
                      <a:pt x="28" y="91"/>
                    </a:cubicBezTo>
                    <a:cubicBezTo>
                      <a:pt x="30" y="92"/>
                      <a:pt x="32" y="91"/>
                      <a:pt x="33" y="91"/>
                    </a:cubicBezTo>
                    <a:cubicBezTo>
                      <a:pt x="35" y="91"/>
                      <a:pt x="34" y="91"/>
                      <a:pt x="34" y="93"/>
                    </a:cubicBezTo>
                    <a:cubicBezTo>
                      <a:pt x="34" y="93"/>
                      <a:pt x="34" y="95"/>
                      <a:pt x="34" y="95"/>
                    </a:cubicBezTo>
                    <a:cubicBezTo>
                      <a:pt x="34" y="97"/>
                      <a:pt x="33" y="98"/>
                      <a:pt x="33" y="99"/>
                    </a:cubicBezTo>
                    <a:cubicBezTo>
                      <a:pt x="33" y="101"/>
                      <a:pt x="34" y="101"/>
                      <a:pt x="34" y="102"/>
                    </a:cubicBezTo>
                    <a:cubicBezTo>
                      <a:pt x="35" y="104"/>
                      <a:pt x="35" y="106"/>
                      <a:pt x="36" y="107"/>
                    </a:cubicBezTo>
                    <a:cubicBezTo>
                      <a:pt x="36" y="108"/>
                      <a:pt x="37" y="109"/>
                      <a:pt x="38" y="110"/>
                    </a:cubicBezTo>
                    <a:cubicBezTo>
                      <a:pt x="39" y="111"/>
                      <a:pt x="40" y="111"/>
                      <a:pt x="41" y="111"/>
                    </a:cubicBezTo>
                    <a:cubicBezTo>
                      <a:pt x="43" y="110"/>
                      <a:pt x="46" y="109"/>
                      <a:pt x="47" y="112"/>
                    </a:cubicBezTo>
                    <a:cubicBezTo>
                      <a:pt x="47" y="114"/>
                      <a:pt x="47" y="116"/>
                      <a:pt x="47" y="118"/>
                    </a:cubicBezTo>
                    <a:cubicBezTo>
                      <a:pt x="44" y="118"/>
                      <a:pt x="47" y="121"/>
                      <a:pt x="47" y="122"/>
                    </a:cubicBezTo>
                    <a:cubicBezTo>
                      <a:pt x="48" y="124"/>
                      <a:pt x="47" y="126"/>
                      <a:pt x="49" y="127"/>
                    </a:cubicBezTo>
                    <a:cubicBezTo>
                      <a:pt x="50" y="127"/>
                      <a:pt x="51" y="126"/>
                      <a:pt x="51" y="128"/>
                    </a:cubicBezTo>
                    <a:cubicBezTo>
                      <a:pt x="51" y="128"/>
                      <a:pt x="51" y="130"/>
                      <a:pt x="51" y="130"/>
                    </a:cubicBezTo>
                    <a:cubicBezTo>
                      <a:pt x="52" y="131"/>
                      <a:pt x="52" y="132"/>
                      <a:pt x="52" y="133"/>
                    </a:cubicBezTo>
                    <a:cubicBezTo>
                      <a:pt x="53" y="135"/>
                      <a:pt x="53" y="134"/>
                      <a:pt x="55" y="134"/>
                    </a:cubicBezTo>
                    <a:cubicBezTo>
                      <a:pt x="59" y="134"/>
                      <a:pt x="64" y="135"/>
                      <a:pt x="69" y="135"/>
                    </a:cubicBezTo>
                    <a:cubicBezTo>
                      <a:pt x="71" y="135"/>
                      <a:pt x="73" y="135"/>
                      <a:pt x="75" y="135"/>
                    </a:cubicBezTo>
                    <a:cubicBezTo>
                      <a:pt x="77" y="135"/>
                      <a:pt x="78" y="134"/>
                      <a:pt x="80" y="134"/>
                    </a:cubicBezTo>
                    <a:cubicBezTo>
                      <a:pt x="82" y="134"/>
                      <a:pt x="84" y="133"/>
                      <a:pt x="85" y="133"/>
                    </a:cubicBezTo>
                    <a:cubicBezTo>
                      <a:pt x="87" y="133"/>
                      <a:pt x="88" y="133"/>
                      <a:pt x="89" y="134"/>
                    </a:cubicBezTo>
                    <a:cubicBezTo>
                      <a:pt x="89" y="135"/>
                      <a:pt x="90" y="137"/>
                      <a:pt x="90" y="138"/>
                    </a:cubicBezTo>
                    <a:cubicBezTo>
                      <a:pt x="90" y="139"/>
                      <a:pt x="88" y="139"/>
                      <a:pt x="88" y="141"/>
                    </a:cubicBezTo>
                    <a:cubicBezTo>
                      <a:pt x="87" y="142"/>
                      <a:pt x="88" y="143"/>
                      <a:pt x="88" y="144"/>
                    </a:cubicBezTo>
                    <a:cubicBezTo>
                      <a:pt x="88" y="145"/>
                      <a:pt x="87" y="146"/>
                      <a:pt x="87" y="148"/>
                    </a:cubicBezTo>
                    <a:cubicBezTo>
                      <a:pt x="87" y="148"/>
                      <a:pt x="87" y="149"/>
                      <a:pt x="88" y="150"/>
                    </a:cubicBezTo>
                    <a:cubicBezTo>
                      <a:pt x="89" y="151"/>
                      <a:pt x="91" y="151"/>
                      <a:pt x="92" y="153"/>
                    </a:cubicBezTo>
                    <a:cubicBezTo>
                      <a:pt x="92" y="155"/>
                      <a:pt x="92" y="156"/>
                      <a:pt x="91" y="157"/>
                    </a:cubicBezTo>
                    <a:cubicBezTo>
                      <a:pt x="89" y="159"/>
                      <a:pt x="87" y="162"/>
                      <a:pt x="87" y="165"/>
                    </a:cubicBezTo>
                    <a:cubicBezTo>
                      <a:pt x="87" y="169"/>
                      <a:pt x="90" y="167"/>
                      <a:pt x="93" y="168"/>
                    </a:cubicBezTo>
                    <a:cubicBezTo>
                      <a:pt x="94" y="168"/>
                      <a:pt x="94" y="169"/>
                      <a:pt x="96" y="169"/>
                    </a:cubicBezTo>
                    <a:cubicBezTo>
                      <a:pt x="97" y="169"/>
                      <a:pt x="99" y="169"/>
                      <a:pt x="99" y="170"/>
                    </a:cubicBezTo>
                    <a:cubicBezTo>
                      <a:pt x="100" y="172"/>
                      <a:pt x="99" y="174"/>
                      <a:pt x="99" y="175"/>
                    </a:cubicBezTo>
                    <a:cubicBezTo>
                      <a:pt x="99" y="176"/>
                      <a:pt x="100" y="177"/>
                      <a:pt x="101" y="177"/>
                    </a:cubicBezTo>
                    <a:cubicBezTo>
                      <a:pt x="102" y="178"/>
                      <a:pt x="102" y="177"/>
                      <a:pt x="103" y="177"/>
                    </a:cubicBezTo>
                    <a:cubicBezTo>
                      <a:pt x="106" y="177"/>
                      <a:pt x="104" y="181"/>
                      <a:pt x="106" y="180"/>
                    </a:cubicBezTo>
                    <a:cubicBezTo>
                      <a:pt x="107" y="178"/>
                      <a:pt x="107" y="177"/>
                      <a:pt x="109" y="177"/>
                    </a:cubicBezTo>
                    <a:cubicBezTo>
                      <a:pt x="111" y="177"/>
                      <a:pt x="112" y="177"/>
                      <a:pt x="112" y="179"/>
                    </a:cubicBezTo>
                    <a:cubicBezTo>
                      <a:pt x="113" y="179"/>
                      <a:pt x="113" y="179"/>
                      <a:pt x="114" y="179"/>
                    </a:cubicBezTo>
                    <a:cubicBezTo>
                      <a:pt x="117" y="178"/>
                      <a:pt x="115" y="179"/>
                      <a:pt x="116" y="180"/>
                    </a:cubicBezTo>
                    <a:cubicBezTo>
                      <a:pt x="117" y="182"/>
                      <a:pt x="120" y="181"/>
                      <a:pt x="121" y="181"/>
                    </a:cubicBezTo>
                    <a:cubicBezTo>
                      <a:pt x="122" y="179"/>
                      <a:pt x="122" y="178"/>
                      <a:pt x="122" y="177"/>
                    </a:cubicBezTo>
                    <a:cubicBezTo>
                      <a:pt x="124" y="177"/>
                      <a:pt x="125" y="176"/>
                      <a:pt x="127" y="177"/>
                    </a:cubicBezTo>
                    <a:cubicBezTo>
                      <a:pt x="128" y="177"/>
                      <a:pt x="127" y="177"/>
                      <a:pt x="128" y="177"/>
                    </a:cubicBezTo>
                    <a:cubicBezTo>
                      <a:pt x="128" y="178"/>
                      <a:pt x="128" y="178"/>
                      <a:pt x="129" y="179"/>
                    </a:cubicBezTo>
                    <a:cubicBezTo>
                      <a:pt x="129" y="179"/>
                      <a:pt x="131" y="179"/>
                      <a:pt x="131" y="179"/>
                    </a:cubicBezTo>
                    <a:cubicBezTo>
                      <a:pt x="132" y="178"/>
                      <a:pt x="132" y="177"/>
                      <a:pt x="132" y="176"/>
                    </a:cubicBezTo>
                    <a:cubicBezTo>
                      <a:pt x="132" y="175"/>
                      <a:pt x="132" y="174"/>
                      <a:pt x="132" y="173"/>
                    </a:cubicBezTo>
                    <a:cubicBezTo>
                      <a:pt x="132" y="171"/>
                      <a:pt x="131" y="172"/>
                      <a:pt x="130" y="171"/>
                    </a:cubicBezTo>
                    <a:cubicBezTo>
                      <a:pt x="129" y="169"/>
                      <a:pt x="130" y="168"/>
                      <a:pt x="130" y="167"/>
                    </a:cubicBezTo>
                    <a:cubicBezTo>
                      <a:pt x="130" y="166"/>
                      <a:pt x="130" y="165"/>
                      <a:pt x="130" y="164"/>
                    </a:cubicBezTo>
                    <a:cubicBezTo>
                      <a:pt x="129" y="163"/>
                      <a:pt x="128" y="158"/>
                      <a:pt x="129" y="157"/>
                    </a:cubicBezTo>
                    <a:cubicBezTo>
                      <a:pt x="131" y="156"/>
                      <a:pt x="134" y="157"/>
                      <a:pt x="135" y="157"/>
                    </a:cubicBezTo>
                    <a:cubicBezTo>
                      <a:pt x="138" y="157"/>
                      <a:pt x="140" y="156"/>
                      <a:pt x="143" y="156"/>
                    </a:cubicBezTo>
                    <a:cubicBezTo>
                      <a:pt x="145" y="156"/>
                      <a:pt x="147" y="156"/>
                      <a:pt x="149" y="156"/>
                    </a:cubicBezTo>
                    <a:cubicBezTo>
                      <a:pt x="148" y="155"/>
                      <a:pt x="146" y="152"/>
                      <a:pt x="147" y="150"/>
                    </a:cubicBezTo>
                    <a:cubicBezTo>
                      <a:pt x="147" y="149"/>
                      <a:pt x="148" y="148"/>
                      <a:pt x="149" y="147"/>
                    </a:cubicBezTo>
                    <a:cubicBezTo>
                      <a:pt x="151" y="146"/>
                      <a:pt x="151" y="145"/>
                      <a:pt x="152" y="144"/>
                    </a:cubicBezTo>
                    <a:cubicBezTo>
                      <a:pt x="152" y="143"/>
                      <a:pt x="153" y="142"/>
                      <a:pt x="154" y="141"/>
                    </a:cubicBezTo>
                    <a:cubicBezTo>
                      <a:pt x="154" y="140"/>
                      <a:pt x="154" y="139"/>
                      <a:pt x="155" y="138"/>
                    </a:cubicBezTo>
                    <a:cubicBezTo>
                      <a:pt x="155" y="137"/>
                      <a:pt x="156" y="137"/>
                      <a:pt x="157" y="137"/>
                    </a:cubicBezTo>
                    <a:cubicBezTo>
                      <a:pt x="157" y="135"/>
                      <a:pt x="157" y="133"/>
                      <a:pt x="156" y="131"/>
                    </a:cubicBezTo>
                    <a:cubicBezTo>
                      <a:pt x="155" y="129"/>
                      <a:pt x="155" y="127"/>
                      <a:pt x="155" y="125"/>
                    </a:cubicBezTo>
                    <a:cubicBezTo>
                      <a:pt x="155" y="123"/>
                      <a:pt x="154" y="121"/>
                      <a:pt x="153" y="119"/>
                    </a:cubicBezTo>
                    <a:cubicBezTo>
                      <a:pt x="152" y="115"/>
                      <a:pt x="153" y="111"/>
                      <a:pt x="151" y="107"/>
                    </a:cubicBezTo>
                    <a:cubicBezTo>
                      <a:pt x="151" y="106"/>
                      <a:pt x="149" y="102"/>
                      <a:pt x="150" y="101"/>
                    </a:cubicBezTo>
                    <a:cubicBezTo>
                      <a:pt x="151" y="101"/>
                      <a:pt x="153" y="102"/>
                      <a:pt x="153" y="101"/>
                    </a:cubicBezTo>
                    <a:cubicBezTo>
                      <a:pt x="154" y="100"/>
                      <a:pt x="153" y="98"/>
                      <a:pt x="152" y="97"/>
                    </a:cubicBezTo>
                    <a:cubicBezTo>
                      <a:pt x="151" y="95"/>
                      <a:pt x="150" y="93"/>
                      <a:pt x="149" y="91"/>
                    </a:cubicBezTo>
                    <a:cubicBezTo>
                      <a:pt x="152" y="90"/>
                      <a:pt x="156" y="91"/>
                      <a:pt x="158" y="91"/>
                    </a:cubicBezTo>
                    <a:cubicBezTo>
                      <a:pt x="161" y="91"/>
                      <a:pt x="160" y="89"/>
                      <a:pt x="162" y="88"/>
                    </a:cubicBezTo>
                    <a:cubicBezTo>
                      <a:pt x="163" y="87"/>
                      <a:pt x="165" y="88"/>
                      <a:pt x="166" y="88"/>
                    </a:cubicBezTo>
                    <a:cubicBezTo>
                      <a:pt x="169" y="88"/>
                      <a:pt x="172" y="88"/>
                      <a:pt x="175" y="87"/>
                    </a:cubicBezTo>
                    <a:cubicBezTo>
                      <a:pt x="176" y="87"/>
                      <a:pt x="178" y="87"/>
                      <a:pt x="179" y="86"/>
                    </a:cubicBezTo>
                    <a:cubicBezTo>
                      <a:pt x="179" y="85"/>
                      <a:pt x="179" y="84"/>
                      <a:pt x="179" y="83"/>
                    </a:cubicBezTo>
                    <a:cubicBezTo>
                      <a:pt x="180" y="83"/>
                      <a:pt x="181" y="82"/>
                      <a:pt x="181" y="81"/>
                    </a:cubicBezTo>
                    <a:cubicBezTo>
                      <a:pt x="182" y="80"/>
                      <a:pt x="183" y="78"/>
                      <a:pt x="183" y="76"/>
                    </a:cubicBezTo>
                    <a:cubicBezTo>
                      <a:pt x="183" y="74"/>
                      <a:pt x="183" y="74"/>
                      <a:pt x="185" y="74"/>
                    </a:cubicBezTo>
                    <a:cubicBezTo>
                      <a:pt x="189" y="73"/>
                      <a:pt x="186" y="70"/>
                      <a:pt x="189" y="70"/>
                    </a:cubicBezTo>
                    <a:cubicBezTo>
                      <a:pt x="190" y="70"/>
                      <a:pt x="191" y="70"/>
                      <a:pt x="192" y="70"/>
                    </a:cubicBezTo>
                    <a:cubicBezTo>
                      <a:pt x="193" y="68"/>
                      <a:pt x="194" y="67"/>
                      <a:pt x="195" y="66"/>
                    </a:cubicBezTo>
                    <a:cubicBezTo>
                      <a:pt x="197" y="64"/>
                      <a:pt x="199" y="63"/>
                      <a:pt x="200" y="61"/>
                    </a:cubicBezTo>
                    <a:cubicBezTo>
                      <a:pt x="202" y="59"/>
                      <a:pt x="201" y="56"/>
                      <a:pt x="198" y="57"/>
                    </a:cubicBezTo>
                    <a:cubicBezTo>
                      <a:pt x="198" y="55"/>
                      <a:pt x="198" y="52"/>
                      <a:pt x="198" y="50"/>
                    </a:cubicBezTo>
                    <a:cubicBezTo>
                      <a:pt x="199" y="51"/>
                      <a:pt x="202" y="51"/>
                      <a:pt x="203" y="50"/>
                    </a:cubicBezTo>
                    <a:cubicBezTo>
                      <a:pt x="203" y="49"/>
                      <a:pt x="202" y="48"/>
                      <a:pt x="203" y="47"/>
                    </a:cubicBezTo>
                    <a:cubicBezTo>
                      <a:pt x="203" y="45"/>
                      <a:pt x="205" y="45"/>
                      <a:pt x="206" y="45"/>
                    </a:cubicBezTo>
                    <a:cubicBezTo>
                      <a:pt x="207" y="43"/>
                      <a:pt x="208" y="42"/>
                      <a:pt x="208" y="40"/>
                    </a:cubicBezTo>
                    <a:cubicBezTo>
                      <a:pt x="205" y="39"/>
                      <a:pt x="203" y="36"/>
                      <a:pt x="200" y="34"/>
                    </a:cubicBezTo>
                    <a:cubicBezTo>
                      <a:pt x="195" y="33"/>
                      <a:pt x="192" y="30"/>
                      <a:pt x="188" y="29"/>
                    </a:cubicBezTo>
                    <a:cubicBezTo>
                      <a:pt x="184" y="28"/>
                      <a:pt x="180" y="28"/>
                      <a:pt x="176" y="27"/>
                    </a:cubicBezTo>
                    <a:cubicBezTo>
                      <a:pt x="173" y="26"/>
                      <a:pt x="169" y="23"/>
                      <a:pt x="166" y="24"/>
                    </a:cubicBezTo>
                    <a:cubicBezTo>
                      <a:pt x="164" y="25"/>
                      <a:pt x="164" y="25"/>
                      <a:pt x="164" y="27"/>
                    </a:cubicBezTo>
                    <a:cubicBezTo>
                      <a:pt x="164" y="27"/>
                      <a:pt x="165" y="29"/>
                      <a:pt x="164" y="29"/>
                    </a:cubicBezTo>
                    <a:cubicBezTo>
                      <a:pt x="164" y="30"/>
                      <a:pt x="163" y="30"/>
                      <a:pt x="162" y="31"/>
                    </a:cubicBezTo>
                    <a:cubicBezTo>
                      <a:pt x="161" y="33"/>
                      <a:pt x="161" y="37"/>
                      <a:pt x="161" y="40"/>
                    </a:cubicBezTo>
                    <a:cubicBezTo>
                      <a:pt x="161" y="43"/>
                      <a:pt x="163" y="46"/>
                      <a:pt x="162" y="49"/>
                    </a:cubicBezTo>
                    <a:cubicBezTo>
                      <a:pt x="162" y="51"/>
                      <a:pt x="162" y="51"/>
                      <a:pt x="159" y="51"/>
                    </a:cubicBezTo>
                    <a:cubicBezTo>
                      <a:pt x="158" y="51"/>
                      <a:pt x="157" y="51"/>
                      <a:pt x="155" y="51"/>
                    </a:cubicBezTo>
                    <a:cubicBezTo>
                      <a:pt x="155" y="47"/>
                      <a:pt x="156" y="43"/>
                      <a:pt x="156" y="39"/>
                    </a:cubicBezTo>
                    <a:cubicBezTo>
                      <a:pt x="156" y="35"/>
                      <a:pt x="153" y="34"/>
                      <a:pt x="152" y="30"/>
                    </a:cubicBezTo>
                    <a:cubicBezTo>
                      <a:pt x="152" y="29"/>
                      <a:pt x="152" y="27"/>
                      <a:pt x="152" y="26"/>
                    </a:cubicBezTo>
                    <a:cubicBezTo>
                      <a:pt x="151" y="24"/>
                      <a:pt x="150" y="23"/>
                      <a:pt x="150" y="22"/>
                    </a:cubicBezTo>
                    <a:cubicBezTo>
                      <a:pt x="149" y="19"/>
                      <a:pt x="149" y="17"/>
                      <a:pt x="147" y="16"/>
                    </a:cubicBezTo>
                    <a:cubicBezTo>
                      <a:pt x="146" y="15"/>
                      <a:pt x="142" y="14"/>
                      <a:pt x="141" y="15"/>
                    </a:cubicBezTo>
                    <a:cubicBezTo>
                      <a:pt x="139" y="16"/>
                      <a:pt x="140" y="18"/>
                      <a:pt x="138" y="19"/>
                    </a:cubicBezTo>
                    <a:cubicBezTo>
                      <a:pt x="137" y="20"/>
                      <a:pt x="136" y="19"/>
                      <a:pt x="134" y="19"/>
                    </a:cubicBezTo>
                    <a:cubicBezTo>
                      <a:pt x="131" y="19"/>
                      <a:pt x="128" y="18"/>
                      <a:pt x="125" y="18"/>
                    </a:cubicBezTo>
                    <a:cubicBezTo>
                      <a:pt x="121" y="17"/>
                      <a:pt x="118" y="18"/>
                      <a:pt x="115" y="18"/>
                    </a:cubicBezTo>
                    <a:cubicBezTo>
                      <a:pt x="112" y="19"/>
                      <a:pt x="91" y="22"/>
                      <a:pt x="92" y="17"/>
                    </a:cubicBezTo>
                    <a:cubicBezTo>
                      <a:pt x="90" y="17"/>
                      <a:pt x="90" y="18"/>
                      <a:pt x="88" y="18"/>
                    </a:cubicBezTo>
                    <a:cubicBezTo>
                      <a:pt x="87" y="18"/>
                      <a:pt x="86" y="18"/>
                      <a:pt x="84" y="18"/>
                    </a:cubicBezTo>
                    <a:cubicBezTo>
                      <a:pt x="82" y="18"/>
                      <a:pt x="75" y="20"/>
                      <a:pt x="74" y="18"/>
                    </a:cubicBezTo>
                    <a:cubicBezTo>
                      <a:pt x="73" y="17"/>
                      <a:pt x="74" y="13"/>
                      <a:pt x="74" y="11"/>
                    </a:cubicBezTo>
                    <a:cubicBezTo>
                      <a:pt x="74" y="9"/>
                      <a:pt x="73" y="7"/>
                      <a:pt x="73" y="5"/>
                    </a:cubicBezTo>
                    <a:cubicBezTo>
                      <a:pt x="72" y="2"/>
                      <a:pt x="71" y="1"/>
                      <a:pt x="68" y="1"/>
                    </a:cubicBezTo>
                    <a:cubicBezTo>
                      <a:pt x="65" y="0"/>
                      <a:pt x="62" y="1"/>
                      <a:pt x="58" y="1"/>
                    </a:cubicBezTo>
                    <a:cubicBezTo>
                      <a:pt x="51" y="1"/>
                      <a:pt x="45" y="1"/>
                      <a:pt x="38" y="4"/>
                    </a:cubicBezTo>
                    <a:cubicBezTo>
                      <a:pt x="35" y="6"/>
                      <a:pt x="35" y="7"/>
                      <a:pt x="35" y="10"/>
                    </a:cubicBezTo>
                    <a:cubicBezTo>
                      <a:pt x="35" y="13"/>
                      <a:pt x="34" y="13"/>
                      <a:pt x="32" y="15"/>
                    </a:cubicBezTo>
                    <a:cubicBezTo>
                      <a:pt x="31" y="17"/>
                      <a:pt x="32" y="20"/>
                      <a:pt x="29" y="21"/>
                    </a:cubicBezTo>
                    <a:cubicBezTo>
                      <a:pt x="27" y="21"/>
                      <a:pt x="24" y="20"/>
                      <a:pt x="22" y="19"/>
                    </a:cubicBezTo>
                    <a:cubicBezTo>
                      <a:pt x="20" y="18"/>
                      <a:pt x="18" y="15"/>
                      <a:pt x="15" y="15"/>
                    </a:cubicBezTo>
                    <a:cubicBezTo>
                      <a:pt x="13" y="14"/>
                      <a:pt x="12" y="16"/>
                      <a:pt x="10" y="17"/>
                    </a:cubicBezTo>
                    <a:cubicBezTo>
                      <a:pt x="8" y="19"/>
                      <a:pt x="5" y="20"/>
                      <a:pt x="3" y="22"/>
                    </a:cubicBezTo>
                    <a:cubicBezTo>
                      <a:pt x="3" y="22"/>
                      <a:pt x="3" y="22"/>
                      <a:pt x="3" y="23"/>
                    </a:cubicBezTo>
                    <a:cubicBezTo>
                      <a:pt x="3" y="23"/>
                      <a:pt x="4" y="24"/>
                      <a:pt x="4" y="2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5" name="Freeform 72">
                <a:extLst>
                  <a:ext uri="{FF2B5EF4-FFF2-40B4-BE49-F238E27FC236}">
                    <a16:creationId xmlns:a16="http://schemas.microsoft.com/office/drawing/2014/main" id="{EEE3A1CC-0F01-4208-802B-DDBE5678C8AE}"/>
                  </a:ext>
                </a:extLst>
              </p:cNvPr>
              <p:cNvSpPr>
                <a:spLocks/>
              </p:cNvSpPr>
              <p:nvPr/>
            </p:nvSpPr>
            <p:spPr bwMode="auto">
              <a:xfrm>
                <a:off x="387351" y="8197850"/>
                <a:ext cx="1420812" cy="977900"/>
              </a:xfrm>
              <a:custGeom>
                <a:avLst/>
                <a:gdLst>
                  <a:gd name="T0" fmla="*/ 364 w 379"/>
                  <a:gd name="T1" fmla="*/ 116 h 261"/>
                  <a:gd name="T2" fmla="*/ 354 w 379"/>
                  <a:gd name="T3" fmla="*/ 103 h 261"/>
                  <a:gd name="T4" fmla="*/ 344 w 379"/>
                  <a:gd name="T5" fmla="*/ 103 h 261"/>
                  <a:gd name="T6" fmla="*/ 334 w 379"/>
                  <a:gd name="T7" fmla="*/ 107 h 261"/>
                  <a:gd name="T8" fmla="*/ 324 w 379"/>
                  <a:gd name="T9" fmla="*/ 97 h 261"/>
                  <a:gd name="T10" fmla="*/ 322 w 379"/>
                  <a:gd name="T11" fmla="*/ 79 h 261"/>
                  <a:gd name="T12" fmla="*/ 321 w 379"/>
                  <a:gd name="T13" fmla="*/ 70 h 261"/>
                  <a:gd name="T14" fmla="*/ 333 w 379"/>
                  <a:gd name="T15" fmla="*/ 64 h 261"/>
                  <a:gd name="T16" fmla="*/ 330 w 379"/>
                  <a:gd name="T17" fmla="*/ 46 h 261"/>
                  <a:gd name="T18" fmla="*/ 325 w 379"/>
                  <a:gd name="T19" fmla="*/ 36 h 261"/>
                  <a:gd name="T20" fmla="*/ 317 w 379"/>
                  <a:gd name="T21" fmla="*/ 33 h 261"/>
                  <a:gd name="T22" fmla="*/ 315 w 379"/>
                  <a:gd name="T23" fmla="*/ 24 h 261"/>
                  <a:gd name="T24" fmla="*/ 326 w 379"/>
                  <a:gd name="T25" fmla="*/ 11 h 261"/>
                  <a:gd name="T26" fmla="*/ 331 w 379"/>
                  <a:gd name="T27" fmla="*/ 3 h 261"/>
                  <a:gd name="T28" fmla="*/ 293 w 379"/>
                  <a:gd name="T29" fmla="*/ 7 h 261"/>
                  <a:gd name="T30" fmla="*/ 256 w 379"/>
                  <a:gd name="T31" fmla="*/ 9 h 261"/>
                  <a:gd name="T32" fmla="*/ 239 w 379"/>
                  <a:gd name="T33" fmla="*/ 24 h 261"/>
                  <a:gd name="T34" fmla="*/ 196 w 379"/>
                  <a:gd name="T35" fmla="*/ 34 h 261"/>
                  <a:gd name="T36" fmla="*/ 183 w 379"/>
                  <a:gd name="T37" fmla="*/ 60 h 261"/>
                  <a:gd name="T38" fmla="*/ 153 w 379"/>
                  <a:gd name="T39" fmla="*/ 75 h 261"/>
                  <a:gd name="T40" fmla="*/ 126 w 379"/>
                  <a:gd name="T41" fmla="*/ 66 h 261"/>
                  <a:gd name="T42" fmla="*/ 116 w 379"/>
                  <a:gd name="T43" fmla="*/ 54 h 261"/>
                  <a:gd name="T44" fmla="*/ 97 w 379"/>
                  <a:gd name="T45" fmla="*/ 57 h 261"/>
                  <a:gd name="T46" fmla="*/ 68 w 379"/>
                  <a:gd name="T47" fmla="*/ 65 h 261"/>
                  <a:gd name="T48" fmla="*/ 42 w 379"/>
                  <a:gd name="T49" fmla="*/ 70 h 261"/>
                  <a:gd name="T50" fmla="*/ 23 w 379"/>
                  <a:gd name="T51" fmla="*/ 92 h 261"/>
                  <a:gd name="T52" fmla="*/ 8 w 379"/>
                  <a:gd name="T53" fmla="*/ 100 h 261"/>
                  <a:gd name="T54" fmla="*/ 34 w 379"/>
                  <a:gd name="T55" fmla="*/ 111 h 261"/>
                  <a:gd name="T56" fmla="*/ 49 w 379"/>
                  <a:gd name="T57" fmla="*/ 125 h 261"/>
                  <a:gd name="T58" fmla="*/ 29 w 379"/>
                  <a:gd name="T59" fmla="*/ 151 h 261"/>
                  <a:gd name="T60" fmla="*/ 25 w 379"/>
                  <a:gd name="T61" fmla="*/ 191 h 261"/>
                  <a:gd name="T62" fmla="*/ 45 w 379"/>
                  <a:gd name="T63" fmla="*/ 209 h 261"/>
                  <a:gd name="T64" fmla="*/ 55 w 379"/>
                  <a:gd name="T65" fmla="*/ 237 h 261"/>
                  <a:gd name="T66" fmla="*/ 66 w 379"/>
                  <a:gd name="T67" fmla="*/ 260 h 261"/>
                  <a:gd name="T68" fmla="*/ 84 w 379"/>
                  <a:gd name="T69" fmla="*/ 254 h 261"/>
                  <a:gd name="T70" fmla="*/ 101 w 379"/>
                  <a:gd name="T71" fmla="*/ 248 h 261"/>
                  <a:gd name="T72" fmla="*/ 115 w 379"/>
                  <a:gd name="T73" fmla="*/ 242 h 261"/>
                  <a:gd name="T74" fmla="*/ 145 w 379"/>
                  <a:gd name="T75" fmla="*/ 254 h 261"/>
                  <a:gd name="T76" fmla="*/ 153 w 379"/>
                  <a:gd name="T77" fmla="*/ 236 h 261"/>
                  <a:gd name="T78" fmla="*/ 168 w 379"/>
                  <a:gd name="T79" fmla="*/ 226 h 261"/>
                  <a:gd name="T80" fmla="*/ 193 w 379"/>
                  <a:gd name="T81" fmla="*/ 220 h 261"/>
                  <a:gd name="T82" fmla="*/ 206 w 379"/>
                  <a:gd name="T83" fmla="*/ 224 h 261"/>
                  <a:gd name="T84" fmla="*/ 198 w 379"/>
                  <a:gd name="T85" fmla="*/ 249 h 261"/>
                  <a:gd name="T86" fmla="*/ 220 w 379"/>
                  <a:gd name="T87" fmla="*/ 239 h 261"/>
                  <a:gd name="T88" fmla="*/ 245 w 379"/>
                  <a:gd name="T89" fmla="*/ 229 h 261"/>
                  <a:gd name="T90" fmla="*/ 284 w 379"/>
                  <a:gd name="T91" fmla="*/ 233 h 261"/>
                  <a:gd name="T92" fmla="*/ 304 w 379"/>
                  <a:gd name="T93" fmla="*/ 224 h 261"/>
                  <a:gd name="T94" fmla="*/ 319 w 379"/>
                  <a:gd name="T95" fmla="*/ 217 h 261"/>
                  <a:gd name="T96" fmla="*/ 346 w 379"/>
                  <a:gd name="T97" fmla="*/ 197 h 261"/>
                  <a:gd name="T98" fmla="*/ 368 w 379"/>
                  <a:gd name="T99" fmla="*/ 196 h 261"/>
                  <a:gd name="T100" fmla="*/ 366 w 379"/>
                  <a:gd name="T101" fmla="*/ 155 h 261"/>
                  <a:gd name="T102" fmla="*/ 379 w 379"/>
                  <a:gd name="T103" fmla="*/ 124 h 261"/>
                  <a:gd name="T104" fmla="*/ 376 w 379"/>
                  <a:gd name="T105" fmla="*/ 11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9" h="261">
                    <a:moveTo>
                      <a:pt x="376" y="115"/>
                    </a:moveTo>
                    <a:cubicBezTo>
                      <a:pt x="374" y="115"/>
                      <a:pt x="372" y="116"/>
                      <a:pt x="371" y="116"/>
                    </a:cubicBezTo>
                    <a:cubicBezTo>
                      <a:pt x="369" y="116"/>
                      <a:pt x="366" y="117"/>
                      <a:pt x="364" y="116"/>
                    </a:cubicBezTo>
                    <a:cubicBezTo>
                      <a:pt x="362" y="115"/>
                      <a:pt x="361" y="110"/>
                      <a:pt x="360" y="107"/>
                    </a:cubicBezTo>
                    <a:cubicBezTo>
                      <a:pt x="360" y="106"/>
                      <a:pt x="360" y="104"/>
                      <a:pt x="359" y="103"/>
                    </a:cubicBezTo>
                    <a:cubicBezTo>
                      <a:pt x="358" y="102"/>
                      <a:pt x="355" y="102"/>
                      <a:pt x="354" y="103"/>
                    </a:cubicBezTo>
                    <a:cubicBezTo>
                      <a:pt x="352" y="103"/>
                      <a:pt x="352" y="103"/>
                      <a:pt x="350" y="102"/>
                    </a:cubicBezTo>
                    <a:cubicBezTo>
                      <a:pt x="349" y="102"/>
                      <a:pt x="350" y="101"/>
                      <a:pt x="348" y="102"/>
                    </a:cubicBezTo>
                    <a:cubicBezTo>
                      <a:pt x="347" y="102"/>
                      <a:pt x="345" y="102"/>
                      <a:pt x="344" y="103"/>
                    </a:cubicBezTo>
                    <a:cubicBezTo>
                      <a:pt x="343" y="103"/>
                      <a:pt x="341" y="104"/>
                      <a:pt x="339" y="105"/>
                    </a:cubicBezTo>
                    <a:cubicBezTo>
                      <a:pt x="338" y="106"/>
                      <a:pt x="337" y="108"/>
                      <a:pt x="336" y="108"/>
                    </a:cubicBezTo>
                    <a:cubicBezTo>
                      <a:pt x="335" y="108"/>
                      <a:pt x="334" y="107"/>
                      <a:pt x="334" y="107"/>
                    </a:cubicBezTo>
                    <a:cubicBezTo>
                      <a:pt x="332" y="106"/>
                      <a:pt x="331" y="105"/>
                      <a:pt x="329" y="104"/>
                    </a:cubicBezTo>
                    <a:cubicBezTo>
                      <a:pt x="328" y="104"/>
                      <a:pt x="326" y="103"/>
                      <a:pt x="325" y="101"/>
                    </a:cubicBezTo>
                    <a:cubicBezTo>
                      <a:pt x="324" y="100"/>
                      <a:pt x="324" y="99"/>
                      <a:pt x="324" y="97"/>
                    </a:cubicBezTo>
                    <a:cubicBezTo>
                      <a:pt x="324" y="96"/>
                      <a:pt x="323" y="94"/>
                      <a:pt x="323" y="93"/>
                    </a:cubicBezTo>
                    <a:cubicBezTo>
                      <a:pt x="322" y="90"/>
                      <a:pt x="322" y="87"/>
                      <a:pt x="322" y="84"/>
                    </a:cubicBezTo>
                    <a:cubicBezTo>
                      <a:pt x="322" y="82"/>
                      <a:pt x="322" y="80"/>
                      <a:pt x="322" y="79"/>
                    </a:cubicBezTo>
                    <a:cubicBezTo>
                      <a:pt x="321" y="77"/>
                      <a:pt x="320" y="78"/>
                      <a:pt x="318" y="78"/>
                    </a:cubicBezTo>
                    <a:cubicBezTo>
                      <a:pt x="316" y="78"/>
                      <a:pt x="314" y="74"/>
                      <a:pt x="316" y="72"/>
                    </a:cubicBezTo>
                    <a:cubicBezTo>
                      <a:pt x="317" y="70"/>
                      <a:pt x="319" y="70"/>
                      <a:pt x="321" y="70"/>
                    </a:cubicBezTo>
                    <a:cubicBezTo>
                      <a:pt x="322" y="70"/>
                      <a:pt x="323" y="69"/>
                      <a:pt x="324" y="68"/>
                    </a:cubicBezTo>
                    <a:cubicBezTo>
                      <a:pt x="326" y="67"/>
                      <a:pt x="327" y="67"/>
                      <a:pt x="328" y="67"/>
                    </a:cubicBezTo>
                    <a:cubicBezTo>
                      <a:pt x="330" y="67"/>
                      <a:pt x="332" y="66"/>
                      <a:pt x="333" y="64"/>
                    </a:cubicBezTo>
                    <a:cubicBezTo>
                      <a:pt x="333" y="62"/>
                      <a:pt x="331" y="61"/>
                      <a:pt x="331" y="59"/>
                    </a:cubicBezTo>
                    <a:cubicBezTo>
                      <a:pt x="330" y="56"/>
                      <a:pt x="333" y="53"/>
                      <a:pt x="331" y="50"/>
                    </a:cubicBezTo>
                    <a:cubicBezTo>
                      <a:pt x="331" y="49"/>
                      <a:pt x="329" y="48"/>
                      <a:pt x="330" y="46"/>
                    </a:cubicBezTo>
                    <a:cubicBezTo>
                      <a:pt x="330" y="44"/>
                      <a:pt x="330" y="41"/>
                      <a:pt x="329" y="39"/>
                    </a:cubicBezTo>
                    <a:cubicBezTo>
                      <a:pt x="329" y="37"/>
                      <a:pt x="328" y="36"/>
                      <a:pt x="327" y="35"/>
                    </a:cubicBezTo>
                    <a:cubicBezTo>
                      <a:pt x="326" y="35"/>
                      <a:pt x="326" y="36"/>
                      <a:pt x="325" y="36"/>
                    </a:cubicBezTo>
                    <a:cubicBezTo>
                      <a:pt x="324" y="36"/>
                      <a:pt x="323" y="36"/>
                      <a:pt x="322" y="36"/>
                    </a:cubicBezTo>
                    <a:cubicBezTo>
                      <a:pt x="321" y="36"/>
                      <a:pt x="318" y="36"/>
                      <a:pt x="317" y="36"/>
                    </a:cubicBezTo>
                    <a:cubicBezTo>
                      <a:pt x="317" y="35"/>
                      <a:pt x="317" y="34"/>
                      <a:pt x="317" y="33"/>
                    </a:cubicBezTo>
                    <a:cubicBezTo>
                      <a:pt x="316" y="32"/>
                      <a:pt x="316" y="32"/>
                      <a:pt x="315" y="31"/>
                    </a:cubicBezTo>
                    <a:cubicBezTo>
                      <a:pt x="315" y="30"/>
                      <a:pt x="314" y="29"/>
                      <a:pt x="314" y="27"/>
                    </a:cubicBezTo>
                    <a:cubicBezTo>
                      <a:pt x="314" y="25"/>
                      <a:pt x="314" y="25"/>
                      <a:pt x="315" y="24"/>
                    </a:cubicBezTo>
                    <a:cubicBezTo>
                      <a:pt x="316" y="23"/>
                      <a:pt x="317" y="23"/>
                      <a:pt x="318" y="22"/>
                    </a:cubicBezTo>
                    <a:cubicBezTo>
                      <a:pt x="319" y="21"/>
                      <a:pt x="321" y="19"/>
                      <a:pt x="322" y="18"/>
                    </a:cubicBezTo>
                    <a:cubicBezTo>
                      <a:pt x="324" y="16"/>
                      <a:pt x="323" y="13"/>
                      <a:pt x="326" y="11"/>
                    </a:cubicBezTo>
                    <a:cubicBezTo>
                      <a:pt x="327" y="10"/>
                      <a:pt x="329" y="10"/>
                      <a:pt x="330" y="9"/>
                    </a:cubicBezTo>
                    <a:cubicBezTo>
                      <a:pt x="332" y="8"/>
                      <a:pt x="332" y="8"/>
                      <a:pt x="332" y="6"/>
                    </a:cubicBezTo>
                    <a:cubicBezTo>
                      <a:pt x="331" y="5"/>
                      <a:pt x="331" y="4"/>
                      <a:pt x="331" y="3"/>
                    </a:cubicBezTo>
                    <a:cubicBezTo>
                      <a:pt x="330" y="2"/>
                      <a:pt x="330" y="1"/>
                      <a:pt x="329" y="0"/>
                    </a:cubicBezTo>
                    <a:cubicBezTo>
                      <a:pt x="328" y="1"/>
                      <a:pt x="328" y="1"/>
                      <a:pt x="327" y="1"/>
                    </a:cubicBezTo>
                    <a:cubicBezTo>
                      <a:pt x="316" y="4"/>
                      <a:pt x="305" y="7"/>
                      <a:pt x="293" y="7"/>
                    </a:cubicBezTo>
                    <a:cubicBezTo>
                      <a:pt x="289" y="7"/>
                      <a:pt x="284" y="7"/>
                      <a:pt x="280" y="4"/>
                    </a:cubicBezTo>
                    <a:cubicBezTo>
                      <a:pt x="279" y="3"/>
                      <a:pt x="276" y="1"/>
                      <a:pt x="274" y="2"/>
                    </a:cubicBezTo>
                    <a:cubicBezTo>
                      <a:pt x="269" y="4"/>
                      <a:pt x="262" y="11"/>
                      <a:pt x="256" y="9"/>
                    </a:cubicBezTo>
                    <a:cubicBezTo>
                      <a:pt x="253" y="8"/>
                      <a:pt x="254" y="7"/>
                      <a:pt x="251" y="10"/>
                    </a:cubicBezTo>
                    <a:cubicBezTo>
                      <a:pt x="250" y="12"/>
                      <a:pt x="249" y="13"/>
                      <a:pt x="247" y="15"/>
                    </a:cubicBezTo>
                    <a:cubicBezTo>
                      <a:pt x="245" y="18"/>
                      <a:pt x="243" y="22"/>
                      <a:pt x="239" y="24"/>
                    </a:cubicBezTo>
                    <a:cubicBezTo>
                      <a:pt x="236" y="26"/>
                      <a:pt x="232" y="26"/>
                      <a:pt x="228" y="28"/>
                    </a:cubicBezTo>
                    <a:cubicBezTo>
                      <a:pt x="225" y="31"/>
                      <a:pt x="220" y="29"/>
                      <a:pt x="217" y="27"/>
                    </a:cubicBezTo>
                    <a:cubicBezTo>
                      <a:pt x="208" y="22"/>
                      <a:pt x="202" y="28"/>
                      <a:pt x="196" y="34"/>
                    </a:cubicBezTo>
                    <a:cubicBezTo>
                      <a:pt x="193" y="37"/>
                      <a:pt x="191" y="41"/>
                      <a:pt x="189" y="44"/>
                    </a:cubicBezTo>
                    <a:cubicBezTo>
                      <a:pt x="187" y="47"/>
                      <a:pt x="183" y="48"/>
                      <a:pt x="180" y="49"/>
                    </a:cubicBezTo>
                    <a:cubicBezTo>
                      <a:pt x="183" y="50"/>
                      <a:pt x="185" y="58"/>
                      <a:pt x="183" y="60"/>
                    </a:cubicBezTo>
                    <a:cubicBezTo>
                      <a:pt x="179" y="64"/>
                      <a:pt x="173" y="63"/>
                      <a:pt x="169" y="66"/>
                    </a:cubicBezTo>
                    <a:cubicBezTo>
                      <a:pt x="172" y="72"/>
                      <a:pt x="170" y="75"/>
                      <a:pt x="163" y="77"/>
                    </a:cubicBezTo>
                    <a:cubicBezTo>
                      <a:pt x="158" y="79"/>
                      <a:pt x="158" y="76"/>
                      <a:pt x="153" y="75"/>
                    </a:cubicBezTo>
                    <a:cubicBezTo>
                      <a:pt x="150" y="75"/>
                      <a:pt x="147" y="76"/>
                      <a:pt x="144" y="76"/>
                    </a:cubicBezTo>
                    <a:cubicBezTo>
                      <a:pt x="140" y="76"/>
                      <a:pt x="137" y="74"/>
                      <a:pt x="133" y="72"/>
                    </a:cubicBezTo>
                    <a:cubicBezTo>
                      <a:pt x="131" y="71"/>
                      <a:pt x="124" y="70"/>
                      <a:pt x="126" y="66"/>
                    </a:cubicBezTo>
                    <a:cubicBezTo>
                      <a:pt x="128" y="63"/>
                      <a:pt x="137" y="62"/>
                      <a:pt x="134" y="57"/>
                    </a:cubicBezTo>
                    <a:cubicBezTo>
                      <a:pt x="133" y="55"/>
                      <a:pt x="129" y="48"/>
                      <a:pt x="127" y="47"/>
                    </a:cubicBezTo>
                    <a:cubicBezTo>
                      <a:pt x="124" y="49"/>
                      <a:pt x="121" y="55"/>
                      <a:pt x="116" y="54"/>
                    </a:cubicBezTo>
                    <a:cubicBezTo>
                      <a:pt x="115" y="54"/>
                      <a:pt x="115" y="52"/>
                      <a:pt x="113" y="51"/>
                    </a:cubicBezTo>
                    <a:cubicBezTo>
                      <a:pt x="111" y="51"/>
                      <a:pt x="109" y="51"/>
                      <a:pt x="108" y="52"/>
                    </a:cubicBezTo>
                    <a:cubicBezTo>
                      <a:pt x="104" y="53"/>
                      <a:pt x="101" y="56"/>
                      <a:pt x="97" y="57"/>
                    </a:cubicBezTo>
                    <a:cubicBezTo>
                      <a:pt x="95" y="60"/>
                      <a:pt x="97" y="64"/>
                      <a:pt x="94" y="67"/>
                    </a:cubicBezTo>
                    <a:cubicBezTo>
                      <a:pt x="87" y="73"/>
                      <a:pt x="86" y="57"/>
                      <a:pt x="80" y="59"/>
                    </a:cubicBezTo>
                    <a:cubicBezTo>
                      <a:pt x="76" y="60"/>
                      <a:pt x="73" y="65"/>
                      <a:pt x="68" y="65"/>
                    </a:cubicBezTo>
                    <a:cubicBezTo>
                      <a:pt x="62" y="65"/>
                      <a:pt x="59" y="63"/>
                      <a:pt x="53" y="66"/>
                    </a:cubicBezTo>
                    <a:cubicBezTo>
                      <a:pt x="52" y="67"/>
                      <a:pt x="50" y="69"/>
                      <a:pt x="49" y="69"/>
                    </a:cubicBezTo>
                    <a:cubicBezTo>
                      <a:pt x="47" y="70"/>
                      <a:pt x="45" y="69"/>
                      <a:pt x="42" y="70"/>
                    </a:cubicBezTo>
                    <a:cubicBezTo>
                      <a:pt x="40" y="70"/>
                      <a:pt x="35" y="73"/>
                      <a:pt x="34" y="75"/>
                    </a:cubicBezTo>
                    <a:cubicBezTo>
                      <a:pt x="32" y="79"/>
                      <a:pt x="31" y="82"/>
                      <a:pt x="28" y="85"/>
                    </a:cubicBezTo>
                    <a:cubicBezTo>
                      <a:pt x="26" y="87"/>
                      <a:pt x="26" y="90"/>
                      <a:pt x="23" y="92"/>
                    </a:cubicBezTo>
                    <a:cubicBezTo>
                      <a:pt x="16" y="97"/>
                      <a:pt x="10" y="88"/>
                      <a:pt x="3" y="92"/>
                    </a:cubicBezTo>
                    <a:cubicBezTo>
                      <a:pt x="0" y="94"/>
                      <a:pt x="8" y="94"/>
                      <a:pt x="9" y="94"/>
                    </a:cubicBezTo>
                    <a:cubicBezTo>
                      <a:pt x="13" y="96"/>
                      <a:pt x="10" y="99"/>
                      <a:pt x="8" y="100"/>
                    </a:cubicBezTo>
                    <a:cubicBezTo>
                      <a:pt x="4" y="103"/>
                      <a:pt x="16" y="112"/>
                      <a:pt x="17" y="115"/>
                    </a:cubicBezTo>
                    <a:cubicBezTo>
                      <a:pt x="19" y="119"/>
                      <a:pt x="22" y="117"/>
                      <a:pt x="24" y="114"/>
                    </a:cubicBezTo>
                    <a:cubicBezTo>
                      <a:pt x="27" y="112"/>
                      <a:pt x="31" y="114"/>
                      <a:pt x="34" y="111"/>
                    </a:cubicBezTo>
                    <a:cubicBezTo>
                      <a:pt x="36" y="107"/>
                      <a:pt x="39" y="105"/>
                      <a:pt x="41" y="110"/>
                    </a:cubicBezTo>
                    <a:cubicBezTo>
                      <a:pt x="41" y="112"/>
                      <a:pt x="45" y="115"/>
                      <a:pt x="46" y="116"/>
                    </a:cubicBezTo>
                    <a:cubicBezTo>
                      <a:pt x="50" y="117"/>
                      <a:pt x="50" y="122"/>
                      <a:pt x="49" y="125"/>
                    </a:cubicBezTo>
                    <a:cubicBezTo>
                      <a:pt x="49" y="129"/>
                      <a:pt x="46" y="128"/>
                      <a:pt x="45" y="131"/>
                    </a:cubicBezTo>
                    <a:cubicBezTo>
                      <a:pt x="44" y="134"/>
                      <a:pt x="44" y="138"/>
                      <a:pt x="41" y="141"/>
                    </a:cubicBezTo>
                    <a:cubicBezTo>
                      <a:pt x="37" y="145"/>
                      <a:pt x="32" y="148"/>
                      <a:pt x="29" y="151"/>
                    </a:cubicBezTo>
                    <a:cubicBezTo>
                      <a:pt x="24" y="156"/>
                      <a:pt x="14" y="162"/>
                      <a:pt x="22" y="168"/>
                    </a:cubicBezTo>
                    <a:cubicBezTo>
                      <a:pt x="25" y="170"/>
                      <a:pt x="28" y="174"/>
                      <a:pt x="28" y="178"/>
                    </a:cubicBezTo>
                    <a:cubicBezTo>
                      <a:pt x="28" y="183"/>
                      <a:pt x="24" y="187"/>
                      <a:pt x="25" y="191"/>
                    </a:cubicBezTo>
                    <a:cubicBezTo>
                      <a:pt x="25" y="195"/>
                      <a:pt x="30" y="197"/>
                      <a:pt x="32" y="200"/>
                    </a:cubicBezTo>
                    <a:cubicBezTo>
                      <a:pt x="33" y="203"/>
                      <a:pt x="35" y="210"/>
                      <a:pt x="38" y="204"/>
                    </a:cubicBezTo>
                    <a:cubicBezTo>
                      <a:pt x="39" y="207"/>
                      <a:pt x="43" y="207"/>
                      <a:pt x="45" y="209"/>
                    </a:cubicBezTo>
                    <a:cubicBezTo>
                      <a:pt x="47" y="212"/>
                      <a:pt x="52" y="209"/>
                      <a:pt x="55" y="211"/>
                    </a:cubicBezTo>
                    <a:cubicBezTo>
                      <a:pt x="60" y="216"/>
                      <a:pt x="58" y="222"/>
                      <a:pt x="54" y="227"/>
                    </a:cubicBezTo>
                    <a:cubicBezTo>
                      <a:pt x="53" y="230"/>
                      <a:pt x="51" y="235"/>
                      <a:pt x="55" y="237"/>
                    </a:cubicBezTo>
                    <a:cubicBezTo>
                      <a:pt x="58" y="239"/>
                      <a:pt x="56" y="243"/>
                      <a:pt x="57" y="246"/>
                    </a:cubicBezTo>
                    <a:cubicBezTo>
                      <a:pt x="59" y="249"/>
                      <a:pt x="61" y="251"/>
                      <a:pt x="61" y="255"/>
                    </a:cubicBezTo>
                    <a:cubicBezTo>
                      <a:pt x="61" y="258"/>
                      <a:pt x="62" y="261"/>
                      <a:pt x="66" y="260"/>
                    </a:cubicBezTo>
                    <a:cubicBezTo>
                      <a:pt x="66" y="258"/>
                      <a:pt x="64" y="253"/>
                      <a:pt x="68" y="253"/>
                    </a:cubicBezTo>
                    <a:cubicBezTo>
                      <a:pt x="72" y="253"/>
                      <a:pt x="70" y="250"/>
                      <a:pt x="74" y="251"/>
                    </a:cubicBezTo>
                    <a:cubicBezTo>
                      <a:pt x="77" y="252"/>
                      <a:pt x="80" y="253"/>
                      <a:pt x="84" y="254"/>
                    </a:cubicBezTo>
                    <a:cubicBezTo>
                      <a:pt x="87" y="255"/>
                      <a:pt x="90" y="253"/>
                      <a:pt x="93" y="253"/>
                    </a:cubicBezTo>
                    <a:cubicBezTo>
                      <a:pt x="97" y="253"/>
                      <a:pt x="95" y="250"/>
                      <a:pt x="98" y="249"/>
                    </a:cubicBezTo>
                    <a:cubicBezTo>
                      <a:pt x="99" y="248"/>
                      <a:pt x="100" y="249"/>
                      <a:pt x="101" y="248"/>
                    </a:cubicBezTo>
                    <a:cubicBezTo>
                      <a:pt x="102" y="245"/>
                      <a:pt x="102" y="243"/>
                      <a:pt x="105" y="242"/>
                    </a:cubicBezTo>
                    <a:cubicBezTo>
                      <a:pt x="108" y="241"/>
                      <a:pt x="110" y="241"/>
                      <a:pt x="111" y="238"/>
                    </a:cubicBezTo>
                    <a:cubicBezTo>
                      <a:pt x="113" y="239"/>
                      <a:pt x="113" y="241"/>
                      <a:pt x="115" y="242"/>
                    </a:cubicBezTo>
                    <a:cubicBezTo>
                      <a:pt x="117" y="242"/>
                      <a:pt x="118" y="242"/>
                      <a:pt x="120" y="243"/>
                    </a:cubicBezTo>
                    <a:cubicBezTo>
                      <a:pt x="122" y="244"/>
                      <a:pt x="121" y="247"/>
                      <a:pt x="122" y="249"/>
                    </a:cubicBezTo>
                    <a:cubicBezTo>
                      <a:pt x="126" y="260"/>
                      <a:pt x="137" y="259"/>
                      <a:pt x="145" y="254"/>
                    </a:cubicBezTo>
                    <a:cubicBezTo>
                      <a:pt x="150" y="251"/>
                      <a:pt x="151" y="252"/>
                      <a:pt x="151" y="247"/>
                    </a:cubicBezTo>
                    <a:cubicBezTo>
                      <a:pt x="151" y="245"/>
                      <a:pt x="152" y="244"/>
                      <a:pt x="152" y="242"/>
                    </a:cubicBezTo>
                    <a:cubicBezTo>
                      <a:pt x="153" y="240"/>
                      <a:pt x="152" y="238"/>
                      <a:pt x="153" y="236"/>
                    </a:cubicBezTo>
                    <a:cubicBezTo>
                      <a:pt x="153" y="232"/>
                      <a:pt x="155" y="229"/>
                      <a:pt x="155" y="225"/>
                    </a:cubicBezTo>
                    <a:cubicBezTo>
                      <a:pt x="155" y="222"/>
                      <a:pt x="156" y="219"/>
                      <a:pt x="160" y="220"/>
                    </a:cubicBezTo>
                    <a:cubicBezTo>
                      <a:pt x="162" y="221"/>
                      <a:pt x="166" y="228"/>
                      <a:pt x="168" y="226"/>
                    </a:cubicBezTo>
                    <a:cubicBezTo>
                      <a:pt x="171" y="224"/>
                      <a:pt x="174" y="222"/>
                      <a:pt x="176" y="219"/>
                    </a:cubicBezTo>
                    <a:cubicBezTo>
                      <a:pt x="180" y="217"/>
                      <a:pt x="179" y="210"/>
                      <a:pt x="185" y="214"/>
                    </a:cubicBezTo>
                    <a:cubicBezTo>
                      <a:pt x="188" y="216"/>
                      <a:pt x="189" y="219"/>
                      <a:pt x="193" y="220"/>
                    </a:cubicBezTo>
                    <a:cubicBezTo>
                      <a:pt x="195" y="220"/>
                      <a:pt x="200" y="218"/>
                      <a:pt x="201" y="218"/>
                    </a:cubicBezTo>
                    <a:cubicBezTo>
                      <a:pt x="203" y="219"/>
                      <a:pt x="201" y="221"/>
                      <a:pt x="202" y="222"/>
                    </a:cubicBezTo>
                    <a:cubicBezTo>
                      <a:pt x="203" y="223"/>
                      <a:pt x="205" y="223"/>
                      <a:pt x="206" y="224"/>
                    </a:cubicBezTo>
                    <a:cubicBezTo>
                      <a:pt x="209" y="226"/>
                      <a:pt x="202" y="229"/>
                      <a:pt x="202" y="231"/>
                    </a:cubicBezTo>
                    <a:cubicBezTo>
                      <a:pt x="202" y="235"/>
                      <a:pt x="203" y="238"/>
                      <a:pt x="203" y="242"/>
                    </a:cubicBezTo>
                    <a:cubicBezTo>
                      <a:pt x="202" y="245"/>
                      <a:pt x="198" y="246"/>
                      <a:pt x="198" y="249"/>
                    </a:cubicBezTo>
                    <a:cubicBezTo>
                      <a:pt x="198" y="253"/>
                      <a:pt x="204" y="250"/>
                      <a:pt x="205" y="248"/>
                    </a:cubicBezTo>
                    <a:cubicBezTo>
                      <a:pt x="208" y="245"/>
                      <a:pt x="210" y="241"/>
                      <a:pt x="215" y="240"/>
                    </a:cubicBezTo>
                    <a:cubicBezTo>
                      <a:pt x="217" y="239"/>
                      <a:pt x="218" y="240"/>
                      <a:pt x="220" y="239"/>
                    </a:cubicBezTo>
                    <a:cubicBezTo>
                      <a:pt x="222" y="238"/>
                      <a:pt x="221" y="237"/>
                      <a:pt x="224" y="237"/>
                    </a:cubicBezTo>
                    <a:cubicBezTo>
                      <a:pt x="228" y="236"/>
                      <a:pt x="232" y="234"/>
                      <a:pt x="236" y="234"/>
                    </a:cubicBezTo>
                    <a:cubicBezTo>
                      <a:pt x="241" y="234"/>
                      <a:pt x="241" y="230"/>
                      <a:pt x="245" y="229"/>
                    </a:cubicBezTo>
                    <a:cubicBezTo>
                      <a:pt x="250" y="227"/>
                      <a:pt x="255" y="228"/>
                      <a:pt x="259" y="227"/>
                    </a:cubicBezTo>
                    <a:cubicBezTo>
                      <a:pt x="263" y="226"/>
                      <a:pt x="271" y="228"/>
                      <a:pt x="274" y="229"/>
                    </a:cubicBezTo>
                    <a:cubicBezTo>
                      <a:pt x="277" y="230"/>
                      <a:pt x="282" y="234"/>
                      <a:pt x="284" y="233"/>
                    </a:cubicBezTo>
                    <a:cubicBezTo>
                      <a:pt x="287" y="231"/>
                      <a:pt x="284" y="229"/>
                      <a:pt x="289" y="229"/>
                    </a:cubicBezTo>
                    <a:cubicBezTo>
                      <a:pt x="293" y="230"/>
                      <a:pt x="296" y="234"/>
                      <a:pt x="300" y="233"/>
                    </a:cubicBezTo>
                    <a:cubicBezTo>
                      <a:pt x="303" y="233"/>
                      <a:pt x="302" y="226"/>
                      <a:pt x="304" y="224"/>
                    </a:cubicBezTo>
                    <a:cubicBezTo>
                      <a:pt x="305" y="222"/>
                      <a:pt x="307" y="222"/>
                      <a:pt x="309" y="220"/>
                    </a:cubicBezTo>
                    <a:cubicBezTo>
                      <a:pt x="309" y="219"/>
                      <a:pt x="309" y="218"/>
                      <a:pt x="310" y="217"/>
                    </a:cubicBezTo>
                    <a:cubicBezTo>
                      <a:pt x="312" y="214"/>
                      <a:pt x="316" y="219"/>
                      <a:pt x="319" y="217"/>
                    </a:cubicBezTo>
                    <a:cubicBezTo>
                      <a:pt x="326" y="213"/>
                      <a:pt x="319" y="201"/>
                      <a:pt x="330" y="201"/>
                    </a:cubicBezTo>
                    <a:cubicBezTo>
                      <a:pt x="333" y="201"/>
                      <a:pt x="336" y="204"/>
                      <a:pt x="339" y="204"/>
                    </a:cubicBezTo>
                    <a:cubicBezTo>
                      <a:pt x="344" y="204"/>
                      <a:pt x="343" y="199"/>
                      <a:pt x="346" y="197"/>
                    </a:cubicBezTo>
                    <a:cubicBezTo>
                      <a:pt x="349" y="198"/>
                      <a:pt x="350" y="199"/>
                      <a:pt x="353" y="197"/>
                    </a:cubicBezTo>
                    <a:cubicBezTo>
                      <a:pt x="355" y="196"/>
                      <a:pt x="356" y="196"/>
                      <a:pt x="358" y="198"/>
                    </a:cubicBezTo>
                    <a:cubicBezTo>
                      <a:pt x="359" y="199"/>
                      <a:pt x="367" y="197"/>
                      <a:pt x="368" y="196"/>
                    </a:cubicBezTo>
                    <a:cubicBezTo>
                      <a:pt x="370" y="194"/>
                      <a:pt x="365" y="189"/>
                      <a:pt x="366" y="186"/>
                    </a:cubicBezTo>
                    <a:cubicBezTo>
                      <a:pt x="367" y="183"/>
                      <a:pt x="367" y="179"/>
                      <a:pt x="367" y="176"/>
                    </a:cubicBezTo>
                    <a:cubicBezTo>
                      <a:pt x="368" y="169"/>
                      <a:pt x="365" y="162"/>
                      <a:pt x="366" y="155"/>
                    </a:cubicBezTo>
                    <a:cubicBezTo>
                      <a:pt x="368" y="148"/>
                      <a:pt x="374" y="146"/>
                      <a:pt x="378" y="141"/>
                    </a:cubicBezTo>
                    <a:cubicBezTo>
                      <a:pt x="379" y="138"/>
                      <a:pt x="379" y="135"/>
                      <a:pt x="378" y="132"/>
                    </a:cubicBezTo>
                    <a:cubicBezTo>
                      <a:pt x="378" y="129"/>
                      <a:pt x="379" y="127"/>
                      <a:pt x="379" y="124"/>
                    </a:cubicBezTo>
                    <a:cubicBezTo>
                      <a:pt x="379" y="123"/>
                      <a:pt x="378" y="119"/>
                      <a:pt x="378" y="118"/>
                    </a:cubicBezTo>
                    <a:cubicBezTo>
                      <a:pt x="378" y="117"/>
                      <a:pt x="378" y="117"/>
                      <a:pt x="378" y="117"/>
                    </a:cubicBezTo>
                    <a:cubicBezTo>
                      <a:pt x="378" y="115"/>
                      <a:pt x="378" y="114"/>
                      <a:pt x="376" y="11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96" name="Freeform 73">
                <a:extLst>
                  <a:ext uri="{FF2B5EF4-FFF2-40B4-BE49-F238E27FC236}">
                    <a16:creationId xmlns:a16="http://schemas.microsoft.com/office/drawing/2014/main" id="{F2BE2D4D-92BC-4590-9FD8-42EC23FAB830}"/>
                  </a:ext>
                </a:extLst>
              </p:cNvPr>
              <p:cNvSpPr>
                <a:spLocks/>
              </p:cNvSpPr>
              <p:nvPr/>
            </p:nvSpPr>
            <p:spPr bwMode="auto">
              <a:xfrm>
                <a:off x="1565275" y="7627938"/>
                <a:ext cx="1147762" cy="1123950"/>
              </a:xfrm>
              <a:custGeom>
                <a:avLst/>
                <a:gdLst>
                  <a:gd name="T0" fmla="*/ 296 w 306"/>
                  <a:gd name="T1" fmla="*/ 207 h 300"/>
                  <a:gd name="T2" fmla="*/ 295 w 306"/>
                  <a:gd name="T3" fmla="*/ 199 h 300"/>
                  <a:gd name="T4" fmla="*/ 291 w 306"/>
                  <a:gd name="T5" fmla="*/ 194 h 300"/>
                  <a:gd name="T6" fmla="*/ 277 w 306"/>
                  <a:gd name="T7" fmla="*/ 178 h 300"/>
                  <a:gd name="T8" fmla="*/ 268 w 306"/>
                  <a:gd name="T9" fmla="*/ 165 h 300"/>
                  <a:gd name="T10" fmla="*/ 263 w 306"/>
                  <a:gd name="T11" fmla="*/ 152 h 300"/>
                  <a:gd name="T12" fmla="*/ 257 w 306"/>
                  <a:gd name="T13" fmla="*/ 143 h 300"/>
                  <a:gd name="T14" fmla="*/ 249 w 306"/>
                  <a:gd name="T15" fmla="*/ 121 h 300"/>
                  <a:gd name="T16" fmla="*/ 237 w 306"/>
                  <a:gd name="T17" fmla="*/ 103 h 300"/>
                  <a:gd name="T18" fmla="*/ 236 w 306"/>
                  <a:gd name="T19" fmla="*/ 97 h 300"/>
                  <a:gd name="T20" fmla="*/ 233 w 306"/>
                  <a:gd name="T21" fmla="*/ 92 h 300"/>
                  <a:gd name="T22" fmla="*/ 231 w 306"/>
                  <a:gd name="T23" fmla="*/ 80 h 300"/>
                  <a:gd name="T24" fmla="*/ 222 w 306"/>
                  <a:gd name="T25" fmla="*/ 72 h 300"/>
                  <a:gd name="T26" fmla="*/ 206 w 306"/>
                  <a:gd name="T27" fmla="*/ 63 h 300"/>
                  <a:gd name="T28" fmla="*/ 198 w 306"/>
                  <a:gd name="T29" fmla="*/ 42 h 300"/>
                  <a:gd name="T30" fmla="*/ 203 w 306"/>
                  <a:gd name="T31" fmla="*/ 22 h 300"/>
                  <a:gd name="T32" fmla="*/ 201 w 306"/>
                  <a:gd name="T33" fmla="*/ 12 h 300"/>
                  <a:gd name="T34" fmla="*/ 207 w 306"/>
                  <a:gd name="T35" fmla="*/ 14 h 300"/>
                  <a:gd name="T36" fmla="*/ 211 w 306"/>
                  <a:gd name="T37" fmla="*/ 10 h 300"/>
                  <a:gd name="T38" fmla="*/ 202 w 306"/>
                  <a:gd name="T39" fmla="*/ 5 h 300"/>
                  <a:gd name="T40" fmla="*/ 193 w 306"/>
                  <a:gd name="T41" fmla="*/ 10 h 300"/>
                  <a:gd name="T42" fmla="*/ 151 w 306"/>
                  <a:gd name="T43" fmla="*/ 64 h 300"/>
                  <a:gd name="T44" fmla="*/ 91 w 306"/>
                  <a:gd name="T45" fmla="*/ 128 h 300"/>
                  <a:gd name="T46" fmla="*/ 61 w 306"/>
                  <a:gd name="T47" fmla="*/ 133 h 300"/>
                  <a:gd name="T48" fmla="*/ 44 w 306"/>
                  <a:gd name="T49" fmla="*/ 138 h 300"/>
                  <a:gd name="T50" fmla="*/ 15 w 306"/>
                  <a:gd name="T51" fmla="*/ 152 h 300"/>
                  <a:gd name="T52" fmla="*/ 18 w 306"/>
                  <a:gd name="T53" fmla="*/ 158 h 300"/>
                  <a:gd name="T54" fmla="*/ 12 w 306"/>
                  <a:gd name="T55" fmla="*/ 163 h 300"/>
                  <a:gd name="T56" fmla="*/ 4 w 306"/>
                  <a:gd name="T57" fmla="*/ 174 h 300"/>
                  <a:gd name="T58" fmla="*/ 0 w 306"/>
                  <a:gd name="T59" fmla="*/ 179 h 300"/>
                  <a:gd name="T60" fmla="*/ 3 w 306"/>
                  <a:gd name="T61" fmla="*/ 185 h 300"/>
                  <a:gd name="T62" fmla="*/ 8 w 306"/>
                  <a:gd name="T63" fmla="*/ 188 h 300"/>
                  <a:gd name="T64" fmla="*/ 13 w 306"/>
                  <a:gd name="T65" fmla="*/ 187 h 300"/>
                  <a:gd name="T66" fmla="*/ 16 w 306"/>
                  <a:gd name="T67" fmla="*/ 198 h 300"/>
                  <a:gd name="T68" fmla="*/ 17 w 306"/>
                  <a:gd name="T69" fmla="*/ 211 h 300"/>
                  <a:gd name="T70" fmla="*/ 14 w 306"/>
                  <a:gd name="T71" fmla="*/ 219 h 300"/>
                  <a:gd name="T72" fmla="*/ 7 w 306"/>
                  <a:gd name="T73" fmla="*/ 222 h 300"/>
                  <a:gd name="T74" fmla="*/ 4 w 306"/>
                  <a:gd name="T75" fmla="*/ 230 h 300"/>
                  <a:gd name="T76" fmla="*/ 8 w 306"/>
                  <a:gd name="T77" fmla="*/ 236 h 300"/>
                  <a:gd name="T78" fmla="*/ 10 w 306"/>
                  <a:gd name="T79" fmla="*/ 249 h 300"/>
                  <a:gd name="T80" fmla="*/ 15 w 306"/>
                  <a:gd name="T81" fmla="*/ 256 h 300"/>
                  <a:gd name="T82" fmla="*/ 22 w 306"/>
                  <a:gd name="T83" fmla="*/ 260 h 300"/>
                  <a:gd name="T84" fmla="*/ 30 w 306"/>
                  <a:gd name="T85" fmla="*/ 255 h 300"/>
                  <a:gd name="T86" fmla="*/ 36 w 306"/>
                  <a:gd name="T87" fmla="*/ 254 h 300"/>
                  <a:gd name="T88" fmla="*/ 45 w 306"/>
                  <a:gd name="T89" fmla="*/ 255 h 300"/>
                  <a:gd name="T90" fmla="*/ 50 w 306"/>
                  <a:gd name="T91" fmla="*/ 268 h 300"/>
                  <a:gd name="T92" fmla="*/ 62 w 306"/>
                  <a:gd name="T93" fmla="*/ 267 h 300"/>
                  <a:gd name="T94" fmla="*/ 64 w 306"/>
                  <a:gd name="T95" fmla="*/ 270 h 300"/>
                  <a:gd name="T96" fmla="*/ 71 w 306"/>
                  <a:gd name="T97" fmla="*/ 273 h 300"/>
                  <a:gd name="T98" fmla="*/ 105 w 306"/>
                  <a:gd name="T99" fmla="*/ 285 h 300"/>
                  <a:gd name="T100" fmla="*/ 138 w 306"/>
                  <a:gd name="T101" fmla="*/ 293 h 300"/>
                  <a:gd name="T102" fmla="*/ 168 w 306"/>
                  <a:gd name="T103" fmla="*/ 271 h 300"/>
                  <a:gd name="T104" fmla="*/ 188 w 306"/>
                  <a:gd name="T105" fmla="*/ 251 h 300"/>
                  <a:gd name="T106" fmla="*/ 203 w 306"/>
                  <a:gd name="T107" fmla="*/ 244 h 300"/>
                  <a:gd name="T108" fmla="*/ 230 w 306"/>
                  <a:gd name="T109" fmla="*/ 245 h 300"/>
                  <a:gd name="T110" fmla="*/ 248 w 306"/>
                  <a:gd name="T111" fmla="*/ 251 h 300"/>
                  <a:gd name="T112" fmla="*/ 274 w 306"/>
                  <a:gd name="T113" fmla="*/ 253 h 300"/>
                  <a:gd name="T114" fmla="*/ 290 w 306"/>
                  <a:gd name="T115" fmla="*/ 240 h 300"/>
                  <a:gd name="T116" fmla="*/ 304 w 306"/>
                  <a:gd name="T117" fmla="*/ 22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 h="300">
                    <a:moveTo>
                      <a:pt x="301" y="218"/>
                    </a:moveTo>
                    <a:cubicBezTo>
                      <a:pt x="300" y="214"/>
                      <a:pt x="298" y="211"/>
                      <a:pt x="296" y="207"/>
                    </a:cubicBezTo>
                    <a:cubicBezTo>
                      <a:pt x="296" y="206"/>
                      <a:pt x="294" y="204"/>
                      <a:pt x="294" y="202"/>
                    </a:cubicBezTo>
                    <a:cubicBezTo>
                      <a:pt x="294" y="199"/>
                      <a:pt x="295" y="201"/>
                      <a:pt x="295" y="199"/>
                    </a:cubicBezTo>
                    <a:cubicBezTo>
                      <a:pt x="295" y="198"/>
                      <a:pt x="295" y="198"/>
                      <a:pt x="294" y="197"/>
                    </a:cubicBezTo>
                    <a:cubicBezTo>
                      <a:pt x="294" y="196"/>
                      <a:pt x="292" y="195"/>
                      <a:pt x="291" y="194"/>
                    </a:cubicBezTo>
                    <a:cubicBezTo>
                      <a:pt x="289" y="191"/>
                      <a:pt x="287" y="188"/>
                      <a:pt x="284" y="186"/>
                    </a:cubicBezTo>
                    <a:cubicBezTo>
                      <a:pt x="282" y="183"/>
                      <a:pt x="279" y="181"/>
                      <a:pt x="277" y="178"/>
                    </a:cubicBezTo>
                    <a:cubicBezTo>
                      <a:pt x="275" y="176"/>
                      <a:pt x="275" y="173"/>
                      <a:pt x="273" y="171"/>
                    </a:cubicBezTo>
                    <a:cubicBezTo>
                      <a:pt x="271" y="169"/>
                      <a:pt x="270" y="167"/>
                      <a:pt x="268" y="165"/>
                    </a:cubicBezTo>
                    <a:cubicBezTo>
                      <a:pt x="266" y="162"/>
                      <a:pt x="264" y="161"/>
                      <a:pt x="264" y="158"/>
                    </a:cubicBezTo>
                    <a:cubicBezTo>
                      <a:pt x="264" y="156"/>
                      <a:pt x="264" y="154"/>
                      <a:pt x="263" y="152"/>
                    </a:cubicBezTo>
                    <a:cubicBezTo>
                      <a:pt x="263" y="151"/>
                      <a:pt x="262" y="148"/>
                      <a:pt x="261" y="147"/>
                    </a:cubicBezTo>
                    <a:cubicBezTo>
                      <a:pt x="260" y="144"/>
                      <a:pt x="258" y="145"/>
                      <a:pt x="257" y="143"/>
                    </a:cubicBezTo>
                    <a:cubicBezTo>
                      <a:pt x="255" y="140"/>
                      <a:pt x="254" y="136"/>
                      <a:pt x="253" y="132"/>
                    </a:cubicBezTo>
                    <a:cubicBezTo>
                      <a:pt x="253" y="128"/>
                      <a:pt x="251" y="125"/>
                      <a:pt x="249" y="121"/>
                    </a:cubicBezTo>
                    <a:cubicBezTo>
                      <a:pt x="246" y="117"/>
                      <a:pt x="244" y="113"/>
                      <a:pt x="242" y="110"/>
                    </a:cubicBezTo>
                    <a:cubicBezTo>
                      <a:pt x="240" y="107"/>
                      <a:pt x="239" y="105"/>
                      <a:pt x="237" y="103"/>
                    </a:cubicBezTo>
                    <a:cubicBezTo>
                      <a:pt x="237" y="102"/>
                      <a:pt x="236" y="101"/>
                      <a:pt x="236" y="100"/>
                    </a:cubicBezTo>
                    <a:cubicBezTo>
                      <a:pt x="235" y="99"/>
                      <a:pt x="236" y="98"/>
                      <a:pt x="236" y="97"/>
                    </a:cubicBezTo>
                    <a:cubicBezTo>
                      <a:pt x="235" y="96"/>
                      <a:pt x="234" y="96"/>
                      <a:pt x="233" y="95"/>
                    </a:cubicBezTo>
                    <a:cubicBezTo>
                      <a:pt x="233" y="94"/>
                      <a:pt x="233" y="93"/>
                      <a:pt x="233" y="92"/>
                    </a:cubicBezTo>
                    <a:cubicBezTo>
                      <a:pt x="232" y="89"/>
                      <a:pt x="233" y="87"/>
                      <a:pt x="232" y="85"/>
                    </a:cubicBezTo>
                    <a:cubicBezTo>
                      <a:pt x="231" y="83"/>
                      <a:pt x="231" y="81"/>
                      <a:pt x="231" y="80"/>
                    </a:cubicBezTo>
                    <a:cubicBezTo>
                      <a:pt x="230" y="78"/>
                      <a:pt x="228" y="77"/>
                      <a:pt x="226" y="75"/>
                    </a:cubicBezTo>
                    <a:cubicBezTo>
                      <a:pt x="225" y="73"/>
                      <a:pt x="225" y="73"/>
                      <a:pt x="222" y="72"/>
                    </a:cubicBezTo>
                    <a:cubicBezTo>
                      <a:pt x="220" y="72"/>
                      <a:pt x="218" y="71"/>
                      <a:pt x="216" y="71"/>
                    </a:cubicBezTo>
                    <a:cubicBezTo>
                      <a:pt x="212" y="69"/>
                      <a:pt x="209" y="66"/>
                      <a:pt x="206" y="63"/>
                    </a:cubicBezTo>
                    <a:cubicBezTo>
                      <a:pt x="203" y="60"/>
                      <a:pt x="201" y="56"/>
                      <a:pt x="199" y="52"/>
                    </a:cubicBezTo>
                    <a:cubicBezTo>
                      <a:pt x="197" y="49"/>
                      <a:pt x="198" y="46"/>
                      <a:pt x="198" y="42"/>
                    </a:cubicBezTo>
                    <a:cubicBezTo>
                      <a:pt x="198" y="36"/>
                      <a:pt x="198" y="29"/>
                      <a:pt x="199" y="22"/>
                    </a:cubicBezTo>
                    <a:cubicBezTo>
                      <a:pt x="200" y="22"/>
                      <a:pt x="203" y="23"/>
                      <a:pt x="203" y="22"/>
                    </a:cubicBezTo>
                    <a:cubicBezTo>
                      <a:pt x="204" y="22"/>
                      <a:pt x="205" y="19"/>
                      <a:pt x="205" y="18"/>
                    </a:cubicBezTo>
                    <a:cubicBezTo>
                      <a:pt x="206" y="14"/>
                      <a:pt x="201" y="17"/>
                      <a:pt x="201" y="12"/>
                    </a:cubicBezTo>
                    <a:cubicBezTo>
                      <a:pt x="203" y="12"/>
                      <a:pt x="205" y="12"/>
                      <a:pt x="207" y="12"/>
                    </a:cubicBezTo>
                    <a:cubicBezTo>
                      <a:pt x="207" y="13"/>
                      <a:pt x="207" y="14"/>
                      <a:pt x="207" y="14"/>
                    </a:cubicBezTo>
                    <a:cubicBezTo>
                      <a:pt x="207" y="15"/>
                      <a:pt x="208" y="15"/>
                      <a:pt x="209" y="15"/>
                    </a:cubicBezTo>
                    <a:cubicBezTo>
                      <a:pt x="209" y="13"/>
                      <a:pt x="212" y="12"/>
                      <a:pt x="211" y="10"/>
                    </a:cubicBezTo>
                    <a:cubicBezTo>
                      <a:pt x="209" y="9"/>
                      <a:pt x="207" y="9"/>
                      <a:pt x="205" y="8"/>
                    </a:cubicBezTo>
                    <a:cubicBezTo>
                      <a:pt x="203" y="7"/>
                      <a:pt x="202" y="7"/>
                      <a:pt x="202" y="5"/>
                    </a:cubicBezTo>
                    <a:cubicBezTo>
                      <a:pt x="201" y="3"/>
                      <a:pt x="201" y="1"/>
                      <a:pt x="201" y="0"/>
                    </a:cubicBezTo>
                    <a:cubicBezTo>
                      <a:pt x="198" y="2"/>
                      <a:pt x="196" y="7"/>
                      <a:pt x="193" y="10"/>
                    </a:cubicBezTo>
                    <a:cubicBezTo>
                      <a:pt x="187" y="19"/>
                      <a:pt x="180" y="28"/>
                      <a:pt x="174" y="37"/>
                    </a:cubicBezTo>
                    <a:cubicBezTo>
                      <a:pt x="167" y="46"/>
                      <a:pt x="157" y="54"/>
                      <a:pt x="151" y="64"/>
                    </a:cubicBezTo>
                    <a:cubicBezTo>
                      <a:pt x="145" y="73"/>
                      <a:pt x="139" y="83"/>
                      <a:pt x="133" y="92"/>
                    </a:cubicBezTo>
                    <a:cubicBezTo>
                      <a:pt x="123" y="108"/>
                      <a:pt x="109" y="122"/>
                      <a:pt x="91" y="128"/>
                    </a:cubicBezTo>
                    <a:cubicBezTo>
                      <a:pt x="85" y="130"/>
                      <a:pt x="79" y="131"/>
                      <a:pt x="73" y="131"/>
                    </a:cubicBezTo>
                    <a:cubicBezTo>
                      <a:pt x="69" y="131"/>
                      <a:pt x="65" y="130"/>
                      <a:pt x="61" y="133"/>
                    </a:cubicBezTo>
                    <a:cubicBezTo>
                      <a:pt x="59" y="135"/>
                      <a:pt x="56" y="138"/>
                      <a:pt x="53" y="140"/>
                    </a:cubicBezTo>
                    <a:cubicBezTo>
                      <a:pt x="49" y="141"/>
                      <a:pt x="48" y="136"/>
                      <a:pt x="44" y="138"/>
                    </a:cubicBezTo>
                    <a:cubicBezTo>
                      <a:pt x="39" y="139"/>
                      <a:pt x="33" y="144"/>
                      <a:pt x="28" y="147"/>
                    </a:cubicBezTo>
                    <a:cubicBezTo>
                      <a:pt x="24" y="149"/>
                      <a:pt x="20" y="151"/>
                      <a:pt x="15" y="152"/>
                    </a:cubicBezTo>
                    <a:cubicBezTo>
                      <a:pt x="16" y="153"/>
                      <a:pt x="16" y="154"/>
                      <a:pt x="17" y="155"/>
                    </a:cubicBezTo>
                    <a:cubicBezTo>
                      <a:pt x="17" y="156"/>
                      <a:pt x="17" y="157"/>
                      <a:pt x="18" y="158"/>
                    </a:cubicBezTo>
                    <a:cubicBezTo>
                      <a:pt x="18" y="160"/>
                      <a:pt x="18" y="160"/>
                      <a:pt x="16" y="161"/>
                    </a:cubicBezTo>
                    <a:cubicBezTo>
                      <a:pt x="15" y="162"/>
                      <a:pt x="13" y="162"/>
                      <a:pt x="12" y="163"/>
                    </a:cubicBezTo>
                    <a:cubicBezTo>
                      <a:pt x="9" y="165"/>
                      <a:pt x="10" y="168"/>
                      <a:pt x="8" y="170"/>
                    </a:cubicBezTo>
                    <a:cubicBezTo>
                      <a:pt x="7" y="171"/>
                      <a:pt x="5" y="173"/>
                      <a:pt x="4" y="174"/>
                    </a:cubicBezTo>
                    <a:cubicBezTo>
                      <a:pt x="3" y="175"/>
                      <a:pt x="2" y="175"/>
                      <a:pt x="1" y="176"/>
                    </a:cubicBezTo>
                    <a:cubicBezTo>
                      <a:pt x="0" y="177"/>
                      <a:pt x="0" y="177"/>
                      <a:pt x="0" y="179"/>
                    </a:cubicBezTo>
                    <a:cubicBezTo>
                      <a:pt x="0" y="181"/>
                      <a:pt x="1" y="182"/>
                      <a:pt x="1" y="183"/>
                    </a:cubicBezTo>
                    <a:cubicBezTo>
                      <a:pt x="2" y="184"/>
                      <a:pt x="2" y="184"/>
                      <a:pt x="3" y="185"/>
                    </a:cubicBezTo>
                    <a:cubicBezTo>
                      <a:pt x="3" y="186"/>
                      <a:pt x="3" y="187"/>
                      <a:pt x="3" y="188"/>
                    </a:cubicBezTo>
                    <a:cubicBezTo>
                      <a:pt x="4" y="188"/>
                      <a:pt x="7" y="188"/>
                      <a:pt x="8" y="188"/>
                    </a:cubicBezTo>
                    <a:cubicBezTo>
                      <a:pt x="9" y="188"/>
                      <a:pt x="10" y="188"/>
                      <a:pt x="11" y="188"/>
                    </a:cubicBezTo>
                    <a:cubicBezTo>
                      <a:pt x="12" y="188"/>
                      <a:pt x="12" y="187"/>
                      <a:pt x="13" y="187"/>
                    </a:cubicBezTo>
                    <a:cubicBezTo>
                      <a:pt x="14" y="188"/>
                      <a:pt x="15" y="189"/>
                      <a:pt x="15" y="191"/>
                    </a:cubicBezTo>
                    <a:cubicBezTo>
                      <a:pt x="16" y="193"/>
                      <a:pt x="16" y="196"/>
                      <a:pt x="16" y="198"/>
                    </a:cubicBezTo>
                    <a:cubicBezTo>
                      <a:pt x="15" y="200"/>
                      <a:pt x="17" y="201"/>
                      <a:pt x="17" y="202"/>
                    </a:cubicBezTo>
                    <a:cubicBezTo>
                      <a:pt x="19" y="205"/>
                      <a:pt x="16" y="208"/>
                      <a:pt x="17" y="211"/>
                    </a:cubicBezTo>
                    <a:cubicBezTo>
                      <a:pt x="17" y="213"/>
                      <a:pt x="19" y="214"/>
                      <a:pt x="19" y="216"/>
                    </a:cubicBezTo>
                    <a:cubicBezTo>
                      <a:pt x="18" y="218"/>
                      <a:pt x="16" y="219"/>
                      <a:pt x="14" y="219"/>
                    </a:cubicBezTo>
                    <a:cubicBezTo>
                      <a:pt x="13" y="219"/>
                      <a:pt x="12" y="219"/>
                      <a:pt x="10" y="220"/>
                    </a:cubicBezTo>
                    <a:cubicBezTo>
                      <a:pt x="9" y="221"/>
                      <a:pt x="8" y="222"/>
                      <a:pt x="7" y="222"/>
                    </a:cubicBezTo>
                    <a:cubicBezTo>
                      <a:pt x="5" y="222"/>
                      <a:pt x="3" y="222"/>
                      <a:pt x="2" y="224"/>
                    </a:cubicBezTo>
                    <a:cubicBezTo>
                      <a:pt x="0" y="226"/>
                      <a:pt x="2" y="230"/>
                      <a:pt x="4" y="230"/>
                    </a:cubicBezTo>
                    <a:cubicBezTo>
                      <a:pt x="6" y="230"/>
                      <a:pt x="7" y="229"/>
                      <a:pt x="8" y="231"/>
                    </a:cubicBezTo>
                    <a:cubicBezTo>
                      <a:pt x="8" y="232"/>
                      <a:pt x="8" y="234"/>
                      <a:pt x="8" y="236"/>
                    </a:cubicBezTo>
                    <a:cubicBezTo>
                      <a:pt x="8" y="239"/>
                      <a:pt x="8" y="242"/>
                      <a:pt x="9" y="245"/>
                    </a:cubicBezTo>
                    <a:cubicBezTo>
                      <a:pt x="9" y="246"/>
                      <a:pt x="10" y="248"/>
                      <a:pt x="10" y="249"/>
                    </a:cubicBezTo>
                    <a:cubicBezTo>
                      <a:pt x="10" y="251"/>
                      <a:pt x="10" y="252"/>
                      <a:pt x="11" y="253"/>
                    </a:cubicBezTo>
                    <a:cubicBezTo>
                      <a:pt x="12" y="255"/>
                      <a:pt x="14" y="256"/>
                      <a:pt x="15" y="256"/>
                    </a:cubicBezTo>
                    <a:cubicBezTo>
                      <a:pt x="17" y="257"/>
                      <a:pt x="18" y="258"/>
                      <a:pt x="20" y="259"/>
                    </a:cubicBezTo>
                    <a:cubicBezTo>
                      <a:pt x="20" y="259"/>
                      <a:pt x="21" y="260"/>
                      <a:pt x="22" y="260"/>
                    </a:cubicBezTo>
                    <a:cubicBezTo>
                      <a:pt x="23" y="260"/>
                      <a:pt x="24" y="258"/>
                      <a:pt x="25" y="257"/>
                    </a:cubicBezTo>
                    <a:cubicBezTo>
                      <a:pt x="27" y="256"/>
                      <a:pt x="29" y="255"/>
                      <a:pt x="30" y="255"/>
                    </a:cubicBezTo>
                    <a:cubicBezTo>
                      <a:pt x="31" y="254"/>
                      <a:pt x="33" y="254"/>
                      <a:pt x="34" y="254"/>
                    </a:cubicBezTo>
                    <a:cubicBezTo>
                      <a:pt x="36" y="253"/>
                      <a:pt x="35" y="254"/>
                      <a:pt x="36" y="254"/>
                    </a:cubicBezTo>
                    <a:cubicBezTo>
                      <a:pt x="38" y="255"/>
                      <a:pt x="38" y="255"/>
                      <a:pt x="40" y="255"/>
                    </a:cubicBezTo>
                    <a:cubicBezTo>
                      <a:pt x="41" y="254"/>
                      <a:pt x="44" y="254"/>
                      <a:pt x="45" y="255"/>
                    </a:cubicBezTo>
                    <a:cubicBezTo>
                      <a:pt x="46" y="256"/>
                      <a:pt x="46" y="258"/>
                      <a:pt x="46" y="259"/>
                    </a:cubicBezTo>
                    <a:cubicBezTo>
                      <a:pt x="47" y="262"/>
                      <a:pt x="48" y="267"/>
                      <a:pt x="50" y="268"/>
                    </a:cubicBezTo>
                    <a:cubicBezTo>
                      <a:pt x="52" y="269"/>
                      <a:pt x="55" y="268"/>
                      <a:pt x="57" y="268"/>
                    </a:cubicBezTo>
                    <a:cubicBezTo>
                      <a:pt x="58" y="268"/>
                      <a:pt x="60" y="267"/>
                      <a:pt x="62" y="267"/>
                    </a:cubicBezTo>
                    <a:cubicBezTo>
                      <a:pt x="64" y="266"/>
                      <a:pt x="64" y="267"/>
                      <a:pt x="64" y="269"/>
                    </a:cubicBezTo>
                    <a:cubicBezTo>
                      <a:pt x="64" y="269"/>
                      <a:pt x="64" y="269"/>
                      <a:pt x="64" y="270"/>
                    </a:cubicBezTo>
                    <a:cubicBezTo>
                      <a:pt x="64" y="269"/>
                      <a:pt x="65" y="269"/>
                      <a:pt x="65" y="269"/>
                    </a:cubicBezTo>
                    <a:cubicBezTo>
                      <a:pt x="67" y="269"/>
                      <a:pt x="69" y="271"/>
                      <a:pt x="71" y="273"/>
                    </a:cubicBezTo>
                    <a:cubicBezTo>
                      <a:pt x="74" y="277"/>
                      <a:pt x="80" y="278"/>
                      <a:pt x="84" y="280"/>
                    </a:cubicBezTo>
                    <a:cubicBezTo>
                      <a:pt x="91" y="284"/>
                      <a:pt x="99" y="281"/>
                      <a:pt x="105" y="285"/>
                    </a:cubicBezTo>
                    <a:cubicBezTo>
                      <a:pt x="111" y="288"/>
                      <a:pt x="113" y="294"/>
                      <a:pt x="117" y="298"/>
                    </a:cubicBezTo>
                    <a:cubicBezTo>
                      <a:pt x="121" y="300"/>
                      <a:pt x="134" y="294"/>
                      <a:pt x="138" y="293"/>
                    </a:cubicBezTo>
                    <a:cubicBezTo>
                      <a:pt x="143" y="291"/>
                      <a:pt x="150" y="290"/>
                      <a:pt x="153" y="285"/>
                    </a:cubicBezTo>
                    <a:cubicBezTo>
                      <a:pt x="156" y="279"/>
                      <a:pt x="162" y="274"/>
                      <a:pt x="168" y="271"/>
                    </a:cubicBezTo>
                    <a:cubicBezTo>
                      <a:pt x="173" y="268"/>
                      <a:pt x="179" y="262"/>
                      <a:pt x="183" y="258"/>
                    </a:cubicBezTo>
                    <a:cubicBezTo>
                      <a:pt x="186" y="256"/>
                      <a:pt x="187" y="254"/>
                      <a:pt x="188" y="251"/>
                    </a:cubicBezTo>
                    <a:cubicBezTo>
                      <a:pt x="190" y="248"/>
                      <a:pt x="191" y="252"/>
                      <a:pt x="193" y="249"/>
                    </a:cubicBezTo>
                    <a:cubicBezTo>
                      <a:pt x="197" y="245"/>
                      <a:pt x="198" y="245"/>
                      <a:pt x="203" y="244"/>
                    </a:cubicBezTo>
                    <a:cubicBezTo>
                      <a:pt x="208" y="242"/>
                      <a:pt x="214" y="241"/>
                      <a:pt x="219" y="241"/>
                    </a:cubicBezTo>
                    <a:cubicBezTo>
                      <a:pt x="225" y="240"/>
                      <a:pt x="226" y="243"/>
                      <a:pt x="230" y="245"/>
                    </a:cubicBezTo>
                    <a:cubicBezTo>
                      <a:pt x="233" y="247"/>
                      <a:pt x="234" y="250"/>
                      <a:pt x="237" y="252"/>
                    </a:cubicBezTo>
                    <a:cubicBezTo>
                      <a:pt x="240" y="254"/>
                      <a:pt x="244" y="250"/>
                      <a:pt x="248" y="251"/>
                    </a:cubicBezTo>
                    <a:cubicBezTo>
                      <a:pt x="254" y="252"/>
                      <a:pt x="260" y="253"/>
                      <a:pt x="266" y="253"/>
                    </a:cubicBezTo>
                    <a:cubicBezTo>
                      <a:pt x="270" y="253"/>
                      <a:pt x="271" y="256"/>
                      <a:pt x="274" y="253"/>
                    </a:cubicBezTo>
                    <a:cubicBezTo>
                      <a:pt x="277" y="250"/>
                      <a:pt x="281" y="249"/>
                      <a:pt x="284" y="246"/>
                    </a:cubicBezTo>
                    <a:cubicBezTo>
                      <a:pt x="287" y="245"/>
                      <a:pt x="287" y="240"/>
                      <a:pt x="290" y="240"/>
                    </a:cubicBezTo>
                    <a:cubicBezTo>
                      <a:pt x="295" y="240"/>
                      <a:pt x="301" y="234"/>
                      <a:pt x="306" y="234"/>
                    </a:cubicBezTo>
                    <a:cubicBezTo>
                      <a:pt x="305" y="232"/>
                      <a:pt x="305" y="230"/>
                      <a:pt x="304" y="228"/>
                    </a:cubicBezTo>
                    <a:cubicBezTo>
                      <a:pt x="303" y="225"/>
                      <a:pt x="302" y="221"/>
                      <a:pt x="301" y="21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0" name="Freeform 74">
                <a:extLst>
                  <a:ext uri="{FF2B5EF4-FFF2-40B4-BE49-F238E27FC236}">
                    <a16:creationId xmlns:a16="http://schemas.microsoft.com/office/drawing/2014/main" id="{6EC91234-E6E4-448F-8C65-DDE28A0CAC43}"/>
                  </a:ext>
                </a:extLst>
              </p:cNvPr>
              <p:cNvSpPr>
                <a:spLocks/>
              </p:cNvSpPr>
              <p:nvPr/>
            </p:nvSpPr>
            <p:spPr bwMode="auto">
              <a:xfrm>
                <a:off x="2303463" y="7358063"/>
                <a:ext cx="1106487" cy="1420813"/>
              </a:xfrm>
              <a:custGeom>
                <a:avLst/>
                <a:gdLst>
                  <a:gd name="T0" fmla="*/ 287 w 295"/>
                  <a:gd name="T1" fmla="*/ 215 h 379"/>
                  <a:gd name="T2" fmla="*/ 276 w 295"/>
                  <a:gd name="T3" fmla="*/ 209 h 379"/>
                  <a:gd name="T4" fmla="*/ 256 w 295"/>
                  <a:gd name="T5" fmla="*/ 196 h 379"/>
                  <a:gd name="T6" fmla="*/ 240 w 295"/>
                  <a:gd name="T7" fmla="*/ 169 h 379"/>
                  <a:gd name="T8" fmla="*/ 244 w 295"/>
                  <a:gd name="T9" fmla="*/ 128 h 379"/>
                  <a:gd name="T10" fmla="*/ 230 w 295"/>
                  <a:gd name="T11" fmla="*/ 109 h 379"/>
                  <a:gd name="T12" fmla="*/ 219 w 295"/>
                  <a:gd name="T13" fmla="*/ 90 h 379"/>
                  <a:gd name="T14" fmla="*/ 201 w 295"/>
                  <a:gd name="T15" fmla="*/ 70 h 379"/>
                  <a:gd name="T16" fmla="*/ 182 w 295"/>
                  <a:gd name="T17" fmla="*/ 53 h 379"/>
                  <a:gd name="T18" fmla="*/ 161 w 295"/>
                  <a:gd name="T19" fmla="*/ 53 h 379"/>
                  <a:gd name="T20" fmla="*/ 138 w 295"/>
                  <a:gd name="T21" fmla="*/ 62 h 379"/>
                  <a:gd name="T22" fmla="*/ 132 w 295"/>
                  <a:gd name="T23" fmla="*/ 48 h 379"/>
                  <a:gd name="T24" fmla="*/ 114 w 295"/>
                  <a:gd name="T25" fmla="*/ 40 h 379"/>
                  <a:gd name="T26" fmla="*/ 104 w 295"/>
                  <a:gd name="T27" fmla="*/ 26 h 379"/>
                  <a:gd name="T28" fmla="*/ 89 w 295"/>
                  <a:gd name="T29" fmla="*/ 12 h 379"/>
                  <a:gd name="T30" fmla="*/ 42 w 295"/>
                  <a:gd name="T31" fmla="*/ 58 h 379"/>
                  <a:gd name="T32" fmla="*/ 5 w 295"/>
                  <a:gd name="T33" fmla="*/ 72 h 379"/>
                  <a:gd name="T34" fmla="*/ 8 w 295"/>
                  <a:gd name="T35" fmla="*/ 80 h 379"/>
                  <a:gd name="T36" fmla="*/ 10 w 295"/>
                  <a:gd name="T37" fmla="*/ 86 h 379"/>
                  <a:gd name="T38" fmla="*/ 8 w 295"/>
                  <a:gd name="T39" fmla="*/ 90 h 379"/>
                  <a:gd name="T40" fmla="*/ 1 w 295"/>
                  <a:gd name="T41" fmla="*/ 114 h 379"/>
                  <a:gd name="T42" fmla="*/ 19 w 295"/>
                  <a:gd name="T43" fmla="*/ 143 h 379"/>
                  <a:gd name="T44" fmla="*/ 34 w 295"/>
                  <a:gd name="T45" fmla="*/ 152 h 379"/>
                  <a:gd name="T46" fmla="*/ 36 w 295"/>
                  <a:gd name="T47" fmla="*/ 167 h 379"/>
                  <a:gd name="T48" fmla="*/ 40 w 295"/>
                  <a:gd name="T49" fmla="*/ 175 h 379"/>
                  <a:gd name="T50" fmla="*/ 56 w 295"/>
                  <a:gd name="T51" fmla="*/ 204 h 379"/>
                  <a:gd name="T52" fmla="*/ 66 w 295"/>
                  <a:gd name="T53" fmla="*/ 224 h 379"/>
                  <a:gd name="T54" fmla="*/ 76 w 295"/>
                  <a:gd name="T55" fmla="*/ 243 h 379"/>
                  <a:gd name="T56" fmla="*/ 94 w 295"/>
                  <a:gd name="T57" fmla="*/ 266 h 379"/>
                  <a:gd name="T58" fmla="*/ 97 w 295"/>
                  <a:gd name="T59" fmla="*/ 274 h 379"/>
                  <a:gd name="T60" fmla="*/ 107 w 295"/>
                  <a:gd name="T61" fmla="*/ 300 h 379"/>
                  <a:gd name="T62" fmla="*/ 118 w 295"/>
                  <a:gd name="T63" fmla="*/ 317 h 379"/>
                  <a:gd name="T64" fmla="*/ 125 w 295"/>
                  <a:gd name="T65" fmla="*/ 355 h 379"/>
                  <a:gd name="T66" fmla="*/ 144 w 295"/>
                  <a:gd name="T67" fmla="*/ 375 h 379"/>
                  <a:gd name="T68" fmla="*/ 157 w 295"/>
                  <a:gd name="T69" fmla="*/ 368 h 379"/>
                  <a:gd name="T70" fmla="*/ 174 w 295"/>
                  <a:gd name="T71" fmla="*/ 347 h 379"/>
                  <a:gd name="T72" fmla="*/ 191 w 295"/>
                  <a:gd name="T73" fmla="*/ 319 h 379"/>
                  <a:gd name="T74" fmla="*/ 218 w 295"/>
                  <a:gd name="T75" fmla="*/ 313 h 379"/>
                  <a:gd name="T76" fmla="*/ 244 w 295"/>
                  <a:gd name="T77" fmla="*/ 300 h 379"/>
                  <a:gd name="T78" fmla="*/ 262 w 295"/>
                  <a:gd name="T79" fmla="*/ 296 h 379"/>
                  <a:gd name="T80" fmla="*/ 271 w 295"/>
                  <a:gd name="T81" fmla="*/ 274 h 379"/>
                  <a:gd name="T82" fmla="*/ 288 w 295"/>
                  <a:gd name="T83" fmla="*/ 243 h 379"/>
                  <a:gd name="T84" fmla="*/ 294 w 295"/>
                  <a:gd name="T85" fmla="*/ 22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5" h="379">
                    <a:moveTo>
                      <a:pt x="294" y="223"/>
                    </a:moveTo>
                    <a:cubicBezTo>
                      <a:pt x="293" y="221"/>
                      <a:pt x="293" y="218"/>
                      <a:pt x="291" y="216"/>
                    </a:cubicBezTo>
                    <a:cubicBezTo>
                      <a:pt x="289" y="214"/>
                      <a:pt x="289" y="215"/>
                      <a:pt x="287" y="215"/>
                    </a:cubicBezTo>
                    <a:cubicBezTo>
                      <a:pt x="285" y="214"/>
                      <a:pt x="284" y="213"/>
                      <a:pt x="283" y="212"/>
                    </a:cubicBezTo>
                    <a:cubicBezTo>
                      <a:pt x="281" y="212"/>
                      <a:pt x="280" y="212"/>
                      <a:pt x="279" y="212"/>
                    </a:cubicBezTo>
                    <a:cubicBezTo>
                      <a:pt x="277" y="211"/>
                      <a:pt x="277" y="210"/>
                      <a:pt x="276" y="209"/>
                    </a:cubicBezTo>
                    <a:cubicBezTo>
                      <a:pt x="272" y="208"/>
                      <a:pt x="270" y="212"/>
                      <a:pt x="268" y="214"/>
                    </a:cubicBezTo>
                    <a:cubicBezTo>
                      <a:pt x="264" y="218"/>
                      <a:pt x="260" y="218"/>
                      <a:pt x="258" y="211"/>
                    </a:cubicBezTo>
                    <a:cubicBezTo>
                      <a:pt x="257" y="206"/>
                      <a:pt x="258" y="201"/>
                      <a:pt x="256" y="196"/>
                    </a:cubicBezTo>
                    <a:cubicBezTo>
                      <a:pt x="255" y="194"/>
                      <a:pt x="254" y="191"/>
                      <a:pt x="253" y="188"/>
                    </a:cubicBezTo>
                    <a:cubicBezTo>
                      <a:pt x="253" y="186"/>
                      <a:pt x="253" y="184"/>
                      <a:pt x="252" y="181"/>
                    </a:cubicBezTo>
                    <a:cubicBezTo>
                      <a:pt x="249" y="175"/>
                      <a:pt x="243" y="175"/>
                      <a:pt x="240" y="169"/>
                    </a:cubicBezTo>
                    <a:cubicBezTo>
                      <a:pt x="239" y="167"/>
                      <a:pt x="240" y="164"/>
                      <a:pt x="238" y="162"/>
                    </a:cubicBezTo>
                    <a:cubicBezTo>
                      <a:pt x="233" y="154"/>
                      <a:pt x="235" y="145"/>
                      <a:pt x="240" y="137"/>
                    </a:cubicBezTo>
                    <a:cubicBezTo>
                      <a:pt x="241" y="134"/>
                      <a:pt x="244" y="131"/>
                      <a:pt x="244" y="128"/>
                    </a:cubicBezTo>
                    <a:cubicBezTo>
                      <a:pt x="245" y="122"/>
                      <a:pt x="243" y="127"/>
                      <a:pt x="239" y="126"/>
                    </a:cubicBezTo>
                    <a:cubicBezTo>
                      <a:pt x="235" y="125"/>
                      <a:pt x="236" y="121"/>
                      <a:pt x="235" y="118"/>
                    </a:cubicBezTo>
                    <a:cubicBezTo>
                      <a:pt x="234" y="115"/>
                      <a:pt x="232" y="113"/>
                      <a:pt x="230" y="109"/>
                    </a:cubicBezTo>
                    <a:cubicBezTo>
                      <a:pt x="229" y="105"/>
                      <a:pt x="228" y="103"/>
                      <a:pt x="226" y="100"/>
                    </a:cubicBezTo>
                    <a:cubicBezTo>
                      <a:pt x="224" y="98"/>
                      <a:pt x="224" y="95"/>
                      <a:pt x="222" y="93"/>
                    </a:cubicBezTo>
                    <a:cubicBezTo>
                      <a:pt x="221" y="92"/>
                      <a:pt x="220" y="91"/>
                      <a:pt x="219" y="90"/>
                    </a:cubicBezTo>
                    <a:cubicBezTo>
                      <a:pt x="217" y="88"/>
                      <a:pt x="217" y="87"/>
                      <a:pt x="215" y="85"/>
                    </a:cubicBezTo>
                    <a:cubicBezTo>
                      <a:pt x="214" y="82"/>
                      <a:pt x="212" y="78"/>
                      <a:pt x="210" y="75"/>
                    </a:cubicBezTo>
                    <a:cubicBezTo>
                      <a:pt x="207" y="73"/>
                      <a:pt x="203" y="74"/>
                      <a:pt x="201" y="70"/>
                    </a:cubicBezTo>
                    <a:cubicBezTo>
                      <a:pt x="199" y="68"/>
                      <a:pt x="199" y="66"/>
                      <a:pt x="198" y="64"/>
                    </a:cubicBezTo>
                    <a:cubicBezTo>
                      <a:pt x="197" y="63"/>
                      <a:pt x="195" y="62"/>
                      <a:pt x="194" y="61"/>
                    </a:cubicBezTo>
                    <a:cubicBezTo>
                      <a:pt x="191" y="59"/>
                      <a:pt x="186" y="53"/>
                      <a:pt x="182" y="53"/>
                    </a:cubicBezTo>
                    <a:cubicBezTo>
                      <a:pt x="179" y="53"/>
                      <a:pt x="173" y="56"/>
                      <a:pt x="170" y="57"/>
                    </a:cubicBezTo>
                    <a:cubicBezTo>
                      <a:pt x="169" y="58"/>
                      <a:pt x="166" y="59"/>
                      <a:pt x="164" y="58"/>
                    </a:cubicBezTo>
                    <a:cubicBezTo>
                      <a:pt x="162" y="57"/>
                      <a:pt x="163" y="54"/>
                      <a:pt x="161" y="53"/>
                    </a:cubicBezTo>
                    <a:cubicBezTo>
                      <a:pt x="160" y="55"/>
                      <a:pt x="154" y="56"/>
                      <a:pt x="151" y="56"/>
                    </a:cubicBezTo>
                    <a:cubicBezTo>
                      <a:pt x="151" y="59"/>
                      <a:pt x="151" y="62"/>
                      <a:pt x="147" y="63"/>
                    </a:cubicBezTo>
                    <a:cubicBezTo>
                      <a:pt x="144" y="64"/>
                      <a:pt x="141" y="60"/>
                      <a:pt x="138" y="62"/>
                    </a:cubicBezTo>
                    <a:cubicBezTo>
                      <a:pt x="137" y="62"/>
                      <a:pt x="137" y="64"/>
                      <a:pt x="135" y="64"/>
                    </a:cubicBezTo>
                    <a:cubicBezTo>
                      <a:pt x="133" y="65"/>
                      <a:pt x="131" y="64"/>
                      <a:pt x="130" y="62"/>
                    </a:cubicBezTo>
                    <a:cubicBezTo>
                      <a:pt x="129" y="57"/>
                      <a:pt x="135" y="53"/>
                      <a:pt x="132" y="48"/>
                    </a:cubicBezTo>
                    <a:cubicBezTo>
                      <a:pt x="131" y="47"/>
                      <a:pt x="128" y="42"/>
                      <a:pt x="126" y="41"/>
                    </a:cubicBezTo>
                    <a:cubicBezTo>
                      <a:pt x="123" y="39"/>
                      <a:pt x="122" y="42"/>
                      <a:pt x="119" y="43"/>
                    </a:cubicBezTo>
                    <a:cubicBezTo>
                      <a:pt x="116" y="45"/>
                      <a:pt x="116" y="44"/>
                      <a:pt x="114" y="40"/>
                    </a:cubicBezTo>
                    <a:cubicBezTo>
                      <a:pt x="112" y="38"/>
                      <a:pt x="111" y="36"/>
                      <a:pt x="110" y="34"/>
                    </a:cubicBezTo>
                    <a:cubicBezTo>
                      <a:pt x="109" y="32"/>
                      <a:pt x="108" y="31"/>
                      <a:pt x="107" y="29"/>
                    </a:cubicBezTo>
                    <a:cubicBezTo>
                      <a:pt x="107" y="28"/>
                      <a:pt x="104" y="27"/>
                      <a:pt x="104" y="26"/>
                    </a:cubicBezTo>
                    <a:cubicBezTo>
                      <a:pt x="103" y="23"/>
                      <a:pt x="107" y="22"/>
                      <a:pt x="109" y="21"/>
                    </a:cubicBezTo>
                    <a:cubicBezTo>
                      <a:pt x="117" y="16"/>
                      <a:pt x="107" y="6"/>
                      <a:pt x="99" y="0"/>
                    </a:cubicBezTo>
                    <a:cubicBezTo>
                      <a:pt x="96" y="4"/>
                      <a:pt x="93" y="8"/>
                      <a:pt x="89" y="12"/>
                    </a:cubicBezTo>
                    <a:cubicBezTo>
                      <a:pt x="80" y="20"/>
                      <a:pt x="72" y="27"/>
                      <a:pt x="64" y="36"/>
                    </a:cubicBezTo>
                    <a:cubicBezTo>
                      <a:pt x="60" y="41"/>
                      <a:pt x="56" y="45"/>
                      <a:pt x="53" y="50"/>
                    </a:cubicBezTo>
                    <a:cubicBezTo>
                      <a:pt x="50" y="53"/>
                      <a:pt x="47" y="58"/>
                      <a:pt x="42" y="58"/>
                    </a:cubicBezTo>
                    <a:cubicBezTo>
                      <a:pt x="37" y="59"/>
                      <a:pt x="33" y="56"/>
                      <a:pt x="28" y="55"/>
                    </a:cubicBezTo>
                    <a:cubicBezTo>
                      <a:pt x="24" y="54"/>
                      <a:pt x="23" y="59"/>
                      <a:pt x="20" y="61"/>
                    </a:cubicBezTo>
                    <a:cubicBezTo>
                      <a:pt x="16" y="66"/>
                      <a:pt x="10" y="68"/>
                      <a:pt x="5" y="72"/>
                    </a:cubicBezTo>
                    <a:cubicBezTo>
                      <a:pt x="5" y="72"/>
                      <a:pt x="5" y="72"/>
                      <a:pt x="4" y="72"/>
                    </a:cubicBezTo>
                    <a:cubicBezTo>
                      <a:pt x="4" y="73"/>
                      <a:pt x="4" y="75"/>
                      <a:pt x="5" y="77"/>
                    </a:cubicBezTo>
                    <a:cubicBezTo>
                      <a:pt x="5" y="79"/>
                      <a:pt x="6" y="79"/>
                      <a:pt x="8" y="80"/>
                    </a:cubicBezTo>
                    <a:cubicBezTo>
                      <a:pt x="10" y="81"/>
                      <a:pt x="12" y="81"/>
                      <a:pt x="14" y="82"/>
                    </a:cubicBezTo>
                    <a:cubicBezTo>
                      <a:pt x="15" y="84"/>
                      <a:pt x="12" y="85"/>
                      <a:pt x="12" y="87"/>
                    </a:cubicBezTo>
                    <a:cubicBezTo>
                      <a:pt x="11" y="87"/>
                      <a:pt x="10" y="87"/>
                      <a:pt x="10" y="86"/>
                    </a:cubicBezTo>
                    <a:cubicBezTo>
                      <a:pt x="10" y="86"/>
                      <a:pt x="10" y="85"/>
                      <a:pt x="10" y="84"/>
                    </a:cubicBezTo>
                    <a:cubicBezTo>
                      <a:pt x="8" y="84"/>
                      <a:pt x="6" y="84"/>
                      <a:pt x="4" y="84"/>
                    </a:cubicBezTo>
                    <a:cubicBezTo>
                      <a:pt x="4" y="89"/>
                      <a:pt x="9" y="86"/>
                      <a:pt x="8" y="90"/>
                    </a:cubicBezTo>
                    <a:cubicBezTo>
                      <a:pt x="8" y="91"/>
                      <a:pt x="7" y="94"/>
                      <a:pt x="6" y="94"/>
                    </a:cubicBezTo>
                    <a:cubicBezTo>
                      <a:pt x="6" y="95"/>
                      <a:pt x="3" y="94"/>
                      <a:pt x="2" y="94"/>
                    </a:cubicBezTo>
                    <a:cubicBezTo>
                      <a:pt x="1" y="101"/>
                      <a:pt x="1" y="108"/>
                      <a:pt x="1" y="114"/>
                    </a:cubicBezTo>
                    <a:cubicBezTo>
                      <a:pt x="1" y="118"/>
                      <a:pt x="0" y="121"/>
                      <a:pt x="2" y="124"/>
                    </a:cubicBezTo>
                    <a:cubicBezTo>
                      <a:pt x="4" y="128"/>
                      <a:pt x="6" y="132"/>
                      <a:pt x="9" y="135"/>
                    </a:cubicBezTo>
                    <a:cubicBezTo>
                      <a:pt x="12" y="138"/>
                      <a:pt x="15" y="141"/>
                      <a:pt x="19" y="143"/>
                    </a:cubicBezTo>
                    <a:cubicBezTo>
                      <a:pt x="21" y="143"/>
                      <a:pt x="23" y="144"/>
                      <a:pt x="25" y="144"/>
                    </a:cubicBezTo>
                    <a:cubicBezTo>
                      <a:pt x="28" y="145"/>
                      <a:pt x="28" y="145"/>
                      <a:pt x="29" y="147"/>
                    </a:cubicBezTo>
                    <a:cubicBezTo>
                      <a:pt x="31" y="149"/>
                      <a:pt x="33" y="150"/>
                      <a:pt x="34" y="152"/>
                    </a:cubicBezTo>
                    <a:cubicBezTo>
                      <a:pt x="34" y="153"/>
                      <a:pt x="34" y="155"/>
                      <a:pt x="35" y="157"/>
                    </a:cubicBezTo>
                    <a:cubicBezTo>
                      <a:pt x="36" y="159"/>
                      <a:pt x="35" y="161"/>
                      <a:pt x="36" y="164"/>
                    </a:cubicBezTo>
                    <a:cubicBezTo>
                      <a:pt x="36" y="165"/>
                      <a:pt x="36" y="166"/>
                      <a:pt x="36" y="167"/>
                    </a:cubicBezTo>
                    <a:cubicBezTo>
                      <a:pt x="37" y="168"/>
                      <a:pt x="38" y="168"/>
                      <a:pt x="39" y="169"/>
                    </a:cubicBezTo>
                    <a:cubicBezTo>
                      <a:pt x="39" y="170"/>
                      <a:pt x="38" y="171"/>
                      <a:pt x="39" y="172"/>
                    </a:cubicBezTo>
                    <a:cubicBezTo>
                      <a:pt x="39" y="173"/>
                      <a:pt x="40" y="174"/>
                      <a:pt x="40" y="175"/>
                    </a:cubicBezTo>
                    <a:cubicBezTo>
                      <a:pt x="42" y="177"/>
                      <a:pt x="43" y="179"/>
                      <a:pt x="45" y="182"/>
                    </a:cubicBezTo>
                    <a:cubicBezTo>
                      <a:pt x="47" y="185"/>
                      <a:pt x="49" y="189"/>
                      <a:pt x="52" y="193"/>
                    </a:cubicBezTo>
                    <a:cubicBezTo>
                      <a:pt x="54" y="197"/>
                      <a:pt x="56" y="200"/>
                      <a:pt x="56" y="204"/>
                    </a:cubicBezTo>
                    <a:cubicBezTo>
                      <a:pt x="57" y="208"/>
                      <a:pt x="58" y="212"/>
                      <a:pt x="60" y="215"/>
                    </a:cubicBezTo>
                    <a:cubicBezTo>
                      <a:pt x="61" y="217"/>
                      <a:pt x="63" y="216"/>
                      <a:pt x="64" y="219"/>
                    </a:cubicBezTo>
                    <a:cubicBezTo>
                      <a:pt x="65" y="220"/>
                      <a:pt x="66" y="223"/>
                      <a:pt x="66" y="224"/>
                    </a:cubicBezTo>
                    <a:cubicBezTo>
                      <a:pt x="67" y="226"/>
                      <a:pt x="67" y="228"/>
                      <a:pt x="67" y="230"/>
                    </a:cubicBezTo>
                    <a:cubicBezTo>
                      <a:pt x="67" y="233"/>
                      <a:pt x="69" y="234"/>
                      <a:pt x="71" y="237"/>
                    </a:cubicBezTo>
                    <a:cubicBezTo>
                      <a:pt x="73" y="239"/>
                      <a:pt x="74" y="241"/>
                      <a:pt x="76" y="243"/>
                    </a:cubicBezTo>
                    <a:cubicBezTo>
                      <a:pt x="78" y="245"/>
                      <a:pt x="78" y="248"/>
                      <a:pt x="80" y="250"/>
                    </a:cubicBezTo>
                    <a:cubicBezTo>
                      <a:pt x="82" y="253"/>
                      <a:pt x="85" y="255"/>
                      <a:pt x="87" y="258"/>
                    </a:cubicBezTo>
                    <a:cubicBezTo>
                      <a:pt x="90" y="260"/>
                      <a:pt x="92" y="263"/>
                      <a:pt x="94" y="266"/>
                    </a:cubicBezTo>
                    <a:cubicBezTo>
                      <a:pt x="95" y="267"/>
                      <a:pt x="97" y="268"/>
                      <a:pt x="97" y="269"/>
                    </a:cubicBezTo>
                    <a:cubicBezTo>
                      <a:pt x="98" y="270"/>
                      <a:pt x="98" y="270"/>
                      <a:pt x="98" y="271"/>
                    </a:cubicBezTo>
                    <a:cubicBezTo>
                      <a:pt x="98" y="273"/>
                      <a:pt x="97" y="271"/>
                      <a:pt x="97" y="274"/>
                    </a:cubicBezTo>
                    <a:cubicBezTo>
                      <a:pt x="97" y="276"/>
                      <a:pt x="99" y="278"/>
                      <a:pt x="99" y="279"/>
                    </a:cubicBezTo>
                    <a:cubicBezTo>
                      <a:pt x="101" y="283"/>
                      <a:pt x="103" y="286"/>
                      <a:pt x="104" y="290"/>
                    </a:cubicBezTo>
                    <a:cubicBezTo>
                      <a:pt x="105" y="293"/>
                      <a:pt x="106" y="297"/>
                      <a:pt x="107" y="300"/>
                    </a:cubicBezTo>
                    <a:cubicBezTo>
                      <a:pt x="108" y="302"/>
                      <a:pt x="108" y="304"/>
                      <a:pt x="109" y="306"/>
                    </a:cubicBezTo>
                    <a:cubicBezTo>
                      <a:pt x="110" y="306"/>
                      <a:pt x="111" y="306"/>
                      <a:pt x="111" y="307"/>
                    </a:cubicBezTo>
                    <a:cubicBezTo>
                      <a:pt x="114" y="310"/>
                      <a:pt x="115" y="314"/>
                      <a:pt x="118" y="317"/>
                    </a:cubicBezTo>
                    <a:cubicBezTo>
                      <a:pt x="121" y="321"/>
                      <a:pt x="122" y="325"/>
                      <a:pt x="120" y="330"/>
                    </a:cubicBezTo>
                    <a:cubicBezTo>
                      <a:pt x="118" y="334"/>
                      <a:pt x="121" y="340"/>
                      <a:pt x="122" y="344"/>
                    </a:cubicBezTo>
                    <a:cubicBezTo>
                      <a:pt x="122" y="348"/>
                      <a:pt x="124" y="350"/>
                      <a:pt x="125" y="355"/>
                    </a:cubicBezTo>
                    <a:cubicBezTo>
                      <a:pt x="125" y="358"/>
                      <a:pt x="129" y="363"/>
                      <a:pt x="131" y="366"/>
                    </a:cubicBezTo>
                    <a:cubicBezTo>
                      <a:pt x="132" y="370"/>
                      <a:pt x="134" y="372"/>
                      <a:pt x="137" y="375"/>
                    </a:cubicBezTo>
                    <a:cubicBezTo>
                      <a:pt x="141" y="379"/>
                      <a:pt x="140" y="377"/>
                      <a:pt x="144" y="375"/>
                    </a:cubicBezTo>
                    <a:cubicBezTo>
                      <a:pt x="146" y="373"/>
                      <a:pt x="150" y="373"/>
                      <a:pt x="151" y="371"/>
                    </a:cubicBezTo>
                    <a:cubicBezTo>
                      <a:pt x="151" y="368"/>
                      <a:pt x="153" y="371"/>
                      <a:pt x="154" y="371"/>
                    </a:cubicBezTo>
                    <a:cubicBezTo>
                      <a:pt x="155" y="371"/>
                      <a:pt x="157" y="369"/>
                      <a:pt x="157" y="368"/>
                    </a:cubicBezTo>
                    <a:cubicBezTo>
                      <a:pt x="160" y="363"/>
                      <a:pt x="159" y="365"/>
                      <a:pt x="164" y="364"/>
                    </a:cubicBezTo>
                    <a:cubicBezTo>
                      <a:pt x="168" y="364"/>
                      <a:pt x="167" y="357"/>
                      <a:pt x="170" y="357"/>
                    </a:cubicBezTo>
                    <a:cubicBezTo>
                      <a:pt x="174" y="356"/>
                      <a:pt x="172" y="350"/>
                      <a:pt x="174" y="347"/>
                    </a:cubicBezTo>
                    <a:cubicBezTo>
                      <a:pt x="176" y="343"/>
                      <a:pt x="178" y="337"/>
                      <a:pt x="179" y="333"/>
                    </a:cubicBezTo>
                    <a:cubicBezTo>
                      <a:pt x="179" y="329"/>
                      <a:pt x="175" y="325"/>
                      <a:pt x="177" y="321"/>
                    </a:cubicBezTo>
                    <a:cubicBezTo>
                      <a:pt x="178" y="318"/>
                      <a:pt x="188" y="317"/>
                      <a:pt x="191" y="319"/>
                    </a:cubicBezTo>
                    <a:cubicBezTo>
                      <a:pt x="195" y="323"/>
                      <a:pt x="197" y="321"/>
                      <a:pt x="202" y="320"/>
                    </a:cubicBezTo>
                    <a:cubicBezTo>
                      <a:pt x="206" y="319"/>
                      <a:pt x="209" y="315"/>
                      <a:pt x="213" y="314"/>
                    </a:cubicBezTo>
                    <a:cubicBezTo>
                      <a:pt x="215" y="313"/>
                      <a:pt x="217" y="313"/>
                      <a:pt x="218" y="313"/>
                    </a:cubicBezTo>
                    <a:cubicBezTo>
                      <a:pt x="219" y="312"/>
                      <a:pt x="220" y="311"/>
                      <a:pt x="222" y="310"/>
                    </a:cubicBezTo>
                    <a:cubicBezTo>
                      <a:pt x="226" y="309"/>
                      <a:pt x="230" y="308"/>
                      <a:pt x="234" y="306"/>
                    </a:cubicBezTo>
                    <a:cubicBezTo>
                      <a:pt x="237" y="303"/>
                      <a:pt x="239" y="300"/>
                      <a:pt x="244" y="300"/>
                    </a:cubicBezTo>
                    <a:cubicBezTo>
                      <a:pt x="247" y="299"/>
                      <a:pt x="254" y="299"/>
                      <a:pt x="257" y="302"/>
                    </a:cubicBezTo>
                    <a:cubicBezTo>
                      <a:pt x="259" y="304"/>
                      <a:pt x="259" y="308"/>
                      <a:pt x="263" y="307"/>
                    </a:cubicBezTo>
                    <a:cubicBezTo>
                      <a:pt x="263" y="305"/>
                      <a:pt x="263" y="298"/>
                      <a:pt x="262" y="296"/>
                    </a:cubicBezTo>
                    <a:cubicBezTo>
                      <a:pt x="260" y="293"/>
                      <a:pt x="257" y="291"/>
                      <a:pt x="256" y="287"/>
                    </a:cubicBezTo>
                    <a:cubicBezTo>
                      <a:pt x="254" y="282"/>
                      <a:pt x="257" y="280"/>
                      <a:pt x="260" y="277"/>
                    </a:cubicBezTo>
                    <a:cubicBezTo>
                      <a:pt x="264" y="273"/>
                      <a:pt x="267" y="275"/>
                      <a:pt x="271" y="274"/>
                    </a:cubicBezTo>
                    <a:cubicBezTo>
                      <a:pt x="276" y="274"/>
                      <a:pt x="279" y="271"/>
                      <a:pt x="282" y="267"/>
                    </a:cubicBezTo>
                    <a:cubicBezTo>
                      <a:pt x="285" y="263"/>
                      <a:pt x="290" y="260"/>
                      <a:pt x="291" y="256"/>
                    </a:cubicBezTo>
                    <a:cubicBezTo>
                      <a:pt x="292" y="252"/>
                      <a:pt x="290" y="246"/>
                      <a:pt x="288" y="243"/>
                    </a:cubicBezTo>
                    <a:cubicBezTo>
                      <a:pt x="288" y="241"/>
                      <a:pt x="285" y="238"/>
                      <a:pt x="285" y="236"/>
                    </a:cubicBezTo>
                    <a:cubicBezTo>
                      <a:pt x="287" y="236"/>
                      <a:pt x="290" y="236"/>
                      <a:pt x="294" y="236"/>
                    </a:cubicBezTo>
                    <a:cubicBezTo>
                      <a:pt x="294" y="232"/>
                      <a:pt x="295" y="228"/>
                      <a:pt x="294" y="22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1" name="Freeform 75">
                <a:extLst>
                  <a:ext uri="{FF2B5EF4-FFF2-40B4-BE49-F238E27FC236}">
                    <a16:creationId xmlns:a16="http://schemas.microsoft.com/office/drawing/2014/main" id="{740E2503-87F3-4F32-A86E-D0B105C31D42}"/>
                  </a:ext>
                </a:extLst>
              </p:cNvPr>
              <p:cNvSpPr>
                <a:spLocks/>
              </p:cNvSpPr>
              <p:nvPr/>
            </p:nvSpPr>
            <p:spPr bwMode="auto">
              <a:xfrm>
                <a:off x="2674938" y="7237413"/>
                <a:ext cx="247650" cy="288925"/>
              </a:xfrm>
              <a:custGeom>
                <a:avLst/>
                <a:gdLst>
                  <a:gd name="T0" fmla="*/ 32 w 66"/>
                  <a:gd name="T1" fmla="*/ 76 h 77"/>
                  <a:gd name="T2" fmla="*/ 36 w 66"/>
                  <a:gd name="T3" fmla="*/ 73 h 77"/>
                  <a:gd name="T4" fmla="*/ 43 w 66"/>
                  <a:gd name="T5" fmla="*/ 72 h 77"/>
                  <a:gd name="T6" fmla="*/ 47 w 66"/>
                  <a:gd name="T7" fmla="*/ 71 h 77"/>
                  <a:gd name="T8" fmla="*/ 49 w 66"/>
                  <a:gd name="T9" fmla="*/ 69 h 77"/>
                  <a:gd name="T10" fmla="*/ 54 w 66"/>
                  <a:gd name="T11" fmla="*/ 75 h 77"/>
                  <a:gd name="T12" fmla="*/ 59 w 66"/>
                  <a:gd name="T13" fmla="*/ 73 h 77"/>
                  <a:gd name="T14" fmla="*/ 60 w 66"/>
                  <a:gd name="T15" fmla="*/ 71 h 77"/>
                  <a:gd name="T16" fmla="*/ 59 w 66"/>
                  <a:gd name="T17" fmla="*/ 68 h 77"/>
                  <a:gd name="T18" fmla="*/ 56 w 66"/>
                  <a:gd name="T19" fmla="*/ 62 h 77"/>
                  <a:gd name="T20" fmla="*/ 57 w 66"/>
                  <a:gd name="T21" fmla="*/ 60 h 77"/>
                  <a:gd name="T22" fmla="*/ 58 w 66"/>
                  <a:gd name="T23" fmla="*/ 57 h 77"/>
                  <a:gd name="T24" fmla="*/ 66 w 66"/>
                  <a:gd name="T25" fmla="*/ 55 h 77"/>
                  <a:gd name="T26" fmla="*/ 64 w 66"/>
                  <a:gd name="T27" fmla="*/ 49 h 77"/>
                  <a:gd name="T28" fmla="*/ 58 w 66"/>
                  <a:gd name="T29" fmla="*/ 47 h 77"/>
                  <a:gd name="T30" fmla="*/ 57 w 66"/>
                  <a:gd name="T31" fmla="*/ 45 h 77"/>
                  <a:gd name="T32" fmla="*/ 60 w 66"/>
                  <a:gd name="T33" fmla="*/ 42 h 77"/>
                  <a:gd name="T34" fmla="*/ 57 w 66"/>
                  <a:gd name="T35" fmla="*/ 32 h 77"/>
                  <a:gd name="T36" fmla="*/ 52 w 66"/>
                  <a:gd name="T37" fmla="*/ 25 h 77"/>
                  <a:gd name="T38" fmla="*/ 52 w 66"/>
                  <a:gd name="T39" fmla="*/ 21 h 77"/>
                  <a:gd name="T40" fmla="*/ 53 w 66"/>
                  <a:gd name="T41" fmla="*/ 15 h 77"/>
                  <a:gd name="T42" fmla="*/ 50 w 66"/>
                  <a:gd name="T43" fmla="*/ 16 h 77"/>
                  <a:gd name="T44" fmla="*/ 47 w 66"/>
                  <a:gd name="T45" fmla="*/ 16 h 77"/>
                  <a:gd name="T46" fmla="*/ 41 w 66"/>
                  <a:gd name="T47" fmla="*/ 11 h 77"/>
                  <a:gd name="T48" fmla="*/ 35 w 66"/>
                  <a:gd name="T49" fmla="*/ 6 h 77"/>
                  <a:gd name="T50" fmla="*/ 30 w 66"/>
                  <a:gd name="T51" fmla="*/ 1 h 77"/>
                  <a:gd name="T52" fmla="*/ 29 w 66"/>
                  <a:gd name="T53" fmla="*/ 0 h 77"/>
                  <a:gd name="T54" fmla="*/ 21 w 66"/>
                  <a:gd name="T55" fmla="*/ 7 h 77"/>
                  <a:gd name="T56" fmla="*/ 20 w 66"/>
                  <a:gd name="T57" fmla="*/ 15 h 77"/>
                  <a:gd name="T58" fmla="*/ 25 w 66"/>
                  <a:gd name="T59" fmla="*/ 19 h 77"/>
                  <a:gd name="T60" fmla="*/ 14 w 66"/>
                  <a:gd name="T61" fmla="*/ 20 h 77"/>
                  <a:gd name="T62" fmla="*/ 0 w 66"/>
                  <a:gd name="T63" fmla="*/ 32 h 77"/>
                  <a:gd name="T64" fmla="*/ 10 w 66"/>
                  <a:gd name="T65" fmla="*/ 53 h 77"/>
                  <a:gd name="T66" fmla="*/ 5 w 66"/>
                  <a:gd name="T67" fmla="*/ 58 h 77"/>
                  <a:gd name="T68" fmla="*/ 8 w 66"/>
                  <a:gd name="T69" fmla="*/ 61 h 77"/>
                  <a:gd name="T70" fmla="*/ 11 w 66"/>
                  <a:gd name="T71" fmla="*/ 66 h 77"/>
                  <a:gd name="T72" fmla="*/ 15 w 66"/>
                  <a:gd name="T73" fmla="*/ 72 h 77"/>
                  <a:gd name="T74" fmla="*/ 20 w 66"/>
                  <a:gd name="T75" fmla="*/ 75 h 77"/>
                  <a:gd name="T76" fmla="*/ 27 w 66"/>
                  <a:gd name="T77" fmla="*/ 73 h 77"/>
                  <a:gd name="T78" fmla="*/ 31 w 66"/>
                  <a:gd name="T79" fmla="*/ 77 h 77"/>
                  <a:gd name="T80" fmla="*/ 32 w 66"/>
                  <a:gd name="T81" fmla="*/ 7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77">
                    <a:moveTo>
                      <a:pt x="32" y="76"/>
                    </a:moveTo>
                    <a:cubicBezTo>
                      <a:pt x="33" y="74"/>
                      <a:pt x="33" y="73"/>
                      <a:pt x="36" y="73"/>
                    </a:cubicBezTo>
                    <a:cubicBezTo>
                      <a:pt x="38" y="72"/>
                      <a:pt x="41" y="72"/>
                      <a:pt x="43" y="72"/>
                    </a:cubicBezTo>
                    <a:cubicBezTo>
                      <a:pt x="44" y="71"/>
                      <a:pt x="46" y="72"/>
                      <a:pt x="47" y="71"/>
                    </a:cubicBezTo>
                    <a:cubicBezTo>
                      <a:pt x="48" y="71"/>
                      <a:pt x="49" y="70"/>
                      <a:pt x="49" y="69"/>
                    </a:cubicBezTo>
                    <a:cubicBezTo>
                      <a:pt x="50" y="71"/>
                      <a:pt x="54" y="72"/>
                      <a:pt x="54" y="75"/>
                    </a:cubicBezTo>
                    <a:cubicBezTo>
                      <a:pt x="55" y="74"/>
                      <a:pt x="58" y="74"/>
                      <a:pt x="59" y="73"/>
                    </a:cubicBezTo>
                    <a:cubicBezTo>
                      <a:pt x="61" y="72"/>
                      <a:pt x="60" y="72"/>
                      <a:pt x="60" y="71"/>
                    </a:cubicBezTo>
                    <a:cubicBezTo>
                      <a:pt x="59" y="70"/>
                      <a:pt x="59" y="69"/>
                      <a:pt x="59" y="68"/>
                    </a:cubicBezTo>
                    <a:cubicBezTo>
                      <a:pt x="59" y="65"/>
                      <a:pt x="57" y="64"/>
                      <a:pt x="56" y="62"/>
                    </a:cubicBezTo>
                    <a:cubicBezTo>
                      <a:pt x="56" y="60"/>
                      <a:pt x="57" y="61"/>
                      <a:pt x="57" y="60"/>
                    </a:cubicBezTo>
                    <a:cubicBezTo>
                      <a:pt x="57" y="59"/>
                      <a:pt x="58" y="57"/>
                      <a:pt x="58" y="57"/>
                    </a:cubicBezTo>
                    <a:cubicBezTo>
                      <a:pt x="59" y="56"/>
                      <a:pt x="66" y="56"/>
                      <a:pt x="66" y="55"/>
                    </a:cubicBezTo>
                    <a:cubicBezTo>
                      <a:pt x="66" y="53"/>
                      <a:pt x="66" y="50"/>
                      <a:pt x="64" y="49"/>
                    </a:cubicBezTo>
                    <a:cubicBezTo>
                      <a:pt x="63" y="48"/>
                      <a:pt x="60" y="48"/>
                      <a:pt x="58" y="47"/>
                    </a:cubicBezTo>
                    <a:cubicBezTo>
                      <a:pt x="57" y="46"/>
                      <a:pt x="57" y="46"/>
                      <a:pt x="57" y="45"/>
                    </a:cubicBezTo>
                    <a:cubicBezTo>
                      <a:pt x="57" y="43"/>
                      <a:pt x="58" y="43"/>
                      <a:pt x="60" y="42"/>
                    </a:cubicBezTo>
                    <a:cubicBezTo>
                      <a:pt x="63" y="40"/>
                      <a:pt x="59" y="34"/>
                      <a:pt x="57" y="32"/>
                    </a:cubicBezTo>
                    <a:cubicBezTo>
                      <a:pt x="55" y="30"/>
                      <a:pt x="54" y="27"/>
                      <a:pt x="52" y="25"/>
                    </a:cubicBezTo>
                    <a:cubicBezTo>
                      <a:pt x="50" y="23"/>
                      <a:pt x="49" y="23"/>
                      <a:pt x="52" y="21"/>
                    </a:cubicBezTo>
                    <a:cubicBezTo>
                      <a:pt x="53" y="19"/>
                      <a:pt x="55" y="17"/>
                      <a:pt x="53" y="15"/>
                    </a:cubicBezTo>
                    <a:cubicBezTo>
                      <a:pt x="51" y="14"/>
                      <a:pt x="52" y="15"/>
                      <a:pt x="50" y="16"/>
                    </a:cubicBezTo>
                    <a:cubicBezTo>
                      <a:pt x="48" y="16"/>
                      <a:pt x="49" y="17"/>
                      <a:pt x="47" y="16"/>
                    </a:cubicBezTo>
                    <a:cubicBezTo>
                      <a:pt x="45" y="15"/>
                      <a:pt x="43" y="12"/>
                      <a:pt x="41" y="11"/>
                    </a:cubicBezTo>
                    <a:cubicBezTo>
                      <a:pt x="39" y="9"/>
                      <a:pt x="37" y="8"/>
                      <a:pt x="35" y="6"/>
                    </a:cubicBezTo>
                    <a:cubicBezTo>
                      <a:pt x="33" y="4"/>
                      <a:pt x="32" y="2"/>
                      <a:pt x="30" y="1"/>
                    </a:cubicBezTo>
                    <a:cubicBezTo>
                      <a:pt x="29" y="1"/>
                      <a:pt x="29" y="0"/>
                      <a:pt x="29" y="0"/>
                    </a:cubicBezTo>
                    <a:cubicBezTo>
                      <a:pt x="26" y="2"/>
                      <a:pt x="23" y="4"/>
                      <a:pt x="21" y="7"/>
                    </a:cubicBezTo>
                    <a:cubicBezTo>
                      <a:pt x="20" y="9"/>
                      <a:pt x="18" y="13"/>
                      <a:pt x="20" y="15"/>
                    </a:cubicBezTo>
                    <a:cubicBezTo>
                      <a:pt x="21" y="17"/>
                      <a:pt x="24" y="17"/>
                      <a:pt x="25" y="19"/>
                    </a:cubicBezTo>
                    <a:cubicBezTo>
                      <a:pt x="26" y="23"/>
                      <a:pt x="14" y="26"/>
                      <a:pt x="14" y="20"/>
                    </a:cubicBezTo>
                    <a:cubicBezTo>
                      <a:pt x="8" y="22"/>
                      <a:pt x="4" y="27"/>
                      <a:pt x="0" y="32"/>
                    </a:cubicBezTo>
                    <a:cubicBezTo>
                      <a:pt x="8" y="38"/>
                      <a:pt x="18" y="48"/>
                      <a:pt x="10" y="53"/>
                    </a:cubicBezTo>
                    <a:cubicBezTo>
                      <a:pt x="8" y="54"/>
                      <a:pt x="4" y="55"/>
                      <a:pt x="5" y="58"/>
                    </a:cubicBezTo>
                    <a:cubicBezTo>
                      <a:pt x="5" y="59"/>
                      <a:pt x="8" y="60"/>
                      <a:pt x="8" y="61"/>
                    </a:cubicBezTo>
                    <a:cubicBezTo>
                      <a:pt x="9" y="63"/>
                      <a:pt x="10" y="64"/>
                      <a:pt x="11" y="66"/>
                    </a:cubicBezTo>
                    <a:cubicBezTo>
                      <a:pt x="12" y="68"/>
                      <a:pt x="13" y="70"/>
                      <a:pt x="15" y="72"/>
                    </a:cubicBezTo>
                    <a:cubicBezTo>
                      <a:pt x="17" y="76"/>
                      <a:pt x="17" y="77"/>
                      <a:pt x="20" y="75"/>
                    </a:cubicBezTo>
                    <a:cubicBezTo>
                      <a:pt x="23" y="74"/>
                      <a:pt x="24" y="71"/>
                      <a:pt x="27" y="73"/>
                    </a:cubicBezTo>
                    <a:cubicBezTo>
                      <a:pt x="28" y="73"/>
                      <a:pt x="30" y="75"/>
                      <a:pt x="31" y="77"/>
                    </a:cubicBezTo>
                    <a:cubicBezTo>
                      <a:pt x="31" y="77"/>
                      <a:pt x="32" y="77"/>
                      <a:pt x="32" y="7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2" name="Freeform 76">
                <a:extLst>
                  <a:ext uri="{FF2B5EF4-FFF2-40B4-BE49-F238E27FC236}">
                    <a16:creationId xmlns:a16="http://schemas.microsoft.com/office/drawing/2014/main" id="{14C6E396-7C05-4F5C-9E9F-2911D7358D59}"/>
                  </a:ext>
                </a:extLst>
              </p:cNvPr>
              <p:cNvSpPr>
                <a:spLocks/>
              </p:cNvSpPr>
              <p:nvPr/>
            </p:nvSpPr>
            <p:spPr bwMode="auto">
              <a:xfrm>
                <a:off x="3349625" y="7011988"/>
                <a:ext cx="649287" cy="949325"/>
              </a:xfrm>
              <a:custGeom>
                <a:avLst/>
                <a:gdLst>
                  <a:gd name="T0" fmla="*/ 63 w 173"/>
                  <a:gd name="T1" fmla="*/ 18 h 253"/>
                  <a:gd name="T2" fmla="*/ 60 w 173"/>
                  <a:gd name="T3" fmla="*/ 47 h 253"/>
                  <a:gd name="T4" fmla="*/ 36 w 173"/>
                  <a:gd name="T5" fmla="*/ 34 h 253"/>
                  <a:gd name="T6" fmla="*/ 28 w 173"/>
                  <a:gd name="T7" fmla="*/ 43 h 253"/>
                  <a:gd name="T8" fmla="*/ 16 w 173"/>
                  <a:gd name="T9" fmla="*/ 46 h 253"/>
                  <a:gd name="T10" fmla="*/ 10 w 173"/>
                  <a:gd name="T11" fmla="*/ 57 h 253"/>
                  <a:gd name="T12" fmla="*/ 4 w 173"/>
                  <a:gd name="T13" fmla="*/ 66 h 253"/>
                  <a:gd name="T14" fmla="*/ 4 w 173"/>
                  <a:gd name="T15" fmla="*/ 83 h 253"/>
                  <a:gd name="T16" fmla="*/ 11 w 173"/>
                  <a:gd name="T17" fmla="*/ 98 h 253"/>
                  <a:gd name="T18" fmla="*/ 18 w 173"/>
                  <a:gd name="T19" fmla="*/ 109 h 253"/>
                  <a:gd name="T20" fmla="*/ 24 w 173"/>
                  <a:gd name="T21" fmla="*/ 120 h 253"/>
                  <a:gd name="T22" fmla="*/ 40 w 173"/>
                  <a:gd name="T23" fmla="*/ 145 h 253"/>
                  <a:gd name="T24" fmla="*/ 52 w 173"/>
                  <a:gd name="T25" fmla="*/ 154 h 253"/>
                  <a:gd name="T26" fmla="*/ 63 w 173"/>
                  <a:gd name="T27" fmla="*/ 166 h 253"/>
                  <a:gd name="T28" fmla="*/ 66 w 173"/>
                  <a:gd name="T29" fmla="*/ 183 h 253"/>
                  <a:gd name="T30" fmla="*/ 84 w 173"/>
                  <a:gd name="T31" fmla="*/ 195 h 253"/>
                  <a:gd name="T32" fmla="*/ 101 w 173"/>
                  <a:gd name="T33" fmla="*/ 201 h 253"/>
                  <a:gd name="T34" fmla="*/ 118 w 173"/>
                  <a:gd name="T35" fmla="*/ 209 h 253"/>
                  <a:gd name="T36" fmla="*/ 140 w 173"/>
                  <a:gd name="T37" fmla="*/ 216 h 253"/>
                  <a:gd name="T38" fmla="*/ 145 w 173"/>
                  <a:gd name="T39" fmla="*/ 237 h 253"/>
                  <a:gd name="T40" fmla="*/ 162 w 173"/>
                  <a:gd name="T41" fmla="*/ 252 h 253"/>
                  <a:gd name="T42" fmla="*/ 172 w 173"/>
                  <a:gd name="T43" fmla="*/ 247 h 253"/>
                  <a:gd name="T44" fmla="*/ 169 w 173"/>
                  <a:gd name="T45" fmla="*/ 233 h 253"/>
                  <a:gd name="T46" fmla="*/ 164 w 173"/>
                  <a:gd name="T47" fmla="*/ 216 h 253"/>
                  <a:gd name="T48" fmla="*/ 152 w 173"/>
                  <a:gd name="T49" fmla="*/ 201 h 253"/>
                  <a:gd name="T50" fmla="*/ 166 w 173"/>
                  <a:gd name="T51" fmla="*/ 188 h 253"/>
                  <a:gd name="T52" fmla="*/ 165 w 173"/>
                  <a:gd name="T53" fmla="*/ 163 h 253"/>
                  <a:gd name="T54" fmla="*/ 163 w 173"/>
                  <a:gd name="T55" fmla="*/ 149 h 253"/>
                  <a:gd name="T56" fmla="*/ 156 w 173"/>
                  <a:gd name="T57" fmla="*/ 131 h 253"/>
                  <a:gd name="T58" fmla="*/ 144 w 173"/>
                  <a:gd name="T59" fmla="*/ 110 h 253"/>
                  <a:gd name="T60" fmla="*/ 140 w 173"/>
                  <a:gd name="T61" fmla="*/ 84 h 253"/>
                  <a:gd name="T62" fmla="*/ 133 w 173"/>
                  <a:gd name="T63" fmla="*/ 65 h 253"/>
                  <a:gd name="T64" fmla="*/ 117 w 173"/>
                  <a:gd name="T65" fmla="*/ 45 h 253"/>
                  <a:gd name="T66" fmla="*/ 105 w 173"/>
                  <a:gd name="T67" fmla="*/ 34 h 253"/>
                  <a:gd name="T68" fmla="*/ 98 w 173"/>
                  <a:gd name="T69" fmla="*/ 21 h 253"/>
                  <a:gd name="T70" fmla="*/ 87 w 173"/>
                  <a:gd name="T71" fmla="*/ 15 h 253"/>
                  <a:gd name="T72" fmla="*/ 98 w 173"/>
                  <a:gd name="T73" fmla="*/ 11 h 253"/>
                  <a:gd name="T74" fmla="*/ 102 w 173"/>
                  <a:gd name="T75" fmla="*/ 7 h 253"/>
                  <a:gd name="T76" fmla="*/ 80 w 173"/>
                  <a:gd name="T77" fmla="*/ 1 h 253"/>
                  <a:gd name="T78" fmla="*/ 73 w 173"/>
                  <a:gd name="T7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253">
                    <a:moveTo>
                      <a:pt x="68" y="6"/>
                    </a:moveTo>
                    <a:cubicBezTo>
                      <a:pt x="63" y="10"/>
                      <a:pt x="65" y="13"/>
                      <a:pt x="63" y="18"/>
                    </a:cubicBezTo>
                    <a:cubicBezTo>
                      <a:pt x="62" y="23"/>
                      <a:pt x="57" y="27"/>
                      <a:pt x="57" y="32"/>
                    </a:cubicBezTo>
                    <a:cubicBezTo>
                      <a:pt x="57" y="37"/>
                      <a:pt x="60" y="42"/>
                      <a:pt x="60" y="47"/>
                    </a:cubicBezTo>
                    <a:cubicBezTo>
                      <a:pt x="55" y="46"/>
                      <a:pt x="52" y="46"/>
                      <a:pt x="48" y="43"/>
                    </a:cubicBezTo>
                    <a:cubicBezTo>
                      <a:pt x="47" y="42"/>
                      <a:pt x="36" y="34"/>
                      <a:pt x="36" y="34"/>
                    </a:cubicBezTo>
                    <a:cubicBezTo>
                      <a:pt x="35" y="36"/>
                      <a:pt x="34" y="41"/>
                      <a:pt x="33" y="42"/>
                    </a:cubicBezTo>
                    <a:cubicBezTo>
                      <a:pt x="31" y="44"/>
                      <a:pt x="31" y="42"/>
                      <a:pt x="28" y="43"/>
                    </a:cubicBezTo>
                    <a:cubicBezTo>
                      <a:pt x="26" y="43"/>
                      <a:pt x="27" y="43"/>
                      <a:pt x="25" y="45"/>
                    </a:cubicBezTo>
                    <a:cubicBezTo>
                      <a:pt x="21" y="48"/>
                      <a:pt x="20" y="45"/>
                      <a:pt x="16" y="46"/>
                    </a:cubicBezTo>
                    <a:cubicBezTo>
                      <a:pt x="16" y="46"/>
                      <a:pt x="8" y="49"/>
                      <a:pt x="7" y="50"/>
                    </a:cubicBezTo>
                    <a:cubicBezTo>
                      <a:pt x="6" y="52"/>
                      <a:pt x="11" y="53"/>
                      <a:pt x="10" y="57"/>
                    </a:cubicBezTo>
                    <a:cubicBezTo>
                      <a:pt x="10" y="58"/>
                      <a:pt x="8" y="59"/>
                      <a:pt x="7" y="60"/>
                    </a:cubicBezTo>
                    <a:cubicBezTo>
                      <a:pt x="6" y="62"/>
                      <a:pt x="5" y="64"/>
                      <a:pt x="4" y="66"/>
                    </a:cubicBezTo>
                    <a:cubicBezTo>
                      <a:pt x="3" y="69"/>
                      <a:pt x="1" y="72"/>
                      <a:pt x="1" y="75"/>
                    </a:cubicBezTo>
                    <a:cubicBezTo>
                      <a:pt x="0" y="79"/>
                      <a:pt x="2" y="80"/>
                      <a:pt x="4" y="83"/>
                    </a:cubicBezTo>
                    <a:cubicBezTo>
                      <a:pt x="5" y="86"/>
                      <a:pt x="4" y="89"/>
                      <a:pt x="5" y="91"/>
                    </a:cubicBezTo>
                    <a:cubicBezTo>
                      <a:pt x="7" y="95"/>
                      <a:pt x="10" y="93"/>
                      <a:pt x="11" y="98"/>
                    </a:cubicBezTo>
                    <a:cubicBezTo>
                      <a:pt x="12" y="101"/>
                      <a:pt x="12" y="103"/>
                      <a:pt x="14" y="106"/>
                    </a:cubicBezTo>
                    <a:cubicBezTo>
                      <a:pt x="15" y="107"/>
                      <a:pt x="17" y="108"/>
                      <a:pt x="18" y="109"/>
                    </a:cubicBezTo>
                    <a:cubicBezTo>
                      <a:pt x="20" y="111"/>
                      <a:pt x="22" y="111"/>
                      <a:pt x="24" y="113"/>
                    </a:cubicBezTo>
                    <a:cubicBezTo>
                      <a:pt x="27" y="115"/>
                      <a:pt x="25" y="117"/>
                      <a:pt x="24" y="120"/>
                    </a:cubicBezTo>
                    <a:cubicBezTo>
                      <a:pt x="24" y="124"/>
                      <a:pt x="24" y="125"/>
                      <a:pt x="27" y="128"/>
                    </a:cubicBezTo>
                    <a:cubicBezTo>
                      <a:pt x="32" y="134"/>
                      <a:pt x="36" y="139"/>
                      <a:pt x="40" y="145"/>
                    </a:cubicBezTo>
                    <a:cubicBezTo>
                      <a:pt x="41" y="147"/>
                      <a:pt x="42" y="148"/>
                      <a:pt x="43" y="149"/>
                    </a:cubicBezTo>
                    <a:cubicBezTo>
                      <a:pt x="45" y="153"/>
                      <a:pt x="47" y="152"/>
                      <a:pt x="52" y="154"/>
                    </a:cubicBezTo>
                    <a:cubicBezTo>
                      <a:pt x="54" y="155"/>
                      <a:pt x="56" y="155"/>
                      <a:pt x="58" y="156"/>
                    </a:cubicBezTo>
                    <a:cubicBezTo>
                      <a:pt x="64" y="157"/>
                      <a:pt x="63" y="162"/>
                      <a:pt x="63" y="166"/>
                    </a:cubicBezTo>
                    <a:cubicBezTo>
                      <a:pt x="64" y="170"/>
                      <a:pt x="65" y="173"/>
                      <a:pt x="65" y="177"/>
                    </a:cubicBezTo>
                    <a:cubicBezTo>
                      <a:pt x="65" y="180"/>
                      <a:pt x="65" y="181"/>
                      <a:pt x="66" y="183"/>
                    </a:cubicBezTo>
                    <a:cubicBezTo>
                      <a:pt x="68" y="185"/>
                      <a:pt x="71" y="187"/>
                      <a:pt x="72" y="188"/>
                    </a:cubicBezTo>
                    <a:cubicBezTo>
                      <a:pt x="76" y="191"/>
                      <a:pt x="80" y="192"/>
                      <a:pt x="84" y="195"/>
                    </a:cubicBezTo>
                    <a:cubicBezTo>
                      <a:pt x="86" y="197"/>
                      <a:pt x="88" y="199"/>
                      <a:pt x="90" y="199"/>
                    </a:cubicBezTo>
                    <a:cubicBezTo>
                      <a:pt x="93" y="201"/>
                      <a:pt x="98" y="200"/>
                      <a:pt x="101" y="201"/>
                    </a:cubicBezTo>
                    <a:cubicBezTo>
                      <a:pt x="104" y="203"/>
                      <a:pt x="108" y="207"/>
                      <a:pt x="111" y="210"/>
                    </a:cubicBezTo>
                    <a:cubicBezTo>
                      <a:pt x="114" y="212"/>
                      <a:pt x="119" y="216"/>
                      <a:pt x="118" y="209"/>
                    </a:cubicBezTo>
                    <a:cubicBezTo>
                      <a:pt x="122" y="208"/>
                      <a:pt x="125" y="214"/>
                      <a:pt x="128" y="215"/>
                    </a:cubicBezTo>
                    <a:cubicBezTo>
                      <a:pt x="132" y="217"/>
                      <a:pt x="136" y="215"/>
                      <a:pt x="140" y="216"/>
                    </a:cubicBezTo>
                    <a:cubicBezTo>
                      <a:pt x="148" y="217"/>
                      <a:pt x="150" y="226"/>
                      <a:pt x="147" y="233"/>
                    </a:cubicBezTo>
                    <a:cubicBezTo>
                      <a:pt x="146" y="234"/>
                      <a:pt x="145" y="235"/>
                      <a:pt x="145" y="237"/>
                    </a:cubicBezTo>
                    <a:cubicBezTo>
                      <a:pt x="144" y="238"/>
                      <a:pt x="144" y="240"/>
                      <a:pt x="145" y="242"/>
                    </a:cubicBezTo>
                    <a:cubicBezTo>
                      <a:pt x="147" y="247"/>
                      <a:pt x="157" y="252"/>
                      <a:pt x="162" y="252"/>
                    </a:cubicBezTo>
                    <a:cubicBezTo>
                      <a:pt x="166" y="253"/>
                      <a:pt x="169" y="252"/>
                      <a:pt x="173" y="251"/>
                    </a:cubicBezTo>
                    <a:cubicBezTo>
                      <a:pt x="173" y="250"/>
                      <a:pt x="172" y="248"/>
                      <a:pt x="172" y="247"/>
                    </a:cubicBezTo>
                    <a:cubicBezTo>
                      <a:pt x="171" y="245"/>
                      <a:pt x="169" y="243"/>
                      <a:pt x="169" y="242"/>
                    </a:cubicBezTo>
                    <a:cubicBezTo>
                      <a:pt x="168" y="239"/>
                      <a:pt x="169" y="236"/>
                      <a:pt x="169" y="233"/>
                    </a:cubicBezTo>
                    <a:cubicBezTo>
                      <a:pt x="169" y="230"/>
                      <a:pt x="169" y="227"/>
                      <a:pt x="168" y="225"/>
                    </a:cubicBezTo>
                    <a:cubicBezTo>
                      <a:pt x="168" y="221"/>
                      <a:pt x="165" y="219"/>
                      <a:pt x="164" y="216"/>
                    </a:cubicBezTo>
                    <a:cubicBezTo>
                      <a:pt x="162" y="212"/>
                      <a:pt x="162" y="209"/>
                      <a:pt x="158" y="207"/>
                    </a:cubicBezTo>
                    <a:cubicBezTo>
                      <a:pt x="155" y="206"/>
                      <a:pt x="151" y="205"/>
                      <a:pt x="152" y="201"/>
                    </a:cubicBezTo>
                    <a:cubicBezTo>
                      <a:pt x="154" y="198"/>
                      <a:pt x="160" y="199"/>
                      <a:pt x="163" y="197"/>
                    </a:cubicBezTo>
                    <a:cubicBezTo>
                      <a:pt x="167" y="195"/>
                      <a:pt x="167" y="193"/>
                      <a:pt x="166" y="188"/>
                    </a:cubicBezTo>
                    <a:cubicBezTo>
                      <a:pt x="166" y="183"/>
                      <a:pt x="163" y="179"/>
                      <a:pt x="162" y="174"/>
                    </a:cubicBezTo>
                    <a:cubicBezTo>
                      <a:pt x="161" y="169"/>
                      <a:pt x="164" y="168"/>
                      <a:pt x="165" y="163"/>
                    </a:cubicBezTo>
                    <a:cubicBezTo>
                      <a:pt x="166" y="160"/>
                      <a:pt x="164" y="159"/>
                      <a:pt x="163" y="157"/>
                    </a:cubicBezTo>
                    <a:cubicBezTo>
                      <a:pt x="162" y="155"/>
                      <a:pt x="163" y="151"/>
                      <a:pt x="163" y="149"/>
                    </a:cubicBezTo>
                    <a:cubicBezTo>
                      <a:pt x="164" y="142"/>
                      <a:pt x="170" y="137"/>
                      <a:pt x="167" y="131"/>
                    </a:cubicBezTo>
                    <a:cubicBezTo>
                      <a:pt x="164" y="135"/>
                      <a:pt x="159" y="133"/>
                      <a:pt x="156" y="131"/>
                    </a:cubicBezTo>
                    <a:cubicBezTo>
                      <a:pt x="152" y="128"/>
                      <a:pt x="154" y="127"/>
                      <a:pt x="155" y="123"/>
                    </a:cubicBezTo>
                    <a:cubicBezTo>
                      <a:pt x="159" y="113"/>
                      <a:pt x="148" y="115"/>
                      <a:pt x="144" y="110"/>
                    </a:cubicBezTo>
                    <a:cubicBezTo>
                      <a:pt x="141" y="106"/>
                      <a:pt x="144" y="97"/>
                      <a:pt x="143" y="93"/>
                    </a:cubicBezTo>
                    <a:cubicBezTo>
                      <a:pt x="142" y="90"/>
                      <a:pt x="140" y="87"/>
                      <a:pt x="140" y="84"/>
                    </a:cubicBezTo>
                    <a:cubicBezTo>
                      <a:pt x="138" y="79"/>
                      <a:pt x="141" y="75"/>
                      <a:pt x="136" y="72"/>
                    </a:cubicBezTo>
                    <a:cubicBezTo>
                      <a:pt x="132" y="70"/>
                      <a:pt x="133" y="70"/>
                      <a:pt x="133" y="65"/>
                    </a:cubicBezTo>
                    <a:cubicBezTo>
                      <a:pt x="133" y="59"/>
                      <a:pt x="128" y="54"/>
                      <a:pt x="122" y="51"/>
                    </a:cubicBezTo>
                    <a:cubicBezTo>
                      <a:pt x="119" y="49"/>
                      <a:pt x="118" y="48"/>
                      <a:pt x="117" y="45"/>
                    </a:cubicBezTo>
                    <a:cubicBezTo>
                      <a:pt x="116" y="42"/>
                      <a:pt x="116" y="42"/>
                      <a:pt x="113" y="40"/>
                    </a:cubicBezTo>
                    <a:cubicBezTo>
                      <a:pt x="110" y="38"/>
                      <a:pt x="106" y="37"/>
                      <a:pt x="105" y="34"/>
                    </a:cubicBezTo>
                    <a:cubicBezTo>
                      <a:pt x="104" y="31"/>
                      <a:pt x="106" y="28"/>
                      <a:pt x="105" y="26"/>
                    </a:cubicBezTo>
                    <a:cubicBezTo>
                      <a:pt x="104" y="23"/>
                      <a:pt x="100" y="24"/>
                      <a:pt x="98" y="21"/>
                    </a:cubicBezTo>
                    <a:cubicBezTo>
                      <a:pt x="96" y="18"/>
                      <a:pt x="97" y="17"/>
                      <a:pt x="93" y="17"/>
                    </a:cubicBezTo>
                    <a:cubicBezTo>
                      <a:pt x="92" y="16"/>
                      <a:pt x="87" y="17"/>
                      <a:pt x="87" y="15"/>
                    </a:cubicBezTo>
                    <a:cubicBezTo>
                      <a:pt x="86" y="11"/>
                      <a:pt x="90" y="12"/>
                      <a:pt x="92" y="11"/>
                    </a:cubicBezTo>
                    <a:cubicBezTo>
                      <a:pt x="94" y="11"/>
                      <a:pt x="95" y="10"/>
                      <a:pt x="98" y="11"/>
                    </a:cubicBezTo>
                    <a:cubicBezTo>
                      <a:pt x="100" y="12"/>
                      <a:pt x="102" y="14"/>
                      <a:pt x="105" y="15"/>
                    </a:cubicBezTo>
                    <a:cubicBezTo>
                      <a:pt x="105" y="12"/>
                      <a:pt x="104" y="9"/>
                      <a:pt x="102" y="7"/>
                    </a:cubicBezTo>
                    <a:cubicBezTo>
                      <a:pt x="97" y="4"/>
                      <a:pt x="90" y="9"/>
                      <a:pt x="85" y="5"/>
                    </a:cubicBezTo>
                    <a:cubicBezTo>
                      <a:pt x="83" y="3"/>
                      <a:pt x="82" y="1"/>
                      <a:pt x="80" y="1"/>
                    </a:cubicBezTo>
                    <a:cubicBezTo>
                      <a:pt x="79" y="0"/>
                      <a:pt x="77" y="1"/>
                      <a:pt x="76" y="1"/>
                    </a:cubicBezTo>
                    <a:cubicBezTo>
                      <a:pt x="75" y="1"/>
                      <a:pt x="74" y="0"/>
                      <a:pt x="73" y="0"/>
                    </a:cubicBezTo>
                    <a:cubicBezTo>
                      <a:pt x="72" y="2"/>
                      <a:pt x="70" y="4"/>
                      <a:pt x="68" y="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3" name="Freeform 77">
                <a:extLst>
                  <a:ext uri="{FF2B5EF4-FFF2-40B4-BE49-F238E27FC236}">
                    <a16:creationId xmlns:a16="http://schemas.microsoft.com/office/drawing/2014/main" id="{06B46053-240F-446C-A622-ED170E6BA743}"/>
                  </a:ext>
                </a:extLst>
              </p:cNvPr>
              <p:cNvSpPr>
                <a:spLocks/>
              </p:cNvSpPr>
              <p:nvPr/>
            </p:nvSpPr>
            <p:spPr bwMode="auto">
              <a:xfrm>
                <a:off x="2784475" y="6750050"/>
                <a:ext cx="1457325" cy="1593850"/>
              </a:xfrm>
              <a:custGeom>
                <a:avLst/>
                <a:gdLst>
                  <a:gd name="T0" fmla="*/ 374 w 389"/>
                  <a:gd name="T1" fmla="*/ 346 h 425"/>
                  <a:gd name="T2" fmla="*/ 347 w 389"/>
                  <a:gd name="T3" fmla="*/ 350 h 425"/>
                  <a:gd name="T4" fmla="*/ 332 w 389"/>
                  <a:gd name="T5" fmla="*/ 341 h 425"/>
                  <a:gd name="T6" fmla="*/ 313 w 389"/>
                  <a:gd name="T7" fmla="*/ 322 h 425"/>
                  <a:gd name="T8" fmla="*/ 298 w 389"/>
                  <a:gd name="T9" fmla="*/ 303 h 425"/>
                  <a:gd name="T10" fmla="*/ 269 w 389"/>
                  <a:gd name="T11" fmla="*/ 279 h 425"/>
                  <a:gd name="T12" fmla="*/ 241 w 389"/>
                  <a:gd name="T13" fmla="*/ 269 h 425"/>
                  <a:gd name="T14" fmla="*/ 217 w 389"/>
                  <a:gd name="T15" fmla="*/ 253 h 425"/>
                  <a:gd name="T16" fmla="*/ 209 w 389"/>
                  <a:gd name="T17" fmla="*/ 226 h 425"/>
                  <a:gd name="T18" fmla="*/ 191 w 389"/>
                  <a:gd name="T19" fmla="*/ 215 h 425"/>
                  <a:gd name="T20" fmla="*/ 175 w 389"/>
                  <a:gd name="T21" fmla="*/ 183 h 425"/>
                  <a:gd name="T22" fmla="*/ 162 w 389"/>
                  <a:gd name="T23" fmla="*/ 168 h 425"/>
                  <a:gd name="T24" fmla="*/ 152 w 389"/>
                  <a:gd name="T25" fmla="*/ 145 h 425"/>
                  <a:gd name="T26" fmla="*/ 161 w 389"/>
                  <a:gd name="T27" fmla="*/ 127 h 425"/>
                  <a:gd name="T28" fmla="*/ 176 w 389"/>
                  <a:gd name="T29" fmla="*/ 115 h 425"/>
                  <a:gd name="T30" fmla="*/ 187 w 389"/>
                  <a:gd name="T31" fmla="*/ 104 h 425"/>
                  <a:gd name="T32" fmla="*/ 208 w 389"/>
                  <a:gd name="T33" fmla="*/ 102 h 425"/>
                  <a:gd name="T34" fmla="*/ 224 w 389"/>
                  <a:gd name="T35" fmla="*/ 70 h 425"/>
                  <a:gd name="T36" fmla="*/ 208 w 389"/>
                  <a:gd name="T37" fmla="*/ 67 h 425"/>
                  <a:gd name="T38" fmla="*/ 181 w 389"/>
                  <a:gd name="T39" fmla="*/ 42 h 425"/>
                  <a:gd name="T40" fmla="*/ 163 w 389"/>
                  <a:gd name="T41" fmla="*/ 26 h 425"/>
                  <a:gd name="T42" fmla="*/ 141 w 389"/>
                  <a:gd name="T43" fmla="*/ 17 h 425"/>
                  <a:gd name="T44" fmla="*/ 129 w 389"/>
                  <a:gd name="T45" fmla="*/ 9 h 425"/>
                  <a:gd name="T46" fmla="*/ 108 w 389"/>
                  <a:gd name="T47" fmla="*/ 18 h 425"/>
                  <a:gd name="T48" fmla="*/ 128 w 389"/>
                  <a:gd name="T49" fmla="*/ 27 h 425"/>
                  <a:gd name="T50" fmla="*/ 103 w 389"/>
                  <a:gd name="T51" fmla="*/ 43 h 425"/>
                  <a:gd name="T52" fmla="*/ 81 w 389"/>
                  <a:gd name="T53" fmla="*/ 40 h 425"/>
                  <a:gd name="T54" fmla="*/ 90 w 389"/>
                  <a:gd name="T55" fmla="*/ 67 h 425"/>
                  <a:gd name="T56" fmla="*/ 65 w 389"/>
                  <a:gd name="T57" fmla="*/ 76 h 425"/>
                  <a:gd name="T58" fmla="*/ 21 w 389"/>
                  <a:gd name="T59" fmla="*/ 85 h 425"/>
                  <a:gd name="T60" fmla="*/ 0 w 389"/>
                  <a:gd name="T61" fmla="*/ 130 h 425"/>
                  <a:gd name="T62" fmla="*/ 12 w 389"/>
                  <a:gd name="T63" fmla="*/ 141 h 425"/>
                  <a:gd name="T64" fmla="*/ 24 w 389"/>
                  <a:gd name="T65" fmla="*/ 145 h 425"/>
                  <a:gd name="T66" fmla="*/ 28 w 389"/>
                  <a:gd name="T67" fmla="*/ 162 h 425"/>
                  <a:gd name="T68" fmla="*/ 29 w 389"/>
                  <a:gd name="T69" fmla="*/ 177 h 425"/>
                  <a:gd name="T70" fmla="*/ 29 w 389"/>
                  <a:gd name="T71" fmla="*/ 187 h 425"/>
                  <a:gd name="T72" fmla="*/ 30 w 389"/>
                  <a:gd name="T73" fmla="*/ 198 h 425"/>
                  <a:gd name="T74" fmla="*/ 25 w 389"/>
                  <a:gd name="T75" fmla="*/ 205 h 425"/>
                  <a:gd name="T76" fmla="*/ 14 w 389"/>
                  <a:gd name="T77" fmla="*/ 202 h 425"/>
                  <a:gd name="T78" fmla="*/ 2 w 389"/>
                  <a:gd name="T79" fmla="*/ 207 h 425"/>
                  <a:gd name="T80" fmla="*/ 7 w 389"/>
                  <a:gd name="T81" fmla="*/ 226 h 425"/>
                  <a:gd name="T82" fmla="*/ 23 w 389"/>
                  <a:gd name="T83" fmla="*/ 218 h 425"/>
                  <a:gd name="T84" fmla="*/ 42 w 389"/>
                  <a:gd name="T85" fmla="*/ 219 h 425"/>
                  <a:gd name="T86" fmla="*/ 70 w 389"/>
                  <a:gd name="T87" fmla="*/ 226 h 425"/>
                  <a:gd name="T88" fmla="*/ 87 w 389"/>
                  <a:gd name="T89" fmla="*/ 247 h 425"/>
                  <a:gd name="T90" fmla="*/ 98 w 389"/>
                  <a:gd name="T91" fmla="*/ 262 h 425"/>
                  <a:gd name="T92" fmla="*/ 111 w 389"/>
                  <a:gd name="T93" fmla="*/ 288 h 425"/>
                  <a:gd name="T94" fmla="*/ 110 w 389"/>
                  <a:gd name="T95" fmla="*/ 324 h 425"/>
                  <a:gd name="T96" fmla="*/ 125 w 389"/>
                  <a:gd name="T97" fmla="*/ 350 h 425"/>
                  <a:gd name="T98" fmla="*/ 140 w 389"/>
                  <a:gd name="T99" fmla="*/ 376 h 425"/>
                  <a:gd name="T100" fmla="*/ 155 w 389"/>
                  <a:gd name="T101" fmla="*/ 374 h 425"/>
                  <a:gd name="T102" fmla="*/ 166 w 389"/>
                  <a:gd name="T103" fmla="*/ 385 h 425"/>
                  <a:gd name="T104" fmla="*/ 180 w 389"/>
                  <a:gd name="T105" fmla="*/ 409 h 425"/>
                  <a:gd name="T106" fmla="*/ 209 w 389"/>
                  <a:gd name="T107" fmla="*/ 412 h 425"/>
                  <a:gd name="T108" fmla="*/ 244 w 389"/>
                  <a:gd name="T109" fmla="*/ 419 h 425"/>
                  <a:gd name="T110" fmla="*/ 274 w 389"/>
                  <a:gd name="T111" fmla="*/ 415 h 425"/>
                  <a:gd name="T112" fmla="*/ 314 w 389"/>
                  <a:gd name="T113" fmla="*/ 423 h 425"/>
                  <a:gd name="T114" fmla="*/ 345 w 389"/>
                  <a:gd name="T115" fmla="*/ 415 h 425"/>
                  <a:gd name="T116" fmla="*/ 372 w 389"/>
                  <a:gd name="T117" fmla="*/ 403 h 425"/>
                  <a:gd name="T118" fmla="*/ 382 w 389"/>
                  <a:gd name="T119" fmla="*/ 385 h 425"/>
                  <a:gd name="T120" fmla="*/ 389 w 389"/>
                  <a:gd name="T121" fmla="*/ 37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9" h="425">
                    <a:moveTo>
                      <a:pt x="389" y="370"/>
                    </a:moveTo>
                    <a:cubicBezTo>
                      <a:pt x="389" y="365"/>
                      <a:pt x="387" y="360"/>
                      <a:pt x="385" y="355"/>
                    </a:cubicBezTo>
                    <a:cubicBezTo>
                      <a:pt x="383" y="349"/>
                      <a:pt x="380" y="347"/>
                      <a:pt x="374" y="346"/>
                    </a:cubicBezTo>
                    <a:cubicBezTo>
                      <a:pt x="372" y="346"/>
                      <a:pt x="367" y="345"/>
                      <a:pt x="366" y="346"/>
                    </a:cubicBezTo>
                    <a:cubicBezTo>
                      <a:pt x="363" y="347"/>
                      <a:pt x="363" y="350"/>
                      <a:pt x="362" y="352"/>
                    </a:cubicBezTo>
                    <a:cubicBezTo>
                      <a:pt x="357" y="350"/>
                      <a:pt x="352" y="351"/>
                      <a:pt x="347" y="350"/>
                    </a:cubicBezTo>
                    <a:cubicBezTo>
                      <a:pt x="344" y="349"/>
                      <a:pt x="344" y="349"/>
                      <a:pt x="341" y="349"/>
                    </a:cubicBezTo>
                    <a:cubicBezTo>
                      <a:pt x="339" y="350"/>
                      <a:pt x="337" y="351"/>
                      <a:pt x="335" y="349"/>
                    </a:cubicBezTo>
                    <a:cubicBezTo>
                      <a:pt x="333" y="347"/>
                      <a:pt x="333" y="344"/>
                      <a:pt x="332" y="341"/>
                    </a:cubicBezTo>
                    <a:cubicBezTo>
                      <a:pt x="329" y="335"/>
                      <a:pt x="327" y="329"/>
                      <a:pt x="325" y="323"/>
                    </a:cubicBezTo>
                    <a:cubicBezTo>
                      <a:pt x="325" y="322"/>
                      <a:pt x="324" y="322"/>
                      <a:pt x="324" y="321"/>
                    </a:cubicBezTo>
                    <a:cubicBezTo>
                      <a:pt x="320" y="322"/>
                      <a:pt x="317" y="323"/>
                      <a:pt x="313" y="322"/>
                    </a:cubicBezTo>
                    <a:cubicBezTo>
                      <a:pt x="308" y="322"/>
                      <a:pt x="298" y="317"/>
                      <a:pt x="296" y="312"/>
                    </a:cubicBezTo>
                    <a:cubicBezTo>
                      <a:pt x="295" y="310"/>
                      <a:pt x="295" y="308"/>
                      <a:pt x="296" y="307"/>
                    </a:cubicBezTo>
                    <a:cubicBezTo>
                      <a:pt x="296" y="305"/>
                      <a:pt x="297" y="304"/>
                      <a:pt x="298" y="303"/>
                    </a:cubicBezTo>
                    <a:cubicBezTo>
                      <a:pt x="301" y="296"/>
                      <a:pt x="299" y="287"/>
                      <a:pt x="291" y="286"/>
                    </a:cubicBezTo>
                    <a:cubicBezTo>
                      <a:pt x="287" y="285"/>
                      <a:pt x="283" y="287"/>
                      <a:pt x="279" y="285"/>
                    </a:cubicBezTo>
                    <a:cubicBezTo>
                      <a:pt x="276" y="284"/>
                      <a:pt x="273" y="278"/>
                      <a:pt x="269" y="279"/>
                    </a:cubicBezTo>
                    <a:cubicBezTo>
                      <a:pt x="270" y="286"/>
                      <a:pt x="265" y="282"/>
                      <a:pt x="262" y="280"/>
                    </a:cubicBezTo>
                    <a:cubicBezTo>
                      <a:pt x="259" y="277"/>
                      <a:pt x="255" y="273"/>
                      <a:pt x="252" y="271"/>
                    </a:cubicBezTo>
                    <a:cubicBezTo>
                      <a:pt x="249" y="270"/>
                      <a:pt x="244" y="271"/>
                      <a:pt x="241" y="269"/>
                    </a:cubicBezTo>
                    <a:cubicBezTo>
                      <a:pt x="239" y="269"/>
                      <a:pt x="237" y="267"/>
                      <a:pt x="235" y="265"/>
                    </a:cubicBezTo>
                    <a:cubicBezTo>
                      <a:pt x="231" y="262"/>
                      <a:pt x="227" y="261"/>
                      <a:pt x="223" y="258"/>
                    </a:cubicBezTo>
                    <a:cubicBezTo>
                      <a:pt x="222" y="257"/>
                      <a:pt x="219" y="255"/>
                      <a:pt x="217" y="253"/>
                    </a:cubicBezTo>
                    <a:cubicBezTo>
                      <a:pt x="216" y="251"/>
                      <a:pt x="216" y="250"/>
                      <a:pt x="216" y="247"/>
                    </a:cubicBezTo>
                    <a:cubicBezTo>
                      <a:pt x="216" y="243"/>
                      <a:pt x="215" y="240"/>
                      <a:pt x="214" y="236"/>
                    </a:cubicBezTo>
                    <a:cubicBezTo>
                      <a:pt x="214" y="232"/>
                      <a:pt x="215" y="227"/>
                      <a:pt x="209" y="226"/>
                    </a:cubicBezTo>
                    <a:cubicBezTo>
                      <a:pt x="207" y="225"/>
                      <a:pt x="205" y="225"/>
                      <a:pt x="203" y="224"/>
                    </a:cubicBezTo>
                    <a:cubicBezTo>
                      <a:pt x="198" y="222"/>
                      <a:pt x="196" y="223"/>
                      <a:pt x="194" y="219"/>
                    </a:cubicBezTo>
                    <a:cubicBezTo>
                      <a:pt x="193" y="218"/>
                      <a:pt x="192" y="217"/>
                      <a:pt x="191" y="215"/>
                    </a:cubicBezTo>
                    <a:cubicBezTo>
                      <a:pt x="187" y="209"/>
                      <a:pt x="183" y="204"/>
                      <a:pt x="178" y="198"/>
                    </a:cubicBezTo>
                    <a:cubicBezTo>
                      <a:pt x="175" y="195"/>
                      <a:pt x="175" y="194"/>
                      <a:pt x="175" y="190"/>
                    </a:cubicBezTo>
                    <a:cubicBezTo>
                      <a:pt x="176" y="187"/>
                      <a:pt x="178" y="185"/>
                      <a:pt x="175" y="183"/>
                    </a:cubicBezTo>
                    <a:cubicBezTo>
                      <a:pt x="173" y="181"/>
                      <a:pt x="171" y="181"/>
                      <a:pt x="169" y="179"/>
                    </a:cubicBezTo>
                    <a:cubicBezTo>
                      <a:pt x="168" y="178"/>
                      <a:pt x="166" y="177"/>
                      <a:pt x="165" y="176"/>
                    </a:cubicBezTo>
                    <a:cubicBezTo>
                      <a:pt x="163" y="173"/>
                      <a:pt x="163" y="171"/>
                      <a:pt x="162" y="168"/>
                    </a:cubicBezTo>
                    <a:cubicBezTo>
                      <a:pt x="161" y="163"/>
                      <a:pt x="158" y="165"/>
                      <a:pt x="156" y="161"/>
                    </a:cubicBezTo>
                    <a:cubicBezTo>
                      <a:pt x="155" y="159"/>
                      <a:pt x="156" y="156"/>
                      <a:pt x="155" y="153"/>
                    </a:cubicBezTo>
                    <a:cubicBezTo>
                      <a:pt x="153" y="150"/>
                      <a:pt x="151" y="149"/>
                      <a:pt x="152" y="145"/>
                    </a:cubicBezTo>
                    <a:cubicBezTo>
                      <a:pt x="152" y="142"/>
                      <a:pt x="154" y="139"/>
                      <a:pt x="155" y="136"/>
                    </a:cubicBezTo>
                    <a:cubicBezTo>
                      <a:pt x="156" y="134"/>
                      <a:pt x="157" y="132"/>
                      <a:pt x="158" y="130"/>
                    </a:cubicBezTo>
                    <a:cubicBezTo>
                      <a:pt x="159" y="129"/>
                      <a:pt x="161" y="128"/>
                      <a:pt x="161" y="127"/>
                    </a:cubicBezTo>
                    <a:cubicBezTo>
                      <a:pt x="162" y="123"/>
                      <a:pt x="157" y="122"/>
                      <a:pt x="158" y="120"/>
                    </a:cubicBezTo>
                    <a:cubicBezTo>
                      <a:pt x="159" y="119"/>
                      <a:pt x="167" y="116"/>
                      <a:pt x="167" y="116"/>
                    </a:cubicBezTo>
                    <a:cubicBezTo>
                      <a:pt x="171" y="115"/>
                      <a:pt x="172" y="118"/>
                      <a:pt x="176" y="115"/>
                    </a:cubicBezTo>
                    <a:cubicBezTo>
                      <a:pt x="178" y="113"/>
                      <a:pt x="177" y="113"/>
                      <a:pt x="179" y="113"/>
                    </a:cubicBezTo>
                    <a:cubicBezTo>
                      <a:pt x="182" y="112"/>
                      <a:pt x="182" y="114"/>
                      <a:pt x="184" y="112"/>
                    </a:cubicBezTo>
                    <a:cubicBezTo>
                      <a:pt x="185" y="111"/>
                      <a:pt x="186" y="106"/>
                      <a:pt x="187" y="104"/>
                    </a:cubicBezTo>
                    <a:cubicBezTo>
                      <a:pt x="187" y="104"/>
                      <a:pt x="198" y="112"/>
                      <a:pt x="199" y="113"/>
                    </a:cubicBezTo>
                    <a:cubicBezTo>
                      <a:pt x="203" y="116"/>
                      <a:pt x="206" y="116"/>
                      <a:pt x="211" y="117"/>
                    </a:cubicBezTo>
                    <a:cubicBezTo>
                      <a:pt x="211" y="112"/>
                      <a:pt x="208" y="107"/>
                      <a:pt x="208" y="102"/>
                    </a:cubicBezTo>
                    <a:cubicBezTo>
                      <a:pt x="208" y="97"/>
                      <a:pt x="213" y="93"/>
                      <a:pt x="214" y="88"/>
                    </a:cubicBezTo>
                    <a:cubicBezTo>
                      <a:pt x="216" y="83"/>
                      <a:pt x="214" y="80"/>
                      <a:pt x="219" y="76"/>
                    </a:cubicBezTo>
                    <a:cubicBezTo>
                      <a:pt x="221" y="74"/>
                      <a:pt x="223" y="72"/>
                      <a:pt x="224" y="70"/>
                    </a:cubicBezTo>
                    <a:cubicBezTo>
                      <a:pt x="224" y="69"/>
                      <a:pt x="223" y="68"/>
                      <a:pt x="223" y="68"/>
                    </a:cubicBezTo>
                    <a:cubicBezTo>
                      <a:pt x="220" y="68"/>
                      <a:pt x="219" y="69"/>
                      <a:pt x="218" y="70"/>
                    </a:cubicBezTo>
                    <a:cubicBezTo>
                      <a:pt x="213" y="71"/>
                      <a:pt x="212" y="69"/>
                      <a:pt x="208" y="67"/>
                    </a:cubicBezTo>
                    <a:cubicBezTo>
                      <a:pt x="205" y="65"/>
                      <a:pt x="202" y="64"/>
                      <a:pt x="199" y="61"/>
                    </a:cubicBezTo>
                    <a:cubicBezTo>
                      <a:pt x="194" y="57"/>
                      <a:pt x="194" y="48"/>
                      <a:pt x="188" y="45"/>
                    </a:cubicBezTo>
                    <a:cubicBezTo>
                      <a:pt x="186" y="43"/>
                      <a:pt x="183" y="44"/>
                      <a:pt x="181" y="42"/>
                    </a:cubicBezTo>
                    <a:cubicBezTo>
                      <a:pt x="180" y="40"/>
                      <a:pt x="180" y="39"/>
                      <a:pt x="179" y="38"/>
                    </a:cubicBezTo>
                    <a:cubicBezTo>
                      <a:pt x="177" y="36"/>
                      <a:pt x="173" y="34"/>
                      <a:pt x="171" y="33"/>
                    </a:cubicBezTo>
                    <a:cubicBezTo>
                      <a:pt x="167" y="31"/>
                      <a:pt x="165" y="30"/>
                      <a:pt x="163" y="26"/>
                    </a:cubicBezTo>
                    <a:cubicBezTo>
                      <a:pt x="162" y="23"/>
                      <a:pt x="162" y="21"/>
                      <a:pt x="158" y="20"/>
                    </a:cubicBezTo>
                    <a:cubicBezTo>
                      <a:pt x="155" y="19"/>
                      <a:pt x="153" y="21"/>
                      <a:pt x="150" y="21"/>
                    </a:cubicBezTo>
                    <a:cubicBezTo>
                      <a:pt x="147" y="21"/>
                      <a:pt x="143" y="19"/>
                      <a:pt x="141" y="17"/>
                    </a:cubicBezTo>
                    <a:cubicBezTo>
                      <a:pt x="138" y="16"/>
                      <a:pt x="137" y="14"/>
                      <a:pt x="135" y="13"/>
                    </a:cubicBezTo>
                    <a:cubicBezTo>
                      <a:pt x="134" y="11"/>
                      <a:pt x="132" y="11"/>
                      <a:pt x="131" y="10"/>
                    </a:cubicBezTo>
                    <a:cubicBezTo>
                      <a:pt x="130" y="10"/>
                      <a:pt x="130" y="10"/>
                      <a:pt x="129" y="9"/>
                    </a:cubicBezTo>
                    <a:cubicBezTo>
                      <a:pt x="125" y="6"/>
                      <a:pt x="121" y="3"/>
                      <a:pt x="116" y="0"/>
                    </a:cubicBezTo>
                    <a:cubicBezTo>
                      <a:pt x="116" y="0"/>
                      <a:pt x="109" y="9"/>
                      <a:pt x="108" y="10"/>
                    </a:cubicBezTo>
                    <a:cubicBezTo>
                      <a:pt x="104" y="14"/>
                      <a:pt x="103" y="14"/>
                      <a:pt x="108" y="18"/>
                    </a:cubicBezTo>
                    <a:cubicBezTo>
                      <a:pt x="109" y="19"/>
                      <a:pt x="117" y="26"/>
                      <a:pt x="117" y="26"/>
                    </a:cubicBezTo>
                    <a:cubicBezTo>
                      <a:pt x="118" y="25"/>
                      <a:pt x="121" y="21"/>
                      <a:pt x="122" y="22"/>
                    </a:cubicBezTo>
                    <a:cubicBezTo>
                      <a:pt x="124" y="24"/>
                      <a:pt x="126" y="25"/>
                      <a:pt x="128" y="27"/>
                    </a:cubicBezTo>
                    <a:cubicBezTo>
                      <a:pt x="128" y="27"/>
                      <a:pt x="122" y="34"/>
                      <a:pt x="122" y="35"/>
                    </a:cubicBezTo>
                    <a:cubicBezTo>
                      <a:pt x="118" y="39"/>
                      <a:pt x="115" y="44"/>
                      <a:pt x="111" y="48"/>
                    </a:cubicBezTo>
                    <a:cubicBezTo>
                      <a:pt x="110" y="49"/>
                      <a:pt x="103" y="44"/>
                      <a:pt x="103" y="43"/>
                    </a:cubicBezTo>
                    <a:cubicBezTo>
                      <a:pt x="103" y="41"/>
                      <a:pt x="111" y="35"/>
                      <a:pt x="109" y="34"/>
                    </a:cubicBezTo>
                    <a:cubicBezTo>
                      <a:pt x="105" y="30"/>
                      <a:pt x="101" y="27"/>
                      <a:pt x="97" y="24"/>
                    </a:cubicBezTo>
                    <a:cubicBezTo>
                      <a:pt x="95" y="22"/>
                      <a:pt x="83" y="37"/>
                      <a:pt x="81" y="40"/>
                    </a:cubicBezTo>
                    <a:cubicBezTo>
                      <a:pt x="87" y="45"/>
                      <a:pt x="93" y="50"/>
                      <a:pt x="99" y="55"/>
                    </a:cubicBezTo>
                    <a:cubicBezTo>
                      <a:pt x="101" y="57"/>
                      <a:pt x="101" y="61"/>
                      <a:pt x="99" y="62"/>
                    </a:cubicBezTo>
                    <a:cubicBezTo>
                      <a:pt x="98" y="63"/>
                      <a:pt x="90" y="68"/>
                      <a:pt x="90" y="67"/>
                    </a:cubicBezTo>
                    <a:cubicBezTo>
                      <a:pt x="87" y="64"/>
                      <a:pt x="87" y="62"/>
                      <a:pt x="83" y="65"/>
                    </a:cubicBezTo>
                    <a:cubicBezTo>
                      <a:pt x="80" y="68"/>
                      <a:pt x="76" y="71"/>
                      <a:pt x="72" y="73"/>
                    </a:cubicBezTo>
                    <a:cubicBezTo>
                      <a:pt x="70" y="75"/>
                      <a:pt x="68" y="79"/>
                      <a:pt x="65" y="76"/>
                    </a:cubicBezTo>
                    <a:cubicBezTo>
                      <a:pt x="63" y="73"/>
                      <a:pt x="60" y="71"/>
                      <a:pt x="57" y="68"/>
                    </a:cubicBezTo>
                    <a:cubicBezTo>
                      <a:pt x="52" y="74"/>
                      <a:pt x="47" y="81"/>
                      <a:pt x="39" y="82"/>
                    </a:cubicBezTo>
                    <a:cubicBezTo>
                      <a:pt x="33" y="84"/>
                      <a:pt x="27" y="84"/>
                      <a:pt x="21" y="85"/>
                    </a:cubicBezTo>
                    <a:cubicBezTo>
                      <a:pt x="13" y="87"/>
                      <a:pt x="14" y="96"/>
                      <a:pt x="14" y="102"/>
                    </a:cubicBezTo>
                    <a:cubicBezTo>
                      <a:pt x="14" y="111"/>
                      <a:pt x="14" y="119"/>
                      <a:pt x="7" y="125"/>
                    </a:cubicBezTo>
                    <a:cubicBezTo>
                      <a:pt x="5" y="127"/>
                      <a:pt x="2" y="128"/>
                      <a:pt x="0" y="130"/>
                    </a:cubicBezTo>
                    <a:cubicBezTo>
                      <a:pt x="0" y="130"/>
                      <a:pt x="0" y="131"/>
                      <a:pt x="1" y="131"/>
                    </a:cubicBezTo>
                    <a:cubicBezTo>
                      <a:pt x="3" y="132"/>
                      <a:pt x="4" y="134"/>
                      <a:pt x="6" y="136"/>
                    </a:cubicBezTo>
                    <a:cubicBezTo>
                      <a:pt x="8" y="138"/>
                      <a:pt x="10" y="139"/>
                      <a:pt x="12" y="141"/>
                    </a:cubicBezTo>
                    <a:cubicBezTo>
                      <a:pt x="14" y="142"/>
                      <a:pt x="16" y="145"/>
                      <a:pt x="18" y="146"/>
                    </a:cubicBezTo>
                    <a:cubicBezTo>
                      <a:pt x="20" y="147"/>
                      <a:pt x="19" y="146"/>
                      <a:pt x="21" y="146"/>
                    </a:cubicBezTo>
                    <a:cubicBezTo>
                      <a:pt x="23" y="145"/>
                      <a:pt x="22" y="144"/>
                      <a:pt x="24" y="145"/>
                    </a:cubicBezTo>
                    <a:cubicBezTo>
                      <a:pt x="26" y="147"/>
                      <a:pt x="24" y="149"/>
                      <a:pt x="23" y="151"/>
                    </a:cubicBezTo>
                    <a:cubicBezTo>
                      <a:pt x="20" y="153"/>
                      <a:pt x="21" y="153"/>
                      <a:pt x="23" y="155"/>
                    </a:cubicBezTo>
                    <a:cubicBezTo>
                      <a:pt x="25" y="157"/>
                      <a:pt x="26" y="160"/>
                      <a:pt x="28" y="162"/>
                    </a:cubicBezTo>
                    <a:cubicBezTo>
                      <a:pt x="30" y="164"/>
                      <a:pt x="34" y="170"/>
                      <a:pt x="31" y="172"/>
                    </a:cubicBezTo>
                    <a:cubicBezTo>
                      <a:pt x="29" y="173"/>
                      <a:pt x="28" y="173"/>
                      <a:pt x="28" y="175"/>
                    </a:cubicBezTo>
                    <a:cubicBezTo>
                      <a:pt x="28" y="176"/>
                      <a:pt x="28" y="176"/>
                      <a:pt x="29" y="177"/>
                    </a:cubicBezTo>
                    <a:cubicBezTo>
                      <a:pt x="31" y="178"/>
                      <a:pt x="34" y="178"/>
                      <a:pt x="35" y="179"/>
                    </a:cubicBezTo>
                    <a:cubicBezTo>
                      <a:pt x="37" y="180"/>
                      <a:pt x="37" y="183"/>
                      <a:pt x="37" y="185"/>
                    </a:cubicBezTo>
                    <a:cubicBezTo>
                      <a:pt x="37" y="186"/>
                      <a:pt x="30" y="186"/>
                      <a:pt x="29" y="187"/>
                    </a:cubicBezTo>
                    <a:cubicBezTo>
                      <a:pt x="29" y="187"/>
                      <a:pt x="28" y="189"/>
                      <a:pt x="28" y="190"/>
                    </a:cubicBezTo>
                    <a:cubicBezTo>
                      <a:pt x="28" y="191"/>
                      <a:pt x="27" y="190"/>
                      <a:pt x="27" y="192"/>
                    </a:cubicBezTo>
                    <a:cubicBezTo>
                      <a:pt x="28" y="194"/>
                      <a:pt x="30" y="195"/>
                      <a:pt x="30" y="198"/>
                    </a:cubicBezTo>
                    <a:cubicBezTo>
                      <a:pt x="30" y="199"/>
                      <a:pt x="30" y="200"/>
                      <a:pt x="31" y="201"/>
                    </a:cubicBezTo>
                    <a:cubicBezTo>
                      <a:pt x="31" y="202"/>
                      <a:pt x="32" y="202"/>
                      <a:pt x="30" y="203"/>
                    </a:cubicBezTo>
                    <a:cubicBezTo>
                      <a:pt x="29" y="204"/>
                      <a:pt x="26" y="204"/>
                      <a:pt x="25" y="205"/>
                    </a:cubicBezTo>
                    <a:cubicBezTo>
                      <a:pt x="25" y="202"/>
                      <a:pt x="21" y="201"/>
                      <a:pt x="20" y="199"/>
                    </a:cubicBezTo>
                    <a:cubicBezTo>
                      <a:pt x="20" y="200"/>
                      <a:pt x="19" y="201"/>
                      <a:pt x="18" y="201"/>
                    </a:cubicBezTo>
                    <a:cubicBezTo>
                      <a:pt x="17" y="202"/>
                      <a:pt x="15" y="201"/>
                      <a:pt x="14" y="202"/>
                    </a:cubicBezTo>
                    <a:cubicBezTo>
                      <a:pt x="12" y="202"/>
                      <a:pt x="9" y="202"/>
                      <a:pt x="7" y="203"/>
                    </a:cubicBezTo>
                    <a:cubicBezTo>
                      <a:pt x="4" y="203"/>
                      <a:pt x="4" y="204"/>
                      <a:pt x="3" y="206"/>
                    </a:cubicBezTo>
                    <a:cubicBezTo>
                      <a:pt x="3" y="207"/>
                      <a:pt x="2" y="207"/>
                      <a:pt x="2" y="207"/>
                    </a:cubicBezTo>
                    <a:cubicBezTo>
                      <a:pt x="3" y="208"/>
                      <a:pt x="4" y="210"/>
                      <a:pt x="4" y="210"/>
                    </a:cubicBezTo>
                    <a:cubicBezTo>
                      <a:pt x="7" y="215"/>
                      <a:pt x="1" y="219"/>
                      <a:pt x="2" y="224"/>
                    </a:cubicBezTo>
                    <a:cubicBezTo>
                      <a:pt x="3" y="226"/>
                      <a:pt x="5" y="227"/>
                      <a:pt x="7" y="226"/>
                    </a:cubicBezTo>
                    <a:cubicBezTo>
                      <a:pt x="9" y="226"/>
                      <a:pt x="9" y="224"/>
                      <a:pt x="10" y="224"/>
                    </a:cubicBezTo>
                    <a:cubicBezTo>
                      <a:pt x="13" y="222"/>
                      <a:pt x="16" y="226"/>
                      <a:pt x="19" y="225"/>
                    </a:cubicBezTo>
                    <a:cubicBezTo>
                      <a:pt x="23" y="224"/>
                      <a:pt x="23" y="221"/>
                      <a:pt x="23" y="218"/>
                    </a:cubicBezTo>
                    <a:cubicBezTo>
                      <a:pt x="26" y="218"/>
                      <a:pt x="32" y="217"/>
                      <a:pt x="33" y="215"/>
                    </a:cubicBezTo>
                    <a:cubicBezTo>
                      <a:pt x="35" y="216"/>
                      <a:pt x="34" y="219"/>
                      <a:pt x="36" y="220"/>
                    </a:cubicBezTo>
                    <a:cubicBezTo>
                      <a:pt x="38" y="221"/>
                      <a:pt x="41" y="220"/>
                      <a:pt x="42" y="219"/>
                    </a:cubicBezTo>
                    <a:cubicBezTo>
                      <a:pt x="45" y="218"/>
                      <a:pt x="51" y="215"/>
                      <a:pt x="54" y="215"/>
                    </a:cubicBezTo>
                    <a:cubicBezTo>
                      <a:pt x="58" y="215"/>
                      <a:pt x="63" y="221"/>
                      <a:pt x="66" y="223"/>
                    </a:cubicBezTo>
                    <a:cubicBezTo>
                      <a:pt x="67" y="224"/>
                      <a:pt x="69" y="225"/>
                      <a:pt x="70" y="226"/>
                    </a:cubicBezTo>
                    <a:cubicBezTo>
                      <a:pt x="71" y="228"/>
                      <a:pt x="71" y="230"/>
                      <a:pt x="73" y="232"/>
                    </a:cubicBezTo>
                    <a:cubicBezTo>
                      <a:pt x="75" y="236"/>
                      <a:pt x="79" y="235"/>
                      <a:pt x="82" y="237"/>
                    </a:cubicBezTo>
                    <a:cubicBezTo>
                      <a:pt x="84" y="240"/>
                      <a:pt x="86" y="244"/>
                      <a:pt x="87" y="247"/>
                    </a:cubicBezTo>
                    <a:cubicBezTo>
                      <a:pt x="89" y="249"/>
                      <a:pt x="89" y="250"/>
                      <a:pt x="91" y="252"/>
                    </a:cubicBezTo>
                    <a:cubicBezTo>
                      <a:pt x="92" y="253"/>
                      <a:pt x="93" y="254"/>
                      <a:pt x="94" y="255"/>
                    </a:cubicBezTo>
                    <a:cubicBezTo>
                      <a:pt x="96" y="257"/>
                      <a:pt x="96" y="260"/>
                      <a:pt x="98" y="262"/>
                    </a:cubicBezTo>
                    <a:cubicBezTo>
                      <a:pt x="100" y="265"/>
                      <a:pt x="101" y="267"/>
                      <a:pt x="102" y="271"/>
                    </a:cubicBezTo>
                    <a:cubicBezTo>
                      <a:pt x="104" y="275"/>
                      <a:pt x="106" y="277"/>
                      <a:pt x="107" y="280"/>
                    </a:cubicBezTo>
                    <a:cubicBezTo>
                      <a:pt x="108" y="283"/>
                      <a:pt x="107" y="287"/>
                      <a:pt x="111" y="288"/>
                    </a:cubicBezTo>
                    <a:cubicBezTo>
                      <a:pt x="115" y="289"/>
                      <a:pt x="117" y="284"/>
                      <a:pt x="116" y="290"/>
                    </a:cubicBezTo>
                    <a:cubicBezTo>
                      <a:pt x="116" y="293"/>
                      <a:pt x="113" y="296"/>
                      <a:pt x="112" y="299"/>
                    </a:cubicBezTo>
                    <a:cubicBezTo>
                      <a:pt x="107" y="307"/>
                      <a:pt x="105" y="316"/>
                      <a:pt x="110" y="324"/>
                    </a:cubicBezTo>
                    <a:cubicBezTo>
                      <a:pt x="112" y="326"/>
                      <a:pt x="111" y="329"/>
                      <a:pt x="112" y="331"/>
                    </a:cubicBezTo>
                    <a:cubicBezTo>
                      <a:pt x="115" y="337"/>
                      <a:pt x="121" y="337"/>
                      <a:pt x="124" y="343"/>
                    </a:cubicBezTo>
                    <a:cubicBezTo>
                      <a:pt x="125" y="346"/>
                      <a:pt x="125" y="348"/>
                      <a:pt x="125" y="350"/>
                    </a:cubicBezTo>
                    <a:cubicBezTo>
                      <a:pt x="126" y="353"/>
                      <a:pt x="127" y="356"/>
                      <a:pt x="128" y="358"/>
                    </a:cubicBezTo>
                    <a:cubicBezTo>
                      <a:pt x="130" y="363"/>
                      <a:pt x="129" y="368"/>
                      <a:pt x="130" y="373"/>
                    </a:cubicBezTo>
                    <a:cubicBezTo>
                      <a:pt x="132" y="380"/>
                      <a:pt x="136" y="380"/>
                      <a:pt x="140" y="376"/>
                    </a:cubicBezTo>
                    <a:cubicBezTo>
                      <a:pt x="142" y="374"/>
                      <a:pt x="144" y="370"/>
                      <a:pt x="148" y="371"/>
                    </a:cubicBezTo>
                    <a:cubicBezTo>
                      <a:pt x="149" y="372"/>
                      <a:pt x="149" y="373"/>
                      <a:pt x="151" y="374"/>
                    </a:cubicBezTo>
                    <a:cubicBezTo>
                      <a:pt x="152" y="374"/>
                      <a:pt x="153" y="374"/>
                      <a:pt x="155" y="374"/>
                    </a:cubicBezTo>
                    <a:cubicBezTo>
                      <a:pt x="156" y="375"/>
                      <a:pt x="157" y="376"/>
                      <a:pt x="159" y="377"/>
                    </a:cubicBezTo>
                    <a:cubicBezTo>
                      <a:pt x="161" y="377"/>
                      <a:pt x="161" y="376"/>
                      <a:pt x="163" y="378"/>
                    </a:cubicBezTo>
                    <a:cubicBezTo>
                      <a:pt x="165" y="380"/>
                      <a:pt x="165" y="383"/>
                      <a:pt x="166" y="385"/>
                    </a:cubicBezTo>
                    <a:cubicBezTo>
                      <a:pt x="167" y="390"/>
                      <a:pt x="166" y="394"/>
                      <a:pt x="166" y="398"/>
                    </a:cubicBezTo>
                    <a:cubicBezTo>
                      <a:pt x="168" y="398"/>
                      <a:pt x="170" y="398"/>
                      <a:pt x="172" y="398"/>
                    </a:cubicBezTo>
                    <a:cubicBezTo>
                      <a:pt x="175" y="400"/>
                      <a:pt x="178" y="406"/>
                      <a:pt x="180" y="409"/>
                    </a:cubicBezTo>
                    <a:cubicBezTo>
                      <a:pt x="182" y="413"/>
                      <a:pt x="181" y="416"/>
                      <a:pt x="186" y="416"/>
                    </a:cubicBezTo>
                    <a:cubicBezTo>
                      <a:pt x="189" y="416"/>
                      <a:pt x="192" y="414"/>
                      <a:pt x="195" y="413"/>
                    </a:cubicBezTo>
                    <a:cubicBezTo>
                      <a:pt x="199" y="412"/>
                      <a:pt x="204" y="412"/>
                      <a:pt x="209" y="412"/>
                    </a:cubicBezTo>
                    <a:cubicBezTo>
                      <a:pt x="212" y="412"/>
                      <a:pt x="213" y="408"/>
                      <a:pt x="216" y="407"/>
                    </a:cubicBezTo>
                    <a:cubicBezTo>
                      <a:pt x="226" y="401"/>
                      <a:pt x="229" y="413"/>
                      <a:pt x="233" y="419"/>
                    </a:cubicBezTo>
                    <a:cubicBezTo>
                      <a:pt x="237" y="423"/>
                      <a:pt x="240" y="419"/>
                      <a:pt x="244" y="419"/>
                    </a:cubicBezTo>
                    <a:cubicBezTo>
                      <a:pt x="250" y="419"/>
                      <a:pt x="250" y="417"/>
                      <a:pt x="254" y="414"/>
                    </a:cubicBezTo>
                    <a:cubicBezTo>
                      <a:pt x="257" y="413"/>
                      <a:pt x="261" y="416"/>
                      <a:pt x="264" y="417"/>
                    </a:cubicBezTo>
                    <a:cubicBezTo>
                      <a:pt x="268" y="417"/>
                      <a:pt x="270" y="418"/>
                      <a:pt x="274" y="415"/>
                    </a:cubicBezTo>
                    <a:cubicBezTo>
                      <a:pt x="280" y="412"/>
                      <a:pt x="285" y="418"/>
                      <a:pt x="290" y="422"/>
                    </a:cubicBezTo>
                    <a:cubicBezTo>
                      <a:pt x="294" y="425"/>
                      <a:pt x="298" y="423"/>
                      <a:pt x="302" y="421"/>
                    </a:cubicBezTo>
                    <a:cubicBezTo>
                      <a:pt x="307" y="420"/>
                      <a:pt x="310" y="421"/>
                      <a:pt x="314" y="423"/>
                    </a:cubicBezTo>
                    <a:cubicBezTo>
                      <a:pt x="322" y="425"/>
                      <a:pt x="317" y="408"/>
                      <a:pt x="326" y="408"/>
                    </a:cubicBezTo>
                    <a:cubicBezTo>
                      <a:pt x="331" y="409"/>
                      <a:pt x="333" y="408"/>
                      <a:pt x="336" y="412"/>
                    </a:cubicBezTo>
                    <a:cubicBezTo>
                      <a:pt x="338" y="415"/>
                      <a:pt x="342" y="414"/>
                      <a:pt x="345" y="415"/>
                    </a:cubicBezTo>
                    <a:cubicBezTo>
                      <a:pt x="350" y="417"/>
                      <a:pt x="350" y="414"/>
                      <a:pt x="353" y="411"/>
                    </a:cubicBezTo>
                    <a:cubicBezTo>
                      <a:pt x="355" y="409"/>
                      <a:pt x="359" y="407"/>
                      <a:pt x="362" y="407"/>
                    </a:cubicBezTo>
                    <a:cubicBezTo>
                      <a:pt x="366" y="406"/>
                      <a:pt x="369" y="402"/>
                      <a:pt x="372" y="403"/>
                    </a:cubicBezTo>
                    <a:cubicBezTo>
                      <a:pt x="376" y="404"/>
                      <a:pt x="376" y="404"/>
                      <a:pt x="378" y="401"/>
                    </a:cubicBezTo>
                    <a:cubicBezTo>
                      <a:pt x="379" y="398"/>
                      <a:pt x="382" y="396"/>
                      <a:pt x="382" y="392"/>
                    </a:cubicBezTo>
                    <a:cubicBezTo>
                      <a:pt x="382" y="390"/>
                      <a:pt x="382" y="387"/>
                      <a:pt x="382" y="385"/>
                    </a:cubicBezTo>
                    <a:cubicBezTo>
                      <a:pt x="382" y="382"/>
                      <a:pt x="384" y="383"/>
                      <a:pt x="386" y="380"/>
                    </a:cubicBezTo>
                    <a:cubicBezTo>
                      <a:pt x="388" y="378"/>
                      <a:pt x="387" y="374"/>
                      <a:pt x="389" y="372"/>
                    </a:cubicBezTo>
                    <a:cubicBezTo>
                      <a:pt x="389" y="371"/>
                      <a:pt x="389" y="370"/>
                      <a:pt x="389" y="37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4" name="Freeform 78">
                <a:extLst>
                  <a:ext uri="{FF2B5EF4-FFF2-40B4-BE49-F238E27FC236}">
                    <a16:creationId xmlns:a16="http://schemas.microsoft.com/office/drawing/2014/main" id="{96D5F154-319B-48DC-AD53-5BC614B6D081}"/>
                  </a:ext>
                </a:extLst>
              </p:cNvPr>
              <p:cNvSpPr>
                <a:spLocks/>
              </p:cNvSpPr>
              <p:nvPr/>
            </p:nvSpPr>
            <p:spPr bwMode="auto">
              <a:xfrm>
                <a:off x="3275013" y="6411913"/>
                <a:ext cx="1266825" cy="1770063"/>
              </a:xfrm>
              <a:custGeom>
                <a:avLst/>
                <a:gdLst>
                  <a:gd name="T0" fmla="*/ 329 w 338"/>
                  <a:gd name="T1" fmla="*/ 409 h 472"/>
                  <a:gd name="T2" fmla="*/ 323 w 338"/>
                  <a:gd name="T3" fmla="*/ 366 h 472"/>
                  <a:gd name="T4" fmla="*/ 313 w 338"/>
                  <a:gd name="T5" fmla="*/ 333 h 472"/>
                  <a:gd name="T6" fmla="*/ 293 w 338"/>
                  <a:gd name="T7" fmla="*/ 318 h 472"/>
                  <a:gd name="T8" fmla="*/ 282 w 338"/>
                  <a:gd name="T9" fmla="*/ 303 h 472"/>
                  <a:gd name="T10" fmla="*/ 273 w 338"/>
                  <a:gd name="T11" fmla="*/ 292 h 472"/>
                  <a:gd name="T12" fmla="*/ 262 w 338"/>
                  <a:gd name="T13" fmla="*/ 267 h 472"/>
                  <a:gd name="T14" fmla="*/ 246 w 338"/>
                  <a:gd name="T15" fmla="*/ 226 h 472"/>
                  <a:gd name="T16" fmla="*/ 256 w 338"/>
                  <a:gd name="T17" fmla="*/ 203 h 472"/>
                  <a:gd name="T18" fmla="*/ 259 w 338"/>
                  <a:gd name="T19" fmla="*/ 185 h 472"/>
                  <a:gd name="T20" fmla="*/ 247 w 338"/>
                  <a:gd name="T21" fmla="*/ 185 h 472"/>
                  <a:gd name="T22" fmla="*/ 223 w 338"/>
                  <a:gd name="T23" fmla="*/ 176 h 472"/>
                  <a:gd name="T24" fmla="*/ 210 w 338"/>
                  <a:gd name="T25" fmla="*/ 169 h 472"/>
                  <a:gd name="T26" fmla="*/ 193 w 338"/>
                  <a:gd name="T27" fmla="*/ 166 h 472"/>
                  <a:gd name="T28" fmla="*/ 165 w 338"/>
                  <a:gd name="T29" fmla="*/ 104 h 472"/>
                  <a:gd name="T30" fmla="*/ 163 w 338"/>
                  <a:gd name="T31" fmla="*/ 79 h 472"/>
                  <a:gd name="T32" fmla="*/ 165 w 338"/>
                  <a:gd name="T33" fmla="*/ 54 h 472"/>
                  <a:gd name="T34" fmla="*/ 137 w 338"/>
                  <a:gd name="T35" fmla="*/ 34 h 472"/>
                  <a:gd name="T36" fmla="*/ 117 w 338"/>
                  <a:gd name="T37" fmla="*/ 21 h 472"/>
                  <a:gd name="T38" fmla="*/ 106 w 338"/>
                  <a:gd name="T39" fmla="*/ 11 h 472"/>
                  <a:gd name="T40" fmla="*/ 97 w 338"/>
                  <a:gd name="T41" fmla="*/ 0 h 472"/>
                  <a:gd name="T42" fmla="*/ 88 w 338"/>
                  <a:gd name="T43" fmla="*/ 18 h 472"/>
                  <a:gd name="T44" fmla="*/ 73 w 338"/>
                  <a:gd name="T45" fmla="*/ 30 h 472"/>
                  <a:gd name="T46" fmla="*/ 74 w 338"/>
                  <a:gd name="T47" fmla="*/ 7 h 472"/>
                  <a:gd name="T48" fmla="*/ 56 w 338"/>
                  <a:gd name="T49" fmla="*/ 44 h 472"/>
                  <a:gd name="T50" fmla="*/ 27 w 338"/>
                  <a:gd name="T51" fmla="*/ 64 h 472"/>
                  <a:gd name="T52" fmla="*/ 20 w 338"/>
                  <a:gd name="T53" fmla="*/ 80 h 472"/>
                  <a:gd name="T54" fmla="*/ 2 w 338"/>
                  <a:gd name="T55" fmla="*/ 99 h 472"/>
                  <a:gd name="T56" fmla="*/ 10 w 338"/>
                  <a:gd name="T57" fmla="*/ 107 h 472"/>
                  <a:gd name="T58" fmla="*/ 32 w 338"/>
                  <a:gd name="T59" fmla="*/ 116 h 472"/>
                  <a:gd name="T60" fmla="*/ 50 w 338"/>
                  <a:gd name="T61" fmla="*/ 132 h 472"/>
                  <a:gd name="T62" fmla="*/ 77 w 338"/>
                  <a:gd name="T63" fmla="*/ 157 h 472"/>
                  <a:gd name="T64" fmla="*/ 96 w 338"/>
                  <a:gd name="T65" fmla="*/ 161 h 472"/>
                  <a:gd name="T66" fmla="*/ 122 w 338"/>
                  <a:gd name="T67" fmla="*/ 167 h 472"/>
                  <a:gd name="T68" fmla="*/ 112 w 338"/>
                  <a:gd name="T69" fmla="*/ 171 h 472"/>
                  <a:gd name="T70" fmla="*/ 118 w 338"/>
                  <a:gd name="T71" fmla="*/ 181 h 472"/>
                  <a:gd name="T72" fmla="*/ 133 w 338"/>
                  <a:gd name="T73" fmla="*/ 200 h 472"/>
                  <a:gd name="T74" fmla="*/ 153 w 338"/>
                  <a:gd name="T75" fmla="*/ 225 h 472"/>
                  <a:gd name="T76" fmla="*/ 163 w 338"/>
                  <a:gd name="T77" fmla="*/ 253 h 472"/>
                  <a:gd name="T78" fmla="*/ 176 w 338"/>
                  <a:gd name="T79" fmla="*/ 291 h 472"/>
                  <a:gd name="T80" fmla="*/ 183 w 338"/>
                  <a:gd name="T81" fmla="*/ 317 h 472"/>
                  <a:gd name="T82" fmla="*/ 186 w 338"/>
                  <a:gd name="T83" fmla="*/ 348 h 472"/>
                  <a:gd name="T84" fmla="*/ 178 w 338"/>
                  <a:gd name="T85" fmla="*/ 367 h 472"/>
                  <a:gd name="T86" fmla="*/ 189 w 338"/>
                  <a:gd name="T87" fmla="*/ 393 h 472"/>
                  <a:gd name="T88" fmla="*/ 194 w 338"/>
                  <a:gd name="T89" fmla="*/ 413 h 472"/>
                  <a:gd name="T90" fmla="*/ 210 w 338"/>
                  <a:gd name="T91" fmla="*/ 439 h 472"/>
                  <a:gd name="T92" fmla="*/ 235 w 338"/>
                  <a:gd name="T93" fmla="*/ 436 h 472"/>
                  <a:gd name="T94" fmla="*/ 258 w 338"/>
                  <a:gd name="T95" fmla="*/ 460 h 472"/>
                  <a:gd name="T96" fmla="*/ 278 w 338"/>
                  <a:gd name="T97" fmla="*/ 469 h 472"/>
                  <a:gd name="T98" fmla="*/ 314 w 338"/>
                  <a:gd name="T99" fmla="*/ 466 h 472"/>
                  <a:gd name="T100" fmla="*/ 335 w 338"/>
                  <a:gd name="T101" fmla="*/ 439 h 472"/>
                  <a:gd name="T102" fmla="*/ 333 w 338"/>
                  <a:gd name="T103" fmla="*/ 41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8" h="472">
                    <a:moveTo>
                      <a:pt x="333" y="419"/>
                    </a:moveTo>
                    <a:cubicBezTo>
                      <a:pt x="332" y="417"/>
                      <a:pt x="330" y="417"/>
                      <a:pt x="329" y="414"/>
                    </a:cubicBezTo>
                    <a:cubicBezTo>
                      <a:pt x="329" y="413"/>
                      <a:pt x="330" y="411"/>
                      <a:pt x="329" y="409"/>
                    </a:cubicBezTo>
                    <a:cubicBezTo>
                      <a:pt x="328" y="405"/>
                      <a:pt x="326" y="403"/>
                      <a:pt x="328" y="398"/>
                    </a:cubicBezTo>
                    <a:cubicBezTo>
                      <a:pt x="330" y="390"/>
                      <a:pt x="328" y="383"/>
                      <a:pt x="326" y="375"/>
                    </a:cubicBezTo>
                    <a:cubicBezTo>
                      <a:pt x="326" y="371"/>
                      <a:pt x="324" y="369"/>
                      <a:pt x="323" y="366"/>
                    </a:cubicBezTo>
                    <a:cubicBezTo>
                      <a:pt x="322" y="364"/>
                      <a:pt x="322" y="363"/>
                      <a:pt x="322" y="360"/>
                    </a:cubicBezTo>
                    <a:cubicBezTo>
                      <a:pt x="322" y="354"/>
                      <a:pt x="317" y="351"/>
                      <a:pt x="317" y="345"/>
                    </a:cubicBezTo>
                    <a:cubicBezTo>
                      <a:pt x="317" y="340"/>
                      <a:pt x="315" y="337"/>
                      <a:pt x="313" y="333"/>
                    </a:cubicBezTo>
                    <a:cubicBezTo>
                      <a:pt x="311" y="328"/>
                      <a:pt x="312" y="327"/>
                      <a:pt x="306" y="327"/>
                    </a:cubicBezTo>
                    <a:cubicBezTo>
                      <a:pt x="304" y="327"/>
                      <a:pt x="302" y="327"/>
                      <a:pt x="300" y="327"/>
                    </a:cubicBezTo>
                    <a:cubicBezTo>
                      <a:pt x="297" y="325"/>
                      <a:pt x="296" y="321"/>
                      <a:pt x="293" y="318"/>
                    </a:cubicBezTo>
                    <a:cubicBezTo>
                      <a:pt x="290" y="316"/>
                      <a:pt x="286" y="316"/>
                      <a:pt x="283" y="316"/>
                    </a:cubicBezTo>
                    <a:cubicBezTo>
                      <a:pt x="283" y="314"/>
                      <a:pt x="282" y="313"/>
                      <a:pt x="282" y="311"/>
                    </a:cubicBezTo>
                    <a:cubicBezTo>
                      <a:pt x="282" y="308"/>
                      <a:pt x="283" y="305"/>
                      <a:pt x="282" y="303"/>
                    </a:cubicBezTo>
                    <a:cubicBezTo>
                      <a:pt x="280" y="300"/>
                      <a:pt x="278" y="299"/>
                      <a:pt x="277" y="296"/>
                    </a:cubicBezTo>
                    <a:cubicBezTo>
                      <a:pt x="276" y="294"/>
                      <a:pt x="276" y="293"/>
                      <a:pt x="275" y="292"/>
                    </a:cubicBezTo>
                    <a:cubicBezTo>
                      <a:pt x="275" y="292"/>
                      <a:pt x="274" y="292"/>
                      <a:pt x="273" y="292"/>
                    </a:cubicBezTo>
                    <a:cubicBezTo>
                      <a:pt x="272" y="291"/>
                      <a:pt x="270" y="290"/>
                      <a:pt x="270" y="288"/>
                    </a:cubicBezTo>
                    <a:cubicBezTo>
                      <a:pt x="268" y="285"/>
                      <a:pt x="266" y="282"/>
                      <a:pt x="264" y="279"/>
                    </a:cubicBezTo>
                    <a:cubicBezTo>
                      <a:pt x="261" y="275"/>
                      <a:pt x="264" y="271"/>
                      <a:pt x="262" y="267"/>
                    </a:cubicBezTo>
                    <a:cubicBezTo>
                      <a:pt x="261" y="264"/>
                      <a:pt x="258" y="263"/>
                      <a:pt x="257" y="259"/>
                    </a:cubicBezTo>
                    <a:cubicBezTo>
                      <a:pt x="256" y="253"/>
                      <a:pt x="260" y="248"/>
                      <a:pt x="258" y="242"/>
                    </a:cubicBezTo>
                    <a:cubicBezTo>
                      <a:pt x="257" y="235"/>
                      <a:pt x="248" y="232"/>
                      <a:pt x="246" y="226"/>
                    </a:cubicBezTo>
                    <a:cubicBezTo>
                      <a:pt x="246" y="224"/>
                      <a:pt x="246" y="219"/>
                      <a:pt x="246" y="217"/>
                    </a:cubicBezTo>
                    <a:cubicBezTo>
                      <a:pt x="246" y="213"/>
                      <a:pt x="248" y="213"/>
                      <a:pt x="251" y="211"/>
                    </a:cubicBezTo>
                    <a:cubicBezTo>
                      <a:pt x="253" y="209"/>
                      <a:pt x="254" y="205"/>
                      <a:pt x="256" y="203"/>
                    </a:cubicBezTo>
                    <a:cubicBezTo>
                      <a:pt x="259" y="201"/>
                      <a:pt x="261" y="202"/>
                      <a:pt x="262" y="198"/>
                    </a:cubicBezTo>
                    <a:cubicBezTo>
                      <a:pt x="262" y="195"/>
                      <a:pt x="261" y="192"/>
                      <a:pt x="260" y="189"/>
                    </a:cubicBezTo>
                    <a:cubicBezTo>
                      <a:pt x="260" y="188"/>
                      <a:pt x="259" y="187"/>
                      <a:pt x="259" y="185"/>
                    </a:cubicBezTo>
                    <a:cubicBezTo>
                      <a:pt x="259" y="184"/>
                      <a:pt x="259" y="183"/>
                      <a:pt x="259" y="182"/>
                    </a:cubicBezTo>
                    <a:cubicBezTo>
                      <a:pt x="257" y="182"/>
                      <a:pt x="255" y="181"/>
                      <a:pt x="253" y="182"/>
                    </a:cubicBezTo>
                    <a:cubicBezTo>
                      <a:pt x="249" y="182"/>
                      <a:pt x="250" y="183"/>
                      <a:pt x="247" y="185"/>
                    </a:cubicBezTo>
                    <a:cubicBezTo>
                      <a:pt x="243" y="189"/>
                      <a:pt x="240" y="186"/>
                      <a:pt x="235" y="187"/>
                    </a:cubicBezTo>
                    <a:cubicBezTo>
                      <a:pt x="231" y="189"/>
                      <a:pt x="230" y="192"/>
                      <a:pt x="228" y="187"/>
                    </a:cubicBezTo>
                    <a:cubicBezTo>
                      <a:pt x="226" y="184"/>
                      <a:pt x="222" y="180"/>
                      <a:pt x="223" y="176"/>
                    </a:cubicBezTo>
                    <a:cubicBezTo>
                      <a:pt x="223" y="172"/>
                      <a:pt x="226" y="170"/>
                      <a:pt x="225" y="166"/>
                    </a:cubicBezTo>
                    <a:cubicBezTo>
                      <a:pt x="224" y="164"/>
                      <a:pt x="221" y="160"/>
                      <a:pt x="218" y="160"/>
                    </a:cubicBezTo>
                    <a:cubicBezTo>
                      <a:pt x="218" y="163"/>
                      <a:pt x="214" y="171"/>
                      <a:pt x="210" y="169"/>
                    </a:cubicBezTo>
                    <a:cubicBezTo>
                      <a:pt x="210" y="169"/>
                      <a:pt x="208" y="164"/>
                      <a:pt x="208" y="163"/>
                    </a:cubicBezTo>
                    <a:cubicBezTo>
                      <a:pt x="206" y="161"/>
                      <a:pt x="206" y="159"/>
                      <a:pt x="205" y="157"/>
                    </a:cubicBezTo>
                    <a:cubicBezTo>
                      <a:pt x="200" y="160"/>
                      <a:pt x="195" y="160"/>
                      <a:pt x="193" y="166"/>
                    </a:cubicBezTo>
                    <a:cubicBezTo>
                      <a:pt x="185" y="163"/>
                      <a:pt x="182" y="152"/>
                      <a:pt x="179" y="146"/>
                    </a:cubicBezTo>
                    <a:cubicBezTo>
                      <a:pt x="176" y="138"/>
                      <a:pt x="171" y="131"/>
                      <a:pt x="167" y="123"/>
                    </a:cubicBezTo>
                    <a:cubicBezTo>
                      <a:pt x="164" y="116"/>
                      <a:pt x="163" y="111"/>
                      <a:pt x="165" y="104"/>
                    </a:cubicBezTo>
                    <a:cubicBezTo>
                      <a:pt x="166" y="100"/>
                      <a:pt x="165" y="97"/>
                      <a:pt x="163" y="94"/>
                    </a:cubicBezTo>
                    <a:cubicBezTo>
                      <a:pt x="162" y="92"/>
                      <a:pt x="158" y="88"/>
                      <a:pt x="158" y="85"/>
                    </a:cubicBezTo>
                    <a:cubicBezTo>
                      <a:pt x="156" y="81"/>
                      <a:pt x="160" y="81"/>
                      <a:pt x="163" y="79"/>
                    </a:cubicBezTo>
                    <a:cubicBezTo>
                      <a:pt x="164" y="77"/>
                      <a:pt x="164" y="73"/>
                      <a:pt x="165" y="71"/>
                    </a:cubicBezTo>
                    <a:cubicBezTo>
                      <a:pt x="167" y="68"/>
                      <a:pt x="169" y="66"/>
                      <a:pt x="168" y="62"/>
                    </a:cubicBezTo>
                    <a:cubicBezTo>
                      <a:pt x="168" y="59"/>
                      <a:pt x="167" y="56"/>
                      <a:pt x="165" y="54"/>
                    </a:cubicBezTo>
                    <a:cubicBezTo>
                      <a:pt x="160" y="48"/>
                      <a:pt x="153" y="45"/>
                      <a:pt x="148" y="39"/>
                    </a:cubicBezTo>
                    <a:cubicBezTo>
                      <a:pt x="146" y="37"/>
                      <a:pt x="143" y="33"/>
                      <a:pt x="140" y="33"/>
                    </a:cubicBezTo>
                    <a:cubicBezTo>
                      <a:pt x="140" y="33"/>
                      <a:pt x="138" y="34"/>
                      <a:pt x="137" y="34"/>
                    </a:cubicBezTo>
                    <a:cubicBezTo>
                      <a:pt x="136" y="35"/>
                      <a:pt x="133" y="34"/>
                      <a:pt x="132" y="33"/>
                    </a:cubicBezTo>
                    <a:cubicBezTo>
                      <a:pt x="127" y="32"/>
                      <a:pt x="127" y="30"/>
                      <a:pt x="124" y="26"/>
                    </a:cubicBezTo>
                    <a:cubicBezTo>
                      <a:pt x="122" y="23"/>
                      <a:pt x="120" y="23"/>
                      <a:pt x="117" y="21"/>
                    </a:cubicBezTo>
                    <a:cubicBezTo>
                      <a:pt x="115" y="20"/>
                      <a:pt x="113" y="19"/>
                      <a:pt x="112" y="17"/>
                    </a:cubicBezTo>
                    <a:cubicBezTo>
                      <a:pt x="111" y="15"/>
                      <a:pt x="110" y="14"/>
                      <a:pt x="109" y="13"/>
                    </a:cubicBezTo>
                    <a:cubicBezTo>
                      <a:pt x="107" y="11"/>
                      <a:pt x="108" y="12"/>
                      <a:pt x="106" y="11"/>
                    </a:cubicBezTo>
                    <a:cubicBezTo>
                      <a:pt x="105" y="11"/>
                      <a:pt x="104" y="11"/>
                      <a:pt x="103" y="11"/>
                    </a:cubicBezTo>
                    <a:cubicBezTo>
                      <a:pt x="102" y="8"/>
                      <a:pt x="104" y="8"/>
                      <a:pt x="105" y="6"/>
                    </a:cubicBezTo>
                    <a:cubicBezTo>
                      <a:pt x="103" y="5"/>
                      <a:pt x="100" y="2"/>
                      <a:pt x="97" y="0"/>
                    </a:cubicBezTo>
                    <a:cubicBezTo>
                      <a:pt x="97" y="0"/>
                      <a:pt x="97" y="0"/>
                      <a:pt x="97" y="1"/>
                    </a:cubicBezTo>
                    <a:cubicBezTo>
                      <a:pt x="94" y="5"/>
                      <a:pt x="91" y="9"/>
                      <a:pt x="89" y="13"/>
                    </a:cubicBezTo>
                    <a:cubicBezTo>
                      <a:pt x="86" y="17"/>
                      <a:pt x="89" y="15"/>
                      <a:pt x="88" y="18"/>
                    </a:cubicBezTo>
                    <a:cubicBezTo>
                      <a:pt x="88" y="21"/>
                      <a:pt x="84" y="24"/>
                      <a:pt x="83" y="26"/>
                    </a:cubicBezTo>
                    <a:cubicBezTo>
                      <a:pt x="82" y="29"/>
                      <a:pt x="80" y="32"/>
                      <a:pt x="78" y="34"/>
                    </a:cubicBezTo>
                    <a:cubicBezTo>
                      <a:pt x="77" y="34"/>
                      <a:pt x="73" y="31"/>
                      <a:pt x="73" y="30"/>
                    </a:cubicBezTo>
                    <a:cubicBezTo>
                      <a:pt x="74" y="27"/>
                      <a:pt x="75" y="24"/>
                      <a:pt x="76" y="20"/>
                    </a:cubicBezTo>
                    <a:cubicBezTo>
                      <a:pt x="77" y="17"/>
                      <a:pt x="77" y="14"/>
                      <a:pt x="78" y="11"/>
                    </a:cubicBezTo>
                    <a:cubicBezTo>
                      <a:pt x="79" y="10"/>
                      <a:pt x="75" y="8"/>
                      <a:pt x="74" y="7"/>
                    </a:cubicBezTo>
                    <a:cubicBezTo>
                      <a:pt x="73" y="11"/>
                      <a:pt x="72" y="16"/>
                      <a:pt x="70" y="20"/>
                    </a:cubicBezTo>
                    <a:cubicBezTo>
                      <a:pt x="70" y="23"/>
                      <a:pt x="69" y="29"/>
                      <a:pt x="67" y="31"/>
                    </a:cubicBezTo>
                    <a:cubicBezTo>
                      <a:pt x="64" y="36"/>
                      <a:pt x="60" y="40"/>
                      <a:pt x="56" y="44"/>
                    </a:cubicBezTo>
                    <a:cubicBezTo>
                      <a:pt x="55" y="47"/>
                      <a:pt x="49" y="40"/>
                      <a:pt x="47" y="39"/>
                    </a:cubicBezTo>
                    <a:cubicBezTo>
                      <a:pt x="45" y="37"/>
                      <a:pt x="29" y="52"/>
                      <a:pt x="26" y="54"/>
                    </a:cubicBezTo>
                    <a:cubicBezTo>
                      <a:pt x="22" y="58"/>
                      <a:pt x="25" y="61"/>
                      <a:pt x="27" y="64"/>
                    </a:cubicBezTo>
                    <a:cubicBezTo>
                      <a:pt x="30" y="66"/>
                      <a:pt x="30" y="66"/>
                      <a:pt x="29" y="69"/>
                    </a:cubicBezTo>
                    <a:cubicBezTo>
                      <a:pt x="29" y="70"/>
                      <a:pt x="27" y="73"/>
                      <a:pt x="26" y="73"/>
                    </a:cubicBezTo>
                    <a:cubicBezTo>
                      <a:pt x="19" y="71"/>
                      <a:pt x="23" y="75"/>
                      <a:pt x="20" y="80"/>
                    </a:cubicBezTo>
                    <a:cubicBezTo>
                      <a:pt x="18" y="84"/>
                      <a:pt x="15" y="88"/>
                      <a:pt x="13" y="92"/>
                    </a:cubicBezTo>
                    <a:cubicBezTo>
                      <a:pt x="10" y="97"/>
                      <a:pt x="9" y="98"/>
                      <a:pt x="5" y="101"/>
                    </a:cubicBezTo>
                    <a:cubicBezTo>
                      <a:pt x="4" y="102"/>
                      <a:pt x="3" y="98"/>
                      <a:pt x="2" y="99"/>
                    </a:cubicBezTo>
                    <a:cubicBezTo>
                      <a:pt x="1" y="99"/>
                      <a:pt x="0" y="100"/>
                      <a:pt x="0" y="100"/>
                    </a:cubicBezTo>
                    <a:cubicBezTo>
                      <a:pt x="1" y="101"/>
                      <a:pt x="3" y="101"/>
                      <a:pt x="4" y="103"/>
                    </a:cubicBezTo>
                    <a:cubicBezTo>
                      <a:pt x="6" y="104"/>
                      <a:pt x="7" y="106"/>
                      <a:pt x="10" y="107"/>
                    </a:cubicBezTo>
                    <a:cubicBezTo>
                      <a:pt x="12" y="109"/>
                      <a:pt x="16" y="111"/>
                      <a:pt x="19" y="111"/>
                    </a:cubicBezTo>
                    <a:cubicBezTo>
                      <a:pt x="22" y="111"/>
                      <a:pt x="24" y="109"/>
                      <a:pt x="27" y="110"/>
                    </a:cubicBezTo>
                    <a:cubicBezTo>
                      <a:pt x="31" y="111"/>
                      <a:pt x="31" y="113"/>
                      <a:pt x="32" y="116"/>
                    </a:cubicBezTo>
                    <a:cubicBezTo>
                      <a:pt x="34" y="120"/>
                      <a:pt x="36" y="121"/>
                      <a:pt x="40" y="123"/>
                    </a:cubicBezTo>
                    <a:cubicBezTo>
                      <a:pt x="42" y="124"/>
                      <a:pt x="46" y="126"/>
                      <a:pt x="48" y="128"/>
                    </a:cubicBezTo>
                    <a:cubicBezTo>
                      <a:pt x="49" y="129"/>
                      <a:pt x="49" y="130"/>
                      <a:pt x="50" y="132"/>
                    </a:cubicBezTo>
                    <a:cubicBezTo>
                      <a:pt x="52" y="134"/>
                      <a:pt x="55" y="133"/>
                      <a:pt x="57" y="135"/>
                    </a:cubicBezTo>
                    <a:cubicBezTo>
                      <a:pt x="63" y="138"/>
                      <a:pt x="63" y="147"/>
                      <a:pt x="68" y="151"/>
                    </a:cubicBezTo>
                    <a:cubicBezTo>
                      <a:pt x="71" y="154"/>
                      <a:pt x="74" y="155"/>
                      <a:pt x="77" y="157"/>
                    </a:cubicBezTo>
                    <a:cubicBezTo>
                      <a:pt x="81" y="159"/>
                      <a:pt x="82" y="161"/>
                      <a:pt x="87" y="160"/>
                    </a:cubicBezTo>
                    <a:cubicBezTo>
                      <a:pt x="88" y="159"/>
                      <a:pt x="89" y="158"/>
                      <a:pt x="92" y="158"/>
                    </a:cubicBezTo>
                    <a:cubicBezTo>
                      <a:pt x="93" y="159"/>
                      <a:pt x="94" y="161"/>
                      <a:pt x="96" y="161"/>
                    </a:cubicBezTo>
                    <a:cubicBezTo>
                      <a:pt x="97" y="161"/>
                      <a:pt x="99" y="160"/>
                      <a:pt x="100" y="161"/>
                    </a:cubicBezTo>
                    <a:cubicBezTo>
                      <a:pt x="102" y="161"/>
                      <a:pt x="103" y="163"/>
                      <a:pt x="105" y="165"/>
                    </a:cubicBezTo>
                    <a:cubicBezTo>
                      <a:pt x="110" y="169"/>
                      <a:pt x="117" y="164"/>
                      <a:pt x="122" y="167"/>
                    </a:cubicBezTo>
                    <a:cubicBezTo>
                      <a:pt x="124" y="169"/>
                      <a:pt x="125" y="172"/>
                      <a:pt x="125" y="175"/>
                    </a:cubicBezTo>
                    <a:cubicBezTo>
                      <a:pt x="122" y="174"/>
                      <a:pt x="120" y="172"/>
                      <a:pt x="118" y="171"/>
                    </a:cubicBezTo>
                    <a:cubicBezTo>
                      <a:pt x="115" y="170"/>
                      <a:pt x="114" y="171"/>
                      <a:pt x="112" y="171"/>
                    </a:cubicBezTo>
                    <a:cubicBezTo>
                      <a:pt x="110" y="172"/>
                      <a:pt x="106" y="171"/>
                      <a:pt x="107" y="175"/>
                    </a:cubicBezTo>
                    <a:cubicBezTo>
                      <a:pt x="107" y="177"/>
                      <a:pt x="112" y="176"/>
                      <a:pt x="113" y="177"/>
                    </a:cubicBezTo>
                    <a:cubicBezTo>
                      <a:pt x="117" y="177"/>
                      <a:pt x="116" y="178"/>
                      <a:pt x="118" y="181"/>
                    </a:cubicBezTo>
                    <a:cubicBezTo>
                      <a:pt x="120" y="184"/>
                      <a:pt x="124" y="183"/>
                      <a:pt x="125" y="186"/>
                    </a:cubicBezTo>
                    <a:cubicBezTo>
                      <a:pt x="126" y="188"/>
                      <a:pt x="124" y="191"/>
                      <a:pt x="125" y="194"/>
                    </a:cubicBezTo>
                    <a:cubicBezTo>
                      <a:pt x="126" y="197"/>
                      <a:pt x="130" y="198"/>
                      <a:pt x="133" y="200"/>
                    </a:cubicBezTo>
                    <a:cubicBezTo>
                      <a:pt x="136" y="202"/>
                      <a:pt x="136" y="202"/>
                      <a:pt x="137" y="205"/>
                    </a:cubicBezTo>
                    <a:cubicBezTo>
                      <a:pt x="138" y="208"/>
                      <a:pt x="139" y="209"/>
                      <a:pt x="142" y="211"/>
                    </a:cubicBezTo>
                    <a:cubicBezTo>
                      <a:pt x="148" y="214"/>
                      <a:pt x="153" y="219"/>
                      <a:pt x="153" y="225"/>
                    </a:cubicBezTo>
                    <a:cubicBezTo>
                      <a:pt x="153" y="230"/>
                      <a:pt x="152" y="230"/>
                      <a:pt x="156" y="232"/>
                    </a:cubicBezTo>
                    <a:cubicBezTo>
                      <a:pt x="161" y="235"/>
                      <a:pt x="158" y="239"/>
                      <a:pt x="160" y="244"/>
                    </a:cubicBezTo>
                    <a:cubicBezTo>
                      <a:pt x="160" y="247"/>
                      <a:pt x="162" y="250"/>
                      <a:pt x="163" y="253"/>
                    </a:cubicBezTo>
                    <a:cubicBezTo>
                      <a:pt x="164" y="257"/>
                      <a:pt x="161" y="266"/>
                      <a:pt x="164" y="270"/>
                    </a:cubicBezTo>
                    <a:cubicBezTo>
                      <a:pt x="168" y="275"/>
                      <a:pt x="179" y="273"/>
                      <a:pt x="175" y="283"/>
                    </a:cubicBezTo>
                    <a:cubicBezTo>
                      <a:pt x="174" y="287"/>
                      <a:pt x="172" y="288"/>
                      <a:pt x="176" y="291"/>
                    </a:cubicBezTo>
                    <a:cubicBezTo>
                      <a:pt x="179" y="293"/>
                      <a:pt x="184" y="295"/>
                      <a:pt x="187" y="291"/>
                    </a:cubicBezTo>
                    <a:cubicBezTo>
                      <a:pt x="190" y="297"/>
                      <a:pt x="184" y="302"/>
                      <a:pt x="183" y="309"/>
                    </a:cubicBezTo>
                    <a:cubicBezTo>
                      <a:pt x="183" y="311"/>
                      <a:pt x="182" y="315"/>
                      <a:pt x="183" y="317"/>
                    </a:cubicBezTo>
                    <a:cubicBezTo>
                      <a:pt x="184" y="319"/>
                      <a:pt x="186" y="320"/>
                      <a:pt x="185" y="323"/>
                    </a:cubicBezTo>
                    <a:cubicBezTo>
                      <a:pt x="184" y="328"/>
                      <a:pt x="181" y="329"/>
                      <a:pt x="182" y="334"/>
                    </a:cubicBezTo>
                    <a:cubicBezTo>
                      <a:pt x="183" y="339"/>
                      <a:pt x="186" y="343"/>
                      <a:pt x="186" y="348"/>
                    </a:cubicBezTo>
                    <a:cubicBezTo>
                      <a:pt x="187" y="353"/>
                      <a:pt x="187" y="355"/>
                      <a:pt x="183" y="357"/>
                    </a:cubicBezTo>
                    <a:cubicBezTo>
                      <a:pt x="180" y="359"/>
                      <a:pt x="174" y="358"/>
                      <a:pt x="172" y="361"/>
                    </a:cubicBezTo>
                    <a:cubicBezTo>
                      <a:pt x="171" y="365"/>
                      <a:pt x="175" y="366"/>
                      <a:pt x="178" y="367"/>
                    </a:cubicBezTo>
                    <a:cubicBezTo>
                      <a:pt x="182" y="369"/>
                      <a:pt x="182" y="372"/>
                      <a:pt x="184" y="376"/>
                    </a:cubicBezTo>
                    <a:cubicBezTo>
                      <a:pt x="185" y="379"/>
                      <a:pt x="188" y="381"/>
                      <a:pt x="188" y="385"/>
                    </a:cubicBezTo>
                    <a:cubicBezTo>
                      <a:pt x="189" y="387"/>
                      <a:pt x="189" y="390"/>
                      <a:pt x="189" y="393"/>
                    </a:cubicBezTo>
                    <a:cubicBezTo>
                      <a:pt x="189" y="396"/>
                      <a:pt x="188" y="399"/>
                      <a:pt x="189" y="402"/>
                    </a:cubicBezTo>
                    <a:cubicBezTo>
                      <a:pt x="189" y="403"/>
                      <a:pt x="191" y="405"/>
                      <a:pt x="192" y="407"/>
                    </a:cubicBezTo>
                    <a:cubicBezTo>
                      <a:pt x="193" y="409"/>
                      <a:pt x="193" y="411"/>
                      <a:pt x="194" y="413"/>
                    </a:cubicBezTo>
                    <a:cubicBezTo>
                      <a:pt x="196" y="419"/>
                      <a:pt x="198" y="425"/>
                      <a:pt x="201" y="431"/>
                    </a:cubicBezTo>
                    <a:cubicBezTo>
                      <a:pt x="202" y="434"/>
                      <a:pt x="202" y="437"/>
                      <a:pt x="204" y="439"/>
                    </a:cubicBezTo>
                    <a:cubicBezTo>
                      <a:pt x="206" y="441"/>
                      <a:pt x="208" y="440"/>
                      <a:pt x="210" y="439"/>
                    </a:cubicBezTo>
                    <a:cubicBezTo>
                      <a:pt x="213" y="439"/>
                      <a:pt x="213" y="439"/>
                      <a:pt x="216" y="440"/>
                    </a:cubicBezTo>
                    <a:cubicBezTo>
                      <a:pt x="221" y="441"/>
                      <a:pt x="226" y="440"/>
                      <a:pt x="231" y="442"/>
                    </a:cubicBezTo>
                    <a:cubicBezTo>
                      <a:pt x="232" y="440"/>
                      <a:pt x="232" y="437"/>
                      <a:pt x="235" y="436"/>
                    </a:cubicBezTo>
                    <a:cubicBezTo>
                      <a:pt x="236" y="435"/>
                      <a:pt x="241" y="436"/>
                      <a:pt x="243" y="436"/>
                    </a:cubicBezTo>
                    <a:cubicBezTo>
                      <a:pt x="249" y="437"/>
                      <a:pt x="252" y="439"/>
                      <a:pt x="254" y="445"/>
                    </a:cubicBezTo>
                    <a:cubicBezTo>
                      <a:pt x="256" y="450"/>
                      <a:pt x="258" y="455"/>
                      <a:pt x="258" y="460"/>
                    </a:cubicBezTo>
                    <a:cubicBezTo>
                      <a:pt x="258" y="460"/>
                      <a:pt x="258" y="461"/>
                      <a:pt x="258" y="462"/>
                    </a:cubicBezTo>
                    <a:cubicBezTo>
                      <a:pt x="258" y="462"/>
                      <a:pt x="259" y="462"/>
                      <a:pt x="259" y="461"/>
                    </a:cubicBezTo>
                    <a:cubicBezTo>
                      <a:pt x="266" y="458"/>
                      <a:pt x="273" y="465"/>
                      <a:pt x="278" y="469"/>
                    </a:cubicBezTo>
                    <a:cubicBezTo>
                      <a:pt x="282" y="472"/>
                      <a:pt x="284" y="470"/>
                      <a:pt x="288" y="469"/>
                    </a:cubicBezTo>
                    <a:cubicBezTo>
                      <a:pt x="291" y="468"/>
                      <a:pt x="295" y="470"/>
                      <a:pt x="298" y="470"/>
                    </a:cubicBezTo>
                    <a:cubicBezTo>
                      <a:pt x="302" y="469"/>
                      <a:pt x="312" y="469"/>
                      <a:pt x="314" y="466"/>
                    </a:cubicBezTo>
                    <a:cubicBezTo>
                      <a:pt x="316" y="463"/>
                      <a:pt x="318" y="459"/>
                      <a:pt x="319" y="455"/>
                    </a:cubicBezTo>
                    <a:cubicBezTo>
                      <a:pt x="319" y="451"/>
                      <a:pt x="320" y="447"/>
                      <a:pt x="324" y="445"/>
                    </a:cubicBezTo>
                    <a:cubicBezTo>
                      <a:pt x="328" y="443"/>
                      <a:pt x="330" y="439"/>
                      <a:pt x="335" y="439"/>
                    </a:cubicBezTo>
                    <a:cubicBezTo>
                      <a:pt x="336" y="439"/>
                      <a:pt x="337" y="438"/>
                      <a:pt x="338" y="438"/>
                    </a:cubicBezTo>
                    <a:cubicBezTo>
                      <a:pt x="337" y="436"/>
                      <a:pt x="336" y="433"/>
                      <a:pt x="335" y="431"/>
                    </a:cubicBezTo>
                    <a:cubicBezTo>
                      <a:pt x="334" y="427"/>
                      <a:pt x="336" y="423"/>
                      <a:pt x="333" y="4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5" name="Freeform 79">
                <a:extLst>
                  <a:ext uri="{FF2B5EF4-FFF2-40B4-BE49-F238E27FC236}">
                    <a16:creationId xmlns:a16="http://schemas.microsoft.com/office/drawing/2014/main" id="{EEB7FAEB-4085-41DA-86D1-A3D0D77CC634}"/>
                  </a:ext>
                </a:extLst>
              </p:cNvPr>
              <p:cNvSpPr>
                <a:spLocks/>
              </p:cNvSpPr>
              <p:nvPr/>
            </p:nvSpPr>
            <p:spPr bwMode="auto">
              <a:xfrm>
                <a:off x="3575050" y="5816600"/>
                <a:ext cx="1331912" cy="2249488"/>
              </a:xfrm>
              <a:custGeom>
                <a:avLst/>
                <a:gdLst>
                  <a:gd name="T0" fmla="*/ 328 w 355"/>
                  <a:gd name="T1" fmla="*/ 563 h 600"/>
                  <a:gd name="T2" fmla="*/ 333 w 355"/>
                  <a:gd name="T3" fmla="*/ 521 h 600"/>
                  <a:gd name="T4" fmla="*/ 340 w 355"/>
                  <a:gd name="T5" fmla="*/ 495 h 600"/>
                  <a:gd name="T6" fmla="*/ 350 w 355"/>
                  <a:gd name="T7" fmla="*/ 460 h 600"/>
                  <a:gd name="T8" fmla="*/ 324 w 355"/>
                  <a:gd name="T9" fmla="*/ 435 h 600"/>
                  <a:gd name="T10" fmla="*/ 319 w 355"/>
                  <a:gd name="T11" fmla="*/ 395 h 600"/>
                  <a:gd name="T12" fmla="*/ 327 w 355"/>
                  <a:gd name="T13" fmla="*/ 371 h 600"/>
                  <a:gd name="T14" fmla="*/ 319 w 355"/>
                  <a:gd name="T15" fmla="*/ 345 h 600"/>
                  <a:gd name="T16" fmla="*/ 315 w 355"/>
                  <a:gd name="T17" fmla="*/ 314 h 600"/>
                  <a:gd name="T18" fmla="*/ 304 w 355"/>
                  <a:gd name="T19" fmla="*/ 265 h 600"/>
                  <a:gd name="T20" fmla="*/ 292 w 355"/>
                  <a:gd name="T21" fmla="*/ 245 h 600"/>
                  <a:gd name="T22" fmla="*/ 287 w 355"/>
                  <a:gd name="T23" fmla="*/ 219 h 600"/>
                  <a:gd name="T24" fmla="*/ 282 w 355"/>
                  <a:gd name="T25" fmla="*/ 184 h 600"/>
                  <a:gd name="T26" fmla="*/ 277 w 355"/>
                  <a:gd name="T27" fmla="*/ 144 h 600"/>
                  <a:gd name="T28" fmla="*/ 247 w 355"/>
                  <a:gd name="T29" fmla="*/ 121 h 600"/>
                  <a:gd name="T30" fmla="*/ 225 w 355"/>
                  <a:gd name="T31" fmla="*/ 133 h 600"/>
                  <a:gd name="T32" fmla="*/ 184 w 355"/>
                  <a:gd name="T33" fmla="*/ 95 h 600"/>
                  <a:gd name="T34" fmla="*/ 141 w 355"/>
                  <a:gd name="T35" fmla="*/ 53 h 600"/>
                  <a:gd name="T36" fmla="*/ 93 w 355"/>
                  <a:gd name="T37" fmla="*/ 22 h 600"/>
                  <a:gd name="T38" fmla="*/ 55 w 355"/>
                  <a:gd name="T39" fmla="*/ 0 h 600"/>
                  <a:gd name="T40" fmla="*/ 53 w 355"/>
                  <a:gd name="T41" fmla="*/ 40 h 600"/>
                  <a:gd name="T42" fmla="*/ 71 w 355"/>
                  <a:gd name="T43" fmla="*/ 71 h 600"/>
                  <a:gd name="T44" fmla="*/ 69 w 355"/>
                  <a:gd name="T45" fmla="*/ 82 h 600"/>
                  <a:gd name="T46" fmla="*/ 71 w 355"/>
                  <a:gd name="T47" fmla="*/ 106 h 600"/>
                  <a:gd name="T48" fmla="*/ 39 w 355"/>
                  <a:gd name="T49" fmla="*/ 78 h 600"/>
                  <a:gd name="T50" fmla="*/ 43 w 355"/>
                  <a:gd name="T51" fmla="*/ 108 h 600"/>
                  <a:gd name="T52" fmla="*/ 59 w 355"/>
                  <a:gd name="T53" fmla="*/ 112 h 600"/>
                  <a:gd name="T54" fmla="*/ 46 w 355"/>
                  <a:gd name="T55" fmla="*/ 127 h 600"/>
                  <a:gd name="T56" fmla="*/ 27 w 355"/>
                  <a:gd name="T57" fmla="*/ 134 h 600"/>
                  <a:gd name="T58" fmla="*/ 28 w 355"/>
                  <a:gd name="T59" fmla="*/ 110 h 600"/>
                  <a:gd name="T60" fmla="*/ 9 w 355"/>
                  <a:gd name="T61" fmla="*/ 153 h 600"/>
                  <a:gd name="T62" fmla="*/ 17 w 355"/>
                  <a:gd name="T63" fmla="*/ 159 h 600"/>
                  <a:gd name="T64" fmla="*/ 26 w 355"/>
                  <a:gd name="T65" fmla="*/ 170 h 600"/>
                  <a:gd name="T66" fmla="*/ 37 w 355"/>
                  <a:gd name="T67" fmla="*/ 180 h 600"/>
                  <a:gd name="T68" fmla="*/ 57 w 355"/>
                  <a:gd name="T69" fmla="*/ 193 h 600"/>
                  <a:gd name="T70" fmla="*/ 85 w 355"/>
                  <a:gd name="T71" fmla="*/ 213 h 600"/>
                  <a:gd name="T72" fmla="*/ 83 w 355"/>
                  <a:gd name="T73" fmla="*/ 238 h 600"/>
                  <a:gd name="T74" fmla="*/ 85 w 355"/>
                  <a:gd name="T75" fmla="*/ 263 h 600"/>
                  <a:gd name="T76" fmla="*/ 113 w 355"/>
                  <a:gd name="T77" fmla="*/ 325 h 600"/>
                  <a:gd name="T78" fmla="*/ 130 w 355"/>
                  <a:gd name="T79" fmla="*/ 328 h 600"/>
                  <a:gd name="T80" fmla="*/ 143 w 355"/>
                  <a:gd name="T81" fmla="*/ 335 h 600"/>
                  <a:gd name="T82" fmla="*/ 167 w 355"/>
                  <a:gd name="T83" fmla="*/ 344 h 600"/>
                  <a:gd name="T84" fmla="*/ 179 w 355"/>
                  <a:gd name="T85" fmla="*/ 344 h 600"/>
                  <a:gd name="T86" fmla="*/ 176 w 355"/>
                  <a:gd name="T87" fmla="*/ 362 h 600"/>
                  <a:gd name="T88" fmla="*/ 166 w 355"/>
                  <a:gd name="T89" fmla="*/ 385 h 600"/>
                  <a:gd name="T90" fmla="*/ 182 w 355"/>
                  <a:gd name="T91" fmla="*/ 426 h 600"/>
                  <a:gd name="T92" fmla="*/ 193 w 355"/>
                  <a:gd name="T93" fmla="*/ 451 h 600"/>
                  <a:gd name="T94" fmla="*/ 202 w 355"/>
                  <a:gd name="T95" fmla="*/ 462 h 600"/>
                  <a:gd name="T96" fmla="*/ 213 w 355"/>
                  <a:gd name="T97" fmla="*/ 477 h 600"/>
                  <a:gd name="T98" fmla="*/ 233 w 355"/>
                  <a:gd name="T99" fmla="*/ 492 h 600"/>
                  <a:gd name="T100" fmla="*/ 243 w 355"/>
                  <a:gd name="T101" fmla="*/ 525 h 600"/>
                  <a:gd name="T102" fmla="*/ 249 w 355"/>
                  <a:gd name="T103" fmla="*/ 568 h 600"/>
                  <a:gd name="T104" fmla="*/ 255 w 355"/>
                  <a:gd name="T105" fmla="*/ 590 h 600"/>
                  <a:gd name="T106" fmla="*/ 272 w 355"/>
                  <a:gd name="T107" fmla="*/ 598 h 600"/>
                  <a:gd name="T108" fmla="*/ 303 w 355"/>
                  <a:gd name="T109" fmla="*/ 593 h 600"/>
                  <a:gd name="T110" fmla="*/ 320 w 355"/>
                  <a:gd name="T111" fmla="*/ 59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600">
                    <a:moveTo>
                      <a:pt x="325" y="587"/>
                    </a:moveTo>
                    <a:cubicBezTo>
                      <a:pt x="330" y="584"/>
                      <a:pt x="332" y="583"/>
                      <a:pt x="331" y="577"/>
                    </a:cubicBezTo>
                    <a:cubicBezTo>
                      <a:pt x="330" y="573"/>
                      <a:pt x="330" y="567"/>
                      <a:pt x="328" y="563"/>
                    </a:cubicBezTo>
                    <a:cubicBezTo>
                      <a:pt x="326" y="558"/>
                      <a:pt x="324" y="556"/>
                      <a:pt x="325" y="551"/>
                    </a:cubicBezTo>
                    <a:cubicBezTo>
                      <a:pt x="327" y="545"/>
                      <a:pt x="331" y="543"/>
                      <a:pt x="331" y="537"/>
                    </a:cubicBezTo>
                    <a:cubicBezTo>
                      <a:pt x="331" y="531"/>
                      <a:pt x="329" y="526"/>
                      <a:pt x="333" y="521"/>
                    </a:cubicBezTo>
                    <a:cubicBezTo>
                      <a:pt x="336" y="519"/>
                      <a:pt x="337" y="519"/>
                      <a:pt x="338" y="516"/>
                    </a:cubicBezTo>
                    <a:cubicBezTo>
                      <a:pt x="338" y="513"/>
                      <a:pt x="338" y="510"/>
                      <a:pt x="338" y="507"/>
                    </a:cubicBezTo>
                    <a:cubicBezTo>
                      <a:pt x="339" y="503"/>
                      <a:pt x="339" y="499"/>
                      <a:pt x="340" y="495"/>
                    </a:cubicBezTo>
                    <a:cubicBezTo>
                      <a:pt x="350" y="493"/>
                      <a:pt x="355" y="494"/>
                      <a:pt x="354" y="482"/>
                    </a:cubicBezTo>
                    <a:cubicBezTo>
                      <a:pt x="354" y="477"/>
                      <a:pt x="352" y="472"/>
                      <a:pt x="351" y="467"/>
                    </a:cubicBezTo>
                    <a:cubicBezTo>
                      <a:pt x="351" y="465"/>
                      <a:pt x="351" y="461"/>
                      <a:pt x="350" y="460"/>
                    </a:cubicBezTo>
                    <a:cubicBezTo>
                      <a:pt x="347" y="457"/>
                      <a:pt x="341" y="459"/>
                      <a:pt x="337" y="457"/>
                    </a:cubicBezTo>
                    <a:cubicBezTo>
                      <a:pt x="334" y="455"/>
                      <a:pt x="331" y="450"/>
                      <a:pt x="329" y="447"/>
                    </a:cubicBezTo>
                    <a:cubicBezTo>
                      <a:pt x="325" y="443"/>
                      <a:pt x="327" y="439"/>
                      <a:pt x="324" y="435"/>
                    </a:cubicBezTo>
                    <a:cubicBezTo>
                      <a:pt x="321" y="430"/>
                      <a:pt x="307" y="429"/>
                      <a:pt x="312" y="421"/>
                    </a:cubicBezTo>
                    <a:cubicBezTo>
                      <a:pt x="314" y="417"/>
                      <a:pt x="317" y="417"/>
                      <a:pt x="318" y="413"/>
                    </a:cubicBezTo>
                    <a:cubicBezTo>
                      <a:pt x="320" y="407"/>
                      <a:pt x="317" y="401"/>
                      <a:pt x="319" y="395"/>
                    </a:cubicBezTo>
                    <a:cubicBezTo>
                      <a:pt x="320" y="393"/>
                      <a:pt x="321" y="392"/>
                      <a:pt x="321" y="389"/>
                    </a:cubicBezTo>
                    <a:cubicBezTo>
                      <a:pt x="322" y="387"/>
                      <a:pt x="321" y="385"/>
                      <a:pt x="321" y="383"/>
                    </a:cubicBezTo>
                    <a:cubicBezTo>
                      <a:pt x="322" y="377"/>
                      <a:pt x="330" y="378"/>
                      <a:pt x="327" y="371"/>
                    </a:cubicBezTo>
                    <a:cubicBezTo>
                      <a:pt x="326" y="367"/>
                      <a:pt x="322" y="366"/>
                      <a:pt x="322" y="362"/>
                    </a:cubicBezTo>
                    <a:cubicBezTo>
                      <a:pt x="321" y="360"/>
                      <a:pt x="322" y="357"/>
                      <a:pt x="321" y="354"/>
                    </a:cubicBezTo>
                    <a:cubicBezTo>
                      <a:pt x="320" y="350"/>
                      <a:pt x="319" y="349"/>
                      <a:pt x="319" y="345"/>
                    </a:cubicBezTo>
                    <a:cubicBezTo>
                      <a:pt x="319" y="340"/>
                      <a:pt x="319" y="340"/>
                      <a:pt x="316" y="338"/>
                    </a:cubicBezTo>
                    <a:cubicBezTo>
                      <a:pt x="310" y="334"/>
                      <a:pt x="309" y="333"/>
                      <a:pt x="312" y="327"/>
                    </a:cubicBezTo>
                    <a:cubicBezTo>
                      <a:pt x="316" y="322"/>
                      <a:pt x="314" y="319"/>
                      <a:pt x="315" y="314"/>
                    </a:cubicBezTo>
                    <a:cubicBezTo>
                      <a:pt x="316" y="305"/>
                      <a:pt x="315" y="302"/>
                      <a:pt x="311" y="293"/>
                    </a:cubicBezTo>
                    <a:cubicBezTo>
                      <a:pt x="308" y="288"/>
                      <a:pt x="303" y="286"/>
                      <a:pt x="304" y="279"/>
                    </a:cubicBezTo>
                    <a:cubicBezTo>
                      <a:pt x="305" y="273"/>
                      <a:pt x="307" y="270"/>
                      <a:pt x="304" y="265"/>
                    </a:cubicBezTo>
                    <a:cubicBezTo>
                      <a:pt x="303" y="261"/>
                      <a:pt x="304" y="263"/>
                      <a:pt x="301" y="261"/>
                    </a:cubicBezTo>
                    <a:cubicBezTo>
                      <a:pt x="298" y="260"/>
                      <a:pt x="293" y="261"/>
                      <a:pt x="291" y="258"/>
                    </a:cubicBezTo>
                    <a:cubicBezTo>
                      <a:pt x="289" y="255"/>
                      <a:pt x="292" y="248"/>
                      <a:pt x="292" y="245"/>
                    </a:cubicBezTo>
                    <a:cubicBezTo>
                      <a:pt x="292" y="242"/>
                      <a:pt x="292" y="241"/>
                      <a:pt x="291" y="238"/>
                    </a:cubicBezTo>
                    <a:cubicBezTo>
                      <a:pt x="290" y="236"/>
                      <a:pt x="288" y="234"/>
                      <a:pt x="287" y="231"/>
                    </a:cubicBezTo>
                    <a:cubicBezTo>
                      <a:pt x="286" y="228"/>
                      <a:pt x="287" y="223"/>
                      <a:pt x="287" y="219"/>
                    </a:cubicBezTo>
                    <a:cubicBezTo>
                      <a:pt x="287" y="215"/>
                      <a:pt x="287" y="211"/>
                      <a:pt x="286" y="207"/>
                    </a:cubicBezTo>
                    <a:cubicBezTo>
                      <a:pt x="284" y="203"/>
                      <a:pt x="282" y="200"/>
                      <a:pt x="280" y="196"/>
                    </a:cubicBezTo>
                    <a:cubicBezTo>
                      <a:pt x="279" y="191"/>
                      <a:pt x="281" y="188"/>
                      <a:pt x="282" y="184"/>
                    </a:cubicBezTo>
                    <a:cubicBezTo>
                      <a:pt x="284" y="179"/>
                      <a:pt x="282" y="174"/>
                      <a:pt x="283" y="169"/>
                    </a:cubicBezTo>
                    <a:cubicBezTo>
                      <a:pt x="284" y="162"/>
                      <a:pt x="285" y="159"/>
                      <a:pt x="282" y="153"/>
                    </a:cubicBezTo>
                    <a:cubicBezTo>
                      <a:pt x="281" y="149"/>
                      <a:pt x="279" y="146"/>
                      <a:pt x="277" y="144"/>
                    </a:cubicBezTo>
                    <a:cubicBezTo>
                      <a:pt x="273" y="141"/>
                      <a:pt x="268" y="141"/>
                      <a:pt x="265" y="138"/>
                    </a:cubicBezTo>
                    <a:cubicBezTo>
                      <a:pt x="262" y="136"/>
                      <a:pt x="260" y="132"/>
                      <a:pt x="257" y="130"/>
                    </a:cubicBezTo>
                    <a:cubicBezTo>
                      <a:pt x="253" y="126"/>
                      <a:pt x="250" y="125"/>
                      <a:pt x="247" y="121"/>
                    </a:cubicBezTo>
                    <a:cubicBezTo>
                      <a:pt x="242" y="115"/>
                      <a:pt x="243" y="119"/>
                      <a:pt x="239" y="123"/>
                    </a:cubicBezTo>
                    <a:cubicBezTo>
                      <a:pt x="238" y="125"/>
                      <a:pt x="236" y="126"/>
                      <a:pt x="234" y="128"/>
                    </a:cubicBezTo>
                    <a:cubicBezTo>
                      <a:pt x="231" y="131"/>
                      <a:pt x="230" y="134"/>
                      <a:pt x="225" y="133"/>
                    </a:cubicBezTo>
                    <a:cubicBezTo>
                      <a:pt x="222" y="132"/>
                      <a:pt x="219" y="128"/>
                      <a:pt x="216" y="126"/>
                    </a:cubicBezTo>
                    <a:cubicBezTo>
                      <a:pt x="213" y="123"/>
                      <a:pt x="210" y="119"/>
                      <a:pt x="207" y="115"/>
                    </a:cubicBezTo>
                    <a:cubicBezTo>
                      <a:pt x="200" y="108"/>
                      <a:pt x="191" y="103"/>
                      <a:pt x="184" y="95"/>
                    </a:cubicBezTo>
                    <a:cubicBezTo>
                      <a:pt x="177" y="87"/>
                      <a:pt x="171" y="78"/>
                      <a:pt x="163" y="71"/>
                    </a:cubicBezTo>
                    <a:cubicBezTo>
                      <a:pt x="159" y="68"/>
                      <a:pt x="155" y="66"/>
                      <a:pt x="152" y="63"/>
                    </a:cubicBezTo>
                    <a:cubicBezTo>
                      <a:pt x="148" y="59"/>
                      <a:pt x="145" y="56"/>
                      <a:pt x="141" y="53"/>
                    </a:cubicBezTo>
                    <a:cubicBezTo>
                      <a:pt x="137" y="50"/>
                      <a:pt x="133" y="48"/>
                      <a:pt x="129" y="44"/>
                    </a:cubicBezTo>
                    <a:cubicBezTo>
                      <a:pt x="126" y="41"/>
                      <a:pt x="123" y="38"/>
                      <a:pt x="119" y="36"/>
                    </a:cubicBezTo>
                    <a:cubicBezTo>
                      <a:pt x="110" y="31"/>
                      <a:pt x="101" y="27"/>
                      <a:pt x="93" y="22"/>
                    </a:cubicBezTo>
                    <a:cubicBezTo>
                      <a:pt x="86" y="17"/>
                      <a:pt x="78" y="14"/>
                      <a:pt x="71" y="9"/>
                    </a:cubicBezTo>
                    <a:cubicBezTo>
                      <a:pt x="67" y="7"/>
                      <a:pt x="62" y="4"/>
                      <a:pt x="58" y="2"/>
                    </a:cubicBezTo>
                    <a:cubicBezTo>
                      <a:pt x="57" y="1"/>
                      <a:pt x="56" y="0"/>
                      <a:pt x="55" y="0"/>
                    </a:cubicBezTo>
                    <a:cubicBezTo>
                      <a:pt x="55" y="6"/>
                      <a:pt x="54" y="12"/>
                      <a:pt x="54" y="17"/>
                    </a:cubicBezTo>
                    <a:cubicBezTo>
                      <a:pt x="54" y="22"/>
                      <a:pt x="61" y="20"/>
                      <a:pt x="58" y="26"/>
                    </a:cubicBezTo>
                    <a:cubicBezTo>
                      <a:pt x="58" y="27"/>
                      <a:pt x="52" y="39"/>
                      <a:pt x="53" y="40"/>
                    </a:cubicBezTo>
                    <a:cubicBezTo>
                      <a:pt x="57" y="43"/>
                      <a:pt x="62" y="45"/>
                      <a:pt x="67" y="48"/>
                    </a:cubicBezTo>
                    <a:cubicBezTo>
                      <a:pt x="69" y="50"/>
                      <a:pt x="76" y="52"/>
                      <a:pt x="75" y="55"/>
                    </a:cubicBezTo>
                    <a:cubicBezTo>
                      <a:pt x="74" y="60"/>
                      <a:pt x="72" y="66"/>
                      <a:pt x="71" y="71"/>
                    </a:cubicBezTo>
                    <a:cubicBezTo>
                      <a:pt x="67" y="69"/>
                      <a:pt x="64" y="68"/>
                      <a:pt x="60" y="67"/>
                    </a:cubicBezTo>
                    <a:cubicBezTo>
                      <a:pt x="60" y="68"/>
                      <a:pt x="57" y="75"/>
                      <a:pt x="58" y="75"/>
                    </a:cubicBezTo>
                    <a:cubicBezTo>
                      <a:pt x="62" y="78"/>
                      <a:pt x="66" y="80"/>
                      <a:pt x="69" y="82"/>
                    </a:cubicBezTo>
                    <a:cubicBezTo>
                      <a:pt x="73" y="84"/>
                      <a:pt x="75" y="84"/>
                      <a:pt x="73" y="88"/>
                    </a:cubicBezTo>
                    <a:cubicBezTo>
                      <a:pt x="72" y="93"/>
                      <a:pt x="71" y="94"/>
                      <a:pt x="74" y="98"/>
                    </a:cubicBezTo>
                    <a:cubicBezTo>
                      <a:pt x="71" y="99"/>
                      <a:pt x="71" y="103"/>
                      <a:pt x="71" y="106"/>
                    </a:cubicBezTo>
                    <a:cubicBezTo>
                      <a:pt x="69" y="105"/>
                      <a:pt x="62" y="102"/>
                      <a:pt x="64" y="99"/>
                    </a:cubicBezTo>
                    <a:cubicBezTo>
                      <a:pt x="66" y="95"/>
                      <a:pt x="66" y="96"/>
                      <a:pt x="62" y="93"/>
                    </a:cubicBezTo>
                    <a:cubicBezTo>
                      <a:pt x="55" y="88"/>
                      <a:pt x="47" y="83"/>
                      <a:pt x="39" y="78"/>
                    </a:cubicBezTo>
                    <a:cubicBezTo>
                      <a:pt x="39" y="78"/>
                      <a:pt x="34" y="87"/>
                      <a:pt x="33" y="88"/>
                    </a:cubicBezTo>
                    <a:cubicBezTo>
                      <a:pt x="31" y="90"/>
                      <a:pt x="34" y="92"/>
                      <a:pt x="35" y="95"/>
                    </a:cubicBezTo>
                    <a:cubicBezTo>
                      <a:pt x="38" y="99"/>
                      <a:pt x="41" y="104"/>
                      <a:pt x="43" y="108"/>
                    </a:cubicBezTo>
                    <a:cubicBezTo>
                      <a:pt x="44" y="109"/>
                      <a:pt x="45" y="110"/>
                      <a:pt x="45" y="111"/>
                    </a:cubicBezTo>
                    <a:cubicBezTo>
                      <a:pt x="45" y="112"/>
                      <a:pt x="43" y="112"/>
                      <a:pt x="44" y="114"/>
                    </a:cubicBezTo>
                    <a:cubicBezTo>
                      <a:pt x="50" y="113"/>
                      <a:pt x="53" y="111"/>
                      <a:pt x="59" y="112"/>
                    </a:cubicBezTo>
                    <a:cubicBezTo>
                      <a:pt x="57" y="115"/>
                      <a:pt x="55" y="118"/>
                      <a:pt x="53" y="121"/>
                    </a:cubicBezTo>
                    <a:cubicBezTo>
                      <a:pt x="51" y="124"/>
                      <a:pt x="56" y="128"/>
                      <a:pt x="50" y="129"/>
                    </a:cubicBezTo>
                    <a:cubicBezTo>
                      <a:pt x="49" y="129"/>
                      <a:pt x="48" y="127"/>
                      <a:pt x="46" y="127"/>
                    </a:cubicBezTo>
                    <a:cubicBezTo>
                      <a:pt x="43" y="129"/>
                      <a:pt x="45" y="128"/>
                      <a:pt x="42" y="127"/>
                    </a:cubicBezTo>
                    <a:cubicBezTo>
                      <a:pt x="37" y="126"/>
                      <a:pt x="38" y="124"/>
                      <a:pt x="34" y="129"/>
                    </a:cubicBezTo>
                    <a:cubicBezTo>
                      <a:pt x="32" y="133"/>
                      <a:pt x="32" y="137"/>
                      <a:pt x="27" y="134"/>
                    </a:cubicBezTo>
                    <a:cubicBezTo>
                      <a:pt x="25" y="132"/>
                      <a:pt x="29" y="128"/>
                      <a:pt x="30" y="126"/>
                    </a:cubicBezTo>
                    <a:cubicBezTo>
                      <a:pt x="31" y="125"/>
                      <a:pt x="36" y="118"/>
                      <a:pt x="35" y="118"/>
                    </a:cubicBezTo>
                    <a:cubicBezTo>
                      <a:pt x="32" y="116"/>
                      <a:pt x="30" y="113"/>
                      <a:pt x="28" y="110"/>
                    </a:cubicBezTo>
                    <a:cubicBezTo>
                      <a:pt x="23" y="118"/>
                      <a:pt x="18" y="125"/>
                      <a:pt x="14" y="133"/>
                    </a:cubicBezTo>
                    <a:cubicBezTo>
                      <a:pt x="9" y="140"/>
                      <a:pt x="6" y="143"/>
                      <a:pt x="0" y="147"/>
                    </a:cubicBezTo>
                    <a:cubicBezTo>
                      <a:pt x="3" y="149"/>
                      <a:pt x="6" y="151"/>
                      <a:pt x="9" y="153"/>
                    </a:cubicBezTo>
                    <a:cubicBezTo>
                      <a:pt x="12" y="155"/>
                      <a:pt x="14" y="151"/>
                      <a:pt x="15" y="149"/>
                    </a:cubicBezTo>
                    <a:cubicBezTo>
                      <a:pt x="17" y="147"/>
                      <a:pt x="22" y="152"/>
                      <a:pt x="22" y="152"/>
                    </a:cubicBezTo>
                    <a:cubicBezTo>
                      <a:pt x="20" y="154"/>
                      <a:pt x="19" y="157"/>
                      <a:pt x="17" y="159"/>
                    </a:cubicBezTo>
                    <a:cubicBezTo>
                      <a:pt x="20" y="161"/>
                      <a:pt x="23" y="164"/>
                      <a:pt x="25" y="165"/>
                    </a:cubicBezTo>
                    <a:cubicBezTo>
                      <a:pt x="24" y="167"/>
                      <a:pt x="22" y="167"/>
                      <a:pt x="23" y="170"/>
                    </a:cubicBezTo>
                    <a:cubicBezTo>
                      <a:pt x="24" y="170"/>
                      <a:pt x="25" y="170"/>
                      <a:pt x="26" y="170"/>
                    </a:cubicBezTo>
                    <a:cubicBezTo>
                      <a:pt x="28" y="171"/>
                      <a:pt x="27" y="170"/>
                      <a:pt x="29" y="172"/>
                    </a:cubicBezTo>
                    <a:cubicBezTo>
                      <a:pt x="30" y="173"/>
                      <a:pt x="31" y="174"/>
                      <a:pt x="32" y="176"/>
                    </a:cubicBezTo>
                    <a:cubicBezTo>
                      <a:pt x="33" y="178"/>
                      <a:pt x="35" y="179"/>
                      <a:pt x="37" y="180"/>
                    </a:cubicBezTo>
                    <a:cubicBezTo>
                      <a:pt x="40" y="182"/>
                      <a:pt x="42" y="182"/>
                      <a:pt x="44" y="185"/>
                    </a:cubicBezTo>
                    <a:cubicBezTo>
                      <a:pt x="47" y="189"/>
                      <a:pt x="47" y="191"/>
                      <a:pt x="52" y="192"/>
                    </a:cubicBezTo>
                    <a:cubicBezTo>
                      <a:pt x="53" y="193"/>
                      <a:pt x="56" y="194"/>
                      <a:pt x="57" y="193"/>
                    </a:cubicBezTo>
                    <a:cubicBezTo>
                      <a:pt x="58" y="193"/>
                      <a:pt x="60" y="192"/>
                      <a:pt x="60" y="192"/>
                    </a:cubicBezTo>
                    <a:cubicBezTo>
                      <a:pt x="63" y="192"/>
                      <a:pt x="66" y="196"/>
                      <a:pt x="68" y="198"/>
                    </a:cubicBezTo>
                    <a:cubicBezTo>
                      <a:pt x="73" y="204"/>
                      <a:pt x="80" y="207"/>
                      <a:pt x="85" y="213"/>
                    </a:cubicBezTo>
                    <a:cubicBezTo>
                      <a:pt x="87" y="215"/>
                      <a:pt x="88" y="218"/>
                      <a:pt x="88" y="221"/>
                    </a:cubicBezTo>
                    <a:cubicBezTo>
                      <a:pt x="89" y="225"/>
                      <a:pt x="87" y="227"/>
                      <a:pt x="85" y="230"/>
                    </a:cubicBezTo>
                    <a:cubicBezTo>
                      <a:pt x="84" y="232"/>
                      <a:pt x="84" y="236"/>
                      <a:pt x="83" y="238"/>
                    </a:cubicBezTo>
                    <a:cubicBezTo>
                      <a:pt x="80" y="240"/>
                      <a:pt x="76" y="240"/>
                      <a:pt x="78" y="244"/>
                    </a:cubicBezTo>
                    <a:cubicBezTo>
                      <a:pt x="78" y="247"/>
                      <a:pt x="82" y="251"/>
                      <a:pt x="83" y="253"/>
                    </a:cubicBezTo>
                    <a:cubicBezTo>
                      <a:pt x="85" y="256"/>
                      <a:pt x="86" y="259"/>
                      <a:pt x="85" y="263"/>
                    </a:cubicBezTo>
                    <a:cubicBezTo>
                      <a:pt x="83" y="270"/>
                      <a:pt x="84" y="275"/>
                      <a:pt x="87" y="282"/>
                    </a:cubicBezTo>
                    <a:cubicBezTo>
                      <a:pt x="91" y="290"/>
                      <a:pt x="96" y="297"/>
                      <a:pt x="99" y="305"/>
                    </a:cubicBezTo>
                    <a:cubicBezTo>
                      <a:pt x="102" y="311"/>
                      <a:pt x="105" y="322"/>
                      <a:pt x="113" y="325"/>
                    </a:cubicBezTo>
                    <a:cubicBezTo>
                      <a:pt x="115" y="319"/>
                      <a:pt x="120" y="319"/>
                      <a:pt x="125" y="316"/>
                    </a:cubicBezTo>
                    <a:cubicBezTo>
                      <a:pt x="126" y="318"/>
                      <a:pt x="126" y="320"/>
                      <a:pt x="128" y="322"/>
                    </a:cubicBezTo>
                    <a:cubicBezTo>
                      <a:pt x="128" y="323"/>
                      <a:pt x="130" y="328"/>
                      <a:pt x="130" y="328"/>
                    </a:cubicBezTo>
                    <a:cubicBezTo>
                      <a:pt x="134" y="330"/>
                      <a:pt x="138" y="322"/>
                      <a:pt x="138" y="319"/>
                    </a:cubicBezTo>
                    <a:cubicBezTo>
                      <a:pt x="141" y="319"/>
                      <a:pt x="144" y="323"/>
                      <a:pt x="145" y="325"/>
                    </a:cubicBezTo>
                    <a:cubicBezTo>
                      <a:pt x="146" y="329"/>
                      <a:pt x="143" y="331"/>
                      <a:pt x="143" y="335"/>
                    </a:cubicBezTo>
                    <a:cubicBezTo>
                      <a:pt x="142" y="339"/>
                      <a:pt x="146" y="343"/>
                      <a:pt x="148" y="346"/>
                    </a:cubicBezTo>
                    <a:cubicBezTo>
                      <a:pt x="150" y="351"/>
                      <a:pt x="151" y="348"/>
                      <a:pt x="155" y="346"/>
                    </a:cubicBezTo>
                    <a:cubicBezTo>
                      <a:pt x="160" y="345"/>
                      <a:pt x="163" y="348"/>
                      <a:pt x="167" y="344"/>
                    </a:cubicBezTo>
                    <a:cubicBezTo>
                      <a:pt x="170" y="342"/>
                      <a:pt x="169" y="341"/>
                      <a:pt x="173" y="341"/>
                    </a:cubicBezTo>
                    <a:cubicBezTo>
                      <a:pt x="175" y="340"/>
                      <a:pt x="177" y="341"/>
                      <a:pt x="179" y="341"/>
                    </a:cubicBezTo>
                    <a:cubicBezTo>
                      <a:pt x="179" y="342"/>
                      <a:pt x="179" y="343"/>
                      <a:pt x="179" y="344"/>
                    </a:cubicBezTo>
                    <a:cubicBezTo>
                      <a:pt x="179" y="346"/>
                      <a:pt x="180" y="347"/>
                      <a:pt x="180" y="348"/>
                    </a:cubicBezTo>
                    <a:cubicBezTo>
                      <a:pt x="181" y="351"/>
                      <a:pt x="182" y="354"/>
                      <a:pt x="182" y="357"/>
                    </a:cubicBezTo>
                    <a:cubicBezTo>
                      <a:pt x="181" y="361"/>
                      <a:pt x="179" y="360"/>
                      <a:pt x="176" y="362"/>
                    </a:cubicBezTo>
                    <a:cubicBezTo>
                      <a:pt x="174" y="364"/>
                      <a:pt x="173" y="368"/>
                      <a:pt x="171" y="370"/>
                    </a:cubicBezTo>
                    <a:cubicBezTo>
                      <a:pt x="168" y="372"/>
                      <a:pt x="166" y="372"/>
                      <a:pt x="166" y="376"/>
                    </a:cubicBezTo>
                    <a:cubicBezTo>
                      <a:pt x="166" y="378"/>
                      <a:pt x="166" y="383"/>
                      <a:pt x="166" y="385"/>
                    </a:cubicBezTo>
                    <a:cubicBezTo>
                      <a:pt x="168" y="391"/>
                      <a:pt x="177" y="394"/>
                      <a:pt x="178" y="401"/>
                    </a:cubicBezTo>
                    <a:cubicBezTo>
                      <a:pt x="180" y="407"/>
                      <a:pt x="176" y="412"/>
                      <a:pt x="177" y="418"/>
                    </a:cubicBezTo>
                    <a:cubicBezTo>
                      <a:pt x="178" y="422"/>
                      <a:pt x="181" y="423"/>
                      <a:pt x="182" y="426"/>
                    </a:cubicBezTo>
                    <a:cubicBezTo>
                      <a:pt x="184" y="430"/>
                      <a:pt x="181" y="434"/>
                      <a:pt x="184" y="438"/>
                    </a:cubicBezTo>
                    <a:cubicBezTo>
                      <a:pt x="186" y="441"/>
                      <a:pt x="188" y="444"/>
                      <a:pt x="190" y="447"/>
                    </a:cubicBezTo>
                    <a:cubicBezTo>
                      <a:pt x="190" y="449"/>
                      <a:pt x="192" y="450"/>
                      <a:pt x="193" y="451"/>
                    </a:cubicBezTo>
                    <a:cubicBezTo>
                      <a:pt x="194" y="451"/>
                      <a:pt x="195" y="451"/>
                      <a:pt x="195" y="451"/>
                    </a:cubicBezTo>
                    <a:cubicBezTo>
                      <a:pt x="196" y="452"/>
                      <a:pt x="196" y="453"/>
                      <a:pt x="197" y="455"/>
                    </a:cubicBezTo>
                    <a:cubicBezTo>
                      <a:pt x="198" y="458"/>
                      <a:pt x="200" y="459"/>
                      <a:pt x="202" y="462"/>
                    </a:cubicBezTo>
                    <a:cubicBezTo>
                      <a:pt x="203" y="464"/>
                      <a:pt x="202" y="467"/>
                      <a:pt x="202" y="470"/>
                    </a:cubicBezTo>
                    <a:cubicBezTo>
                      <a:pt x="202" y="472"/>
                      <a:pt x="203" y="473"/>
                      <a:pt x="203" y="475"/>
                    </a:cubicBezTo>
                    <a:cubicBezTo>
                      <a:pt x="206" y="475"/>
                      <a:pt x="210" y="475"/>
                      <a:pt x="213" y="477"/>
                    </a:cubicBezTo>
                    <a:cubicBezTo>
                      <a:pt x="216" y="480"/>
                      <a:pt x="217" y="484"/>
                      <a:pt x="220" y="486"/>
                    </a:cubicBezTo>
                    <a:cubicBezTo>
                      <a:pt x="222" y="486"/>
                      <a:pt x="224" y="486"/>
                      <a:pt x="226" y="486"/>
                    </a:cubicBezTo>
                    <a:cubicBezTo>
                      <a:pt x="232" y="486"/>
                      <a:pt x="231" y="487"/>
                      <a:pt x="233" y="492"/>
                    </a:cubicBezTo>
                    <a:cubicBezTo>
                      <a:pt x="235" y="496"/>
                      <a:pt x="237" y="499"/>
                      <a:pt x="237" y="504"/>
                    </a:cubicBezTo>
                    <a:cubicBezTo>
                      <a:pt x="237" y="510"/>
                      <a:pt x="242" y="513"/>
                      <a:pt x="242" y="519"/>
                    </a:cubicBezTo>
                    <a:cubicBezTo>
                      <a:pt x="242" y="522"/>
                      <a:pt x="242" y="523"/>
                      <a:pt x="243" y="525"/>
                    </a:cubicBezTo>
                    <a:cubicBezTo>
                      <a:pt x="244" y="528"/>
                      <a:pt x="246" y="530"/>
                      <a:pt x="246" y="534"/>
                    </a:cubicBezTo>
                    <a:cubicBezTo>
                      <a:pt x="248" y="542"/>
                      <a:pt x="250" y="549"/>
                      <a:pt x="248" y="557"/>
                    </a:cubicBezTo>
                    <a:cubicBezTo>
                      <a:pt x="246" y="562"/>
                      <a:pt x="248" y="564"/>
                      <a:pt x="249" y="568"/>
                    </a:cubicBezTo>
                    <a:cubicBezTo>
                      <a:pt x="250" y="570"/>
                      <a:pt x="249" y="572"/>
                      <a:pt x="249" y="573"/>
                    </a:cubicBezTo>
                    <a:cubicBezTo>
                      <a:pt x="250" y="576"/>
                      <a:pt x="252" y="576"/>
                      <a:pt x="253" y="578"/>
                    </a:cubicBezTo>
                    <a:cubicBezTo>
                      <a:pt x="256" y="582"/>
                      <a:pt x="254" y="586"/>
                      <a:pt x="255" y="590"/>
                    </a:cubicBezTo>
                    <a:cubicBezTo>
                      <a:pt x="256" y="592"/>
                      <a:pt x="257" y="595"/>
                      <a:pt x="258" y="597"/>
                    </a:cubicBezTo>
                    <a:cubicBezTo>
                      <a:pt x="261" y="595"/>
                      <a:pt x="263" y="594"/>
                      <a:pt x="267" y="596"/>
                    </a:cubicBezTo>
                    <a:cubicBezTo>
                      <a:pt x="269" y="597"/>
                      <a:pt x="270" y="598"/>
                      <a:pt x="272" y="598"/>
                    </a:cubicBezTo>
                    <a:cubicBezTo>
                      <a:pt x="275" y="598"/>
                      <a:pt x="277" y="597"/>
                      <a:pt x="280" y="598"/>
                    </a:cubicBezTo>
                    <a:cubicBezTo>
                      <a:pt x="284" y="600"/>
                      <a:pt x="289" y="598"/>
                      <a:pt x="293" y="597"/>
                    </a:cubicBezTo>
                    <a:cubicBezTo>
                      <a:pt x="297" y="596"/>
                      <a:pt x="299" y="593"/>
                      <a:pt x="303" y="593"/>
                    </a:cubicBezTo>
                    <a:cubicBezTo>
                      <a:pt x="306" y="592"/>
                      <a:pt x="308" y="591"/>
                      <a:pt x="311" y="592"/>
                    </a:cubicBezTo>
                    <a:cubicBezTo>
                      <a:pt x="313" y="593"/>
                      <a:pt x="315" y="593"/>
                      <a:pt x="316" y="592"/>
                    </a:cubicBezTo>
                    <a:cubicBezTo>
                      <a:pt x="317" y="590"/>
                      <a:pt x="318" y="590"/>
                      <a:pt x="320" y="590"/>
                    </a:cubicBezTo>
                    <a:cubicBezTo>
                      <a:pt x="321" y="589"/>
                      <a:pt x="322" y="588"/>
                      <a:pt x="325" y="5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16" name="Freeform 80">
                <a:extLst>
                  <a:ext uri="{FF2B5EF4-FFF2-40B4-BE49-F238E27FC236}">
                    <a16:creationId xmlns:a16="http://schemas.microsoft.com/office/drawing/2014/main" id="{28BD710C-1303-4CC4-BDAD-9B8688EBEF51}"/>
                  </a:ext>
                </a:extLst>
              </p:cNvPr>
              <p:cNvSpPr>
                <a:spLocks/>
              </p:cNvSpPr>
              <p:nvPr/>
            </p:nvSpPr>
            <p:spPr bwMode="auto">
              <a:xfrm>
                <a:off x="3778250" y="5703888"/>
                <a:ext cx="581025" cy="506413"/>
              </a:xfrm>
              <a:custGeom>
                <a:avLst/>
                <a:gdLst>
                  <a:gd name="T0" fmla="*/ 154 w 155"/>
                  <a:gd name="T1" fmla="*/ 119 h 135"/>
                  <a:gd name="T2" fmla="*/ 149 w 155"/>
                  <a:gd name="T3" fmla="*/ 109 h 135"/>
                  <a:gd name="T4" fmla="*/ 145 w 155"/>
                  <a:gd name="T5" fmla="*/ 105 h 135"/>
                  <a:gd name="T6" fmla="*/ 139 w 155"/>
                  <a:gd name="T7" fmla="*/ 101 h 135"/>
                  <a:gd name="T8" fmla="*/ 127 w 155"/>
                  <a:gd name="T9" fmla="*/ 97 h 135"/>
                  <a:gd name="T10" fmla="*/ 114 w 155"/>
                  <a:gd name="T11" fmla="*/ 75 h 135"/>
                  <a:gd name="T12" fmla="*/ 108 w 155"/>
                  <a:gd name="T13" fmla="*/ 53 h 135"/>
                  <a:gd name="T14" fmla="*/ 97 w 155"/>
                  <a:gd name="T15" fmla="*/ 50 h 135"/>
                  <a:gd name="T16" fmla="*/ 84 w 155"/>
                  <a:gd name="T17" fmla="*/ 46 h 135"/>
                  <a:gd name="T18" fmla="*/ 71 w 155"/>
                  <a:gd name="T19" fmla="*/ 39 h 135"/>
                  <a:gd name="T20" fmla="*/ 59 w 155"/>
                  <a:gd name="T21" fmla="*/ 33 h 135"/>
                  <a:gd name="T22" fmla="*/ 49 w 155"/>
                  <a:gd name="T23" fmla="*/ 23 h 135"/>
                  <a:gd name="T24" fmla="*/ 38 w 155"/>
                  <a:gd name="T25" fmla="*/ 15 h 135"/>
                  <a:gd name="T26" fmla="*/ 24 w 155"/>
                  <a:gd name="T27" fmla="*/ 0 h 135"/>
                  <a:gd name="T28" fmla="*/ 18 w 155"/>
                  <a:gd name="T29" fmla="*/ 6 h 135"/>
                  <a:gd name="T30" fmla="*/ 10 w 155"/>
                  <a:gd name="T31" fmla="*/ 3 h 135"/>
                  <a:gd name="T32" fmla="*/ 2 w 155"/>
                  <a:gd name="T33" fmla="*/ 18 h 135"/>
                  <a:gd name="T34" fmla="*/ 1 w 155"/>
                  <a:gd name="T35" fmla="*/ 29 h 135"/>
                  <a:gd name="T36" fmla="*/ 1 w 155"/>
                  <a:gd name="T37" fmla="*/ 30 h 135"/>
                  <a:gd name="T38" fmla="*/ 4 w 155"/>
                  <a:gd name="T39" fmla="*/ 32 h 135"/>
                  <a:gd name="T40" fmla="*/ 17 w 155"/>
                  <a:gd name="T41" fmla="*/ 39 h 135"/>
                  <a:gd name="T42" fmla="*/ 39 w 155"/>
                  <a:gd name="T43" fmla="*/ 52 h 135"/>
                  <a:gd name="T44" fmla="*/ 65 w 155"/>
                  <a:gd name="T45" fmla="*/ 66 h 135"/>
                  <a:gd name="T46" fmla="*/ 75 w 155"/>
                  <a:gd name="T47" fmla="*/ 74 h 135"/>
                  <a:gd name="T48" fmla="*/ 87 w 155"/>
                  <a:gd name="T49" fmla="*/ 83 h 135"/>
                  <a:gd name="T50" fmla="*/ 98 w 155"/>
                  <a:gd name="T51" fmla="*/ 93 h 135"/>
                  <a:gd name="T52" fmla="*/ 109 w 155"/>
                  <a:gd name="T53" fmla="*/ 101 h 135"/>
                  <a:gd name="T54" fmla="*/ 130 w 155"/>
                  <a:gd name="T55" fmla="*/ 125 h 135"/>
                  <a:gd name="T56" fmla="*/ 141 w 155"/>
                  <a:gd name="T57" fmla="*/ 135 h 135"/>
                  <a:gd name="T58" fmla="*/ 146 w 155"/>
                  <a:gd name="T59" fmla="*/ 128 h 135"/>
                  <a:gd name="T60" fmla="*/ 154 w 155"/>
                  <a:gd name="T61" fmla="*/ 11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5" h="135">
                    <a:moveTo>
                      <a:pt x="154" y="119"/>
                    </a:moveTo>
                    <a:cubicBezTo>
                      <a:pt x="155" y="117"/>
                      <a:pt x="151" y="111"/>
                      <a:pt x="149" y="109"/>
                    </a:cubicBezTo>
                    <a:cubicBezTo>
                      <a:pt x="148" y="107"/>
                      <a:pt x="146" y="106"/>
                      <a:pt x="145" y="105"/>
                    </a:cubicBezTo>
                    <a:cubicBezTo>
                      <a:pt x="142" y="102"/>
                      <a:pt x="143" y="101"/>
                      <a:pt x="139" y="101"/>
                    </a:cubicBezTo>
                    <a:cubicBezTo>
                      <a:pt x="134" y="99"/>
                      <a:pt x="132" y="102"/>
                      <a:pt x="127" y="97"/>
                    </a:cubicBezTo>
                    <a:cubicBezTo>
                      <a:pt x="121" y="92"/>
                      <a:pt x="114" y="83"/>
                      <a:pt x="114" y="75"/>
                    </a:cubicBezTo>
                    <a:cubicBezTo>
                      <a:pt x="113" y="67"/>
                      <a:pt x="114" y="59"/>
                      <a:pt x="108" y="53"/>
                    </a:cubicBezTo>
                    <a:cubicBezTo>
                      <a:pt x="104" y="49"/>
                      <a:pt x="101" y="51"/>
                      <a:pt x="97" y="50"/>
                    </a:cubicBezTo>
                    <a:cubicBezTo>
                      <a:pt x="92" y="50"/>
                      <a:pt x="87" y="47"/>
                      <a:pt x="84" y="46"/>
                    </a:cubicBezTo>
                    <a:cubicBezTo>
                      <a:pt x="79" y="44"/>
                      <a:pt x="75" y="41"/>
                      <a:pt x="71" y="39"/>
                    </a:cubicBezTo>
                    <a:cubicBezTo>
                      <a:pt x="67" y="37"/>
                      <a:pt x="63" y="36"/>
                      <a:pt x="59" y="33"/>
                    </a:cubicBezTo>
                    <a:cubicBezTo>
                      <a:pt x="55" y="31"/>
                      <a:pt x="52" y="26"/>
                      <a:pt x="49" y="23"/>
                    </a:cubicBezTo>
                    <a:cubicBezTo>
                      <a:pt x="45" y="19"/>
                      <a:pt x="41" y="18"/>
                      <a:pt x="38" y="15"/>
                    </a:cubicBezTo>
                    <a:cubicBezTo>
                      <a:pt x="34" y="11"/>
                      <a:pt x="29" y="4"/>
                      <a:pt x="24" y="0"/>
                    </a:cubicBezTo>
                    <a:cubicBezTo>
                      <a:pt x="22" y="2"/>
                      <a:pt x="20" y="4"/>
                      <a:pt x="18" y="6"/>
                    </a:cubicBezTo>
                    <a:cubicBezTo>
                      <a:pt x="16" y="8"/>
                      <a:pt x="13" y="5"/>
                      <a:pt x="10" y="3"/>
                    </a:cubicBezTo>
                    <a:cubicBezTo>
                      <a:pt x="7" y="8"/>
                      <a:pt x="5" y="13"/>
                      <a:pt x="2" y="18"/>
                    </a:cubicBezTo>
                    <a:cubicBezTo>
                      <a:pt x="0" y="22"/>
                      <a:pt x="1" y="26"/>
                      <a:pt x="1" y="29"/>
                    </a:cubicBezTo>
                    <a:cubicBezTo>
                      <a:pt x="1" y="30"/>
                      <a:pt x="1" y="30"/>
                      <a:pt x="1" y="30"/>
                    </a:cubicBezTo>
                    <a:cubicBezTo>
                      <a:pt x="2" y="30"/>
                      <a:pt x="3" y="31"/>
                      <a:pt x="4" y="32"/>
                    </a:cubicBezTo>
                    <a:cubicBezTo>
                      <a:pt x="8" y="34"/>
                      <a:pt x="13" y="37"/>
                      <a:pt x="17" y="39"/>
                    </a:cubicBezTo>
                    <a:cubicBezTo>
                      <a:pt x="24" y="44"/>
                      <a:pt x="32" y="47"/>
                      <a:pt x="39" y="52"/>
                    </a:cubicBezTo>
                    <a:cubicBezTo>
                      <a:pt x="47" y="57"/>
                      <a:pt x="56" y="61"/>
                      <a:pt x="65" y="66"/>
                    </a:cubicBezTo>
                    <a:cubicBezTo>
                      <a:pt x="69" y="68"/>
                      <a:pt x="72" y="71"/>
                      <a:pt x="75" y="74"/>
                    </a:cubicBezTo>
                    <a:cubicBezTo>
                      <a:pt x="79" y="78"/>
                      <a:pt x="83" y="80"/>
                      <a:pt x="87" y="83"/>
                    </a:cubicBezTo>
                    <a:cubicBezTo>
                      <a:pt x="91" y="86"/>
                      <a:pt x="94" y="89"/>
                      <a:pt x="98" y="93"/>
                    </a:cubicBezTo>
                    <a:cubicBezTo>
                      <a:pt x="101" y="96"/>
                      <a:pt x="105" y="98"/>
                      <a:pt x="109" y="101"/>
                    </a:cubicBezTo>
                    <a:cubicBezTo>
                      <a:pt x="117" y="108"/>
                      <a:pt x="123" y="117"/>
                      <a:pt x="130" y="125"/>
                    </a:cubicBezTo>
                    <a:cubicBezTo>
                      <a:pt x="133" y="129"/>
                      <a:pt x="137" y="132"/>
                      <a:pt x="141" y="135"/>
                    </a:cubicBezTo>
                    <a:cubicBezTo>
                      <a:pt x="143" y="133"/>
                      <a:pt x="144" y="130"/>
                      <a:pt x="146" y="128"/>
                    </a:cubicBezTo>
                    <a:cubicBezTo>
                      <a:pt x="147" y="125"/>
                      <a:pt x="154" y="122"/>
                      <a:pt x="154" y="119"/>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917" name="グループ化 916">
                <a:extLst>
                  <a:ext uri="{FF2B5EF4-FFF2-40B4-BE49-F238E27FC236}">
                    <a16:creationId xmlns:a16="http://schemas.microsoft.com/office/drawing/2014/main" id="{EBB38A66-7B9F-4BC3-847C-0FE6995DA7C1}"/>
                  </a:ext>
                </a:extLst>
              </p:cNvPr>
              <p:cNvGrpSpPr/>
              <p:nvPr/>
            </p:nvGrpSpPr>
            <p:grpSpPr>
              <a:xfrm>
                <a:off x="3732213" y="5351463"/>
                <a:ext cx="833437" cy="738188"/>
                <a:chOff x="3732213" y="5351463"/>
                <a:chExt cx="833437" cy="738188"/>
              </a:xfrm>
              <a:grpFill/>
            </p:grpSpPr>
            <p:sp>
              <p:nvSpPr>
                <p:cNvPr id="957" name="Freeform 81">
                  <a:extLst>
                    <a:ext uri="{FF2B5EF4-FFF2-40B4-BE49-F238E27FC236}">
                      <a16:creationId xmlns:a16="http://schemas.microsoft.com/office/drawing/2014/main" id="{90FDEC8D-B1E8-465D-950A-39D882E0FACA}"/>
                    </a:ext>
                  </a:extLst>
                </p:cNvPr>
                <p:cNvSpPr>
                  <a:spLocks/>
                </p:cNvSpPr>
                <p:nvPr/>
              </p:nvSpPr>
              <p:spPr bwMode="auto">
                <a:xfrm>
                  <a:off x="3732213" y="5351463"/>
                  <a:ext cx="833437" cy="738188"/>
                </a:xfrm>
                <a:custGeom>
                  <a:avLst/>
                  <a:gdLst>
                    <a:gd name="T0" fmla="*/ 159 w 222"/>
                    <a:gd name="T1" fmla="*/ 190 h 197"/>
                    <a:gd name="T2" fmla="*/ 167 w 222"/>
                    <a:gd name="T3" fmla="*/ 174 h 197"/>
                    <a:gd name="T4" fmla="*/ 176 w 222"/>
                    <a:gd name="T5" fmla="*/ 166 h 197"/>
                    <a:gd name="T6" fmla="*/ 188 w 222"/>
                    <a:gd name="T7" fmla="*/ 162 h 197"/>
                    <a:gd name="T8" fmla="*/ 202 w 222"/>
                    <a:gd name="T9" fmla="*/ 159 h 197"/>
                    <a:gd name="T10" fmla="*/ 200 w 222"/>
                    <a:gd name="T11" fmla="*/ 148 h 197"/>
                    <a:gd name="T12" fmla="*/ 194 w 222"/>
                    <a:gd name="T13" fmla="*/ 134 h 197"/>
                    <a:gd name="T14" fmla="*/ 189 w 222"/>
                    <a:gd name="T15" fmla="*/ 119 h 197"/>
                    <a:gd name="T16" fmla="*/ 203 w 222"/>
                    <a:gd name="T17" fmla="*/ 108 h 197"/>
                    <a:gd name="T18" fmla="*/ 212 w 222"/>
                    <a:gd name="T19" fmla="*/ 78 h 197"/>
                    <a:gd name="T20" fmla="*/ 211 w 222"/>
                    <a:gd name="T21" fmla="*/ 62 h 197"/>
                    <a:gd name="T22" fmla="*/ 201 w 222"/>
                    <a:gd name="T23" fmla="*/ 69 h 197"/>
                    <a:gd name="T24" fmla="*/ 190 w 222"/>
                    <a:gd name="T25" fmla="*/ 72 h 197"/>
                    <a:gd name="T26" fmla="*/ 182 w 222"/>
                    <a:gd name="T27" fmla="*/ 59 h 197"/>
                    <a:gd name="T28" fmla="*/ 169 w 222"/>
                    <a:gd name="T29" fmla="*/ 49 h 197"/>
                    <a:gd name="T30" fmla="*/ 166 w 222"/>
                    <a:gd name="T31" fmla="*/ 49 h 197"/>
                    <a:gd name="T32" fmla="*/ 140 w 222"/>
                    <a:gd name="T33" fmla="*/ 35 h 197"/>
                    <a:gd name="T34" fmla="*/ 127 w 222"/>
                    <a:gd name="T35" fmla="*/ 58 h 197"/>
                    <a:gd name="T36" fmla="*/ 134 w 222"/>
                    <a:gd name="T37" fmla="*/ 75 h 197"/>
                    <a:gd name="T38" fmla="*/ 122 w 222"/>
                    <a:gd name="T39" fmla="*/ 74 h 197"/>
                    <a:gd name="T40" fmla="*/ 115 w 222"/>
                    <a:gd name="T41" fmla="*/ 74 h 197"/>
                    <a:gd name="T42" fmla="*/ 113 w 222"/>
                    <a:gd name="T43" fmla="*/ 53 h 197"/>
                    <a:gd name="T44" fmla="*/ 102 w 222"/>
                    <a:gd name="T45" fmla="*/ 68 h 197"/>
                    <a:gd name="T46" fmla="*/ 108 w 222"/>
                    <a:gd name="T47" fmla="*/ 83 h 197"/>
                    <a:gd name="T48" fmla="*/ 96 w 222"/>
                    <a:gd name="T49" fmla="*/ 76 h 197"/>
                    <a:gd name="T50" fmla="*/ 83 w 222"/>
                    <a:gd name="T51" fmla="*/ 77 h 197"/>
                    <a:gd name="T52" fmla="*/ 82 w 222"/>
                    <a:gd name="T53" fmla="*/ 96 h 197"/>
                    <a:gd name="T54" fmla="*/ 62 w 222"/>
                    <a:gd name="T55" fmla="*/ 92 h 197"/>
                    <a:gd name="T56" fmla="*/ 67 w 222"/>
                    <a:gd name="T57" fmla="*/ 69 h 197"/>
                    <a:gd name="T58" fmla="*/ 48 w 222"/>
                    <a:gd name="T59" fmla="*/ 79 h 197"/>
                    <a:gd name="T60" fmla="*/ 61 w 222"/>
                    <a:gd name="T61" fmla="*/ 56 h 197"/>
                    <a:gd name="T62" fmla="*/ 48 w 222"/>
                    <a:gd name="T63" fmla="*/ 18 h 197"/>
                    <a:gd name="T64" fmla="*/ 37 w 222"/>
                    <a:gd name="T65" fmla="*/ 0 h 197"/>
                    <a:gd name="T66" fmla="*/ 1 w 222"/>
                    <a:gd name="T67" fmla="*/ 58 h 197"/>
                    <a:gd name="T68" fmla="*/ 27 w 222"/>
                    <a:gd name="T69" fmla="*/ 82 h 197"/>
                    <a:gd name="T70" fmla="*/ 35 w 222"/>
                    <a:gd name="T71" fmla="*/ 90 h 197"/>
                    <a:gd name="T72" fmla="*/ 36 w 222"/>
                    <a:gd name="T73" fmla="*/ 94 h 197"/>
                    <a:gd name="T74" fmla="*/ 61 w 222"/>
                    <a:gd name="T75" fmla="*/ 117 h 197"/>
                    <a:gd name="T76" fmla="*/ 83 w 222"/>
                    <a:gd name="T77" fmla="*/ 133 h 197"/>
                    <a:gd name="T78" fmla="*/ 109 w 222"/>
                    <a:gd name="T79" fmla="*/ 144 h 197"/>
                    <a:gd name="T80" fmla="*/ 126 w 222"/>
                    <a:gd name="T81" fmla="*/ 169 h 197"/>
                    <a:gd name="T82" fmla="*/ 151 w 222"/>
                    <a:gd name="T83" fmla="*/ 195 h 197"/>
                    <a:gd name="T84" fmla="*/ 157 w 222"/>
                    <a:gd name="T85" fmla="*/ 19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2" h="197">
                      <a:moveTo>
                        <a:pt x="157" y="195"/>
                      </a:moveTo>
                      <a:cubicBezTo>
                        <a:pt x="158" y="193"/>
                        <a:pt x="158" y="192"/>
                        <a:pt x="159" y="190"/>
                      </a:cubicBezTo>
                      <a:cubicBezTo>
                        <a:pt x="160" y="186"/>
                        <a:pt x="160" y="183"/>
                        <a:pt x="160" y="179"/>
                      </a:cubicBezTo>
                      <a:cubicBezTo>
                        <a:pt x="161" y="173"/>
                        <a:pt x="163" y="176"/>
                        <a:pt x="167" y="174"/>
                      </a:cubicBezTo>
                      <a:cubicBezTo>
                        <a:pt x="169" y="173"/>
                        <a:pt x="169" y="170"/>
                        <a:pt x="170" y="169"/>
                      </a:cubicBezTo>
                      <a:cubicBezTo>
                        <a:pt x="171" y="168"/>
                        <a:pt x="174" y="167"/>
                        <a:pt x="176" y="166"/>
                      </a:cubicBezTo>
                      <a:cubicBezTo>
                        <a:pt x="179" y="165"/>
                        <a:pt x="182" y="167"/>
                        <a:pt x="185" y="166"/>
                      </a:cubicBezTo>
                      <a:cubicBezTo>
                        <a:pt x="187" y="165"/>
                        <a:pt x="187" y="163"/>
                        <a:pt x="188" y="162"/>
                      </a:cubicBezTo>
                      <a:cubicBezTo>
                        <a:pt x="189" y="162"/>
                        <a:pt x="192" y="162"/>
                        <a:pt x="194" y="162"/>
                      </a:cubicBezTo>
                      <a:cubicBezTo>
                        <a:pt x="196" y="162"/>
                        <a:pt x="201" y="163"/>
                        <a:pt x="202" y="159"/>
                      </a:cubicBezTo>
                      <a:cubicBezTo>
                        <a:pt x="202" y="156"/>
                        <a:pt x="199" y="156"/>
                        <a:pt x="200" y="152"/>
                      </a:cubicBezTo>
                      <a:cubicBezTo>
                        <a:pt x="200" y="151"/>
                        <a:pt x="200" y="150"/>
                        <a:pt x="200" y="148"/>
                      </a:cubicBezTo>
                      <a:cubicBezTo>
                        <a:pt x="200" y="146"/>
                        <a:pt x="197" y="145"/>
                        <a:pt x="196" y="143"/>
                      </a:cubicBezTo>
                      <a:cubicBezTo>
                        <a:pt x="195" y="140"/>
                        <a:pt x="196" y="137"/>
                        <a:pt x="194" y="134"/>
                      </a:cubicBezTo>
                      <a:cubicBezTo>
                        <a:pt x="192" y="131"/>
                        <a:pt x="190" y="129"/>
                        <a:pt x="188" y="126"/>
                      </a:cubicBezTo>
                      <a:cubicBezTo>
                        <a:pt x="185" y="122"/>
                        <a:pt x="186" y="122"/>
                        <a:pt x="189" y="119"/>
                      </a:cubicBezTo>
                      <a:cubicBezTo>
                        <a:pt x="191" y="117"/>
                        <a:pt x="192" y="114"/>
                        <a:pt x="195" y="112"/>
                      </a:cubicBezTo>
                      <a:cubicBezTo>
                        <a:pt x="197" y="110"/>
                        <a:pt x="200" y="109"/>
                        <a:pt x="203" y="108"/>
                      </a:cubicBezTo>
                      <a:cubicBezTo>
                        <a:pt x="208" y="105"/>
                        <a:pt x="211" y="98"/>
                        <a:pt x="216" y="94"/>
                      </a:cubicBezTo>
                      <a:cubicBezTo>
                        <a:pt x="222" y="89"/>
                        <a:pt x="213" y="84"/>
                        <a:pt x="212" y="78"/>
                      </a:cubicBezTo>
                      <a:cubicBezTo>
                        <a:pt x="211" y="75"/>
                        <a:pt x="213" y="73"/>
                        <a:pt x="214" y="69"/>
                      </a:cubicBezTo>
                      <a:cubicBezTo>
                        <a:pt x="214" y="67"/>
                        <a:pt x="213" y="64"/>
                        <a:pt x="211" y="62"/>
                      </a:cubicBezTo>
                      <a:cubicBezTo>
                        <a:pt x="208" y="64"/>
                        <a:pt x="206" y="62"/>
                        <a:pt x="203" y="65"/>
                      </a:cubicBezTo>
                      <a:cubicBezTo>
                        <a:pt x="202" y="67"/>
                        <a:pt x="202" y="67"/>
                        <a:pt x="201" y="69"/>
                      </a:cubicBezTo>
                      <a:cubicBezTo>
                        <a:pt x="200" y="69"/>
                        <a:pt x="198" y="69"/>
                        <a:pt x="197" y="70"/>
                      </a:cubicBezTo>
                      <a:cubicBezTo>
                        <a:pt x="194" y="72"/>
                        <a:pt x="194" y="75"/>
                        <a:pt x="190" y="72"/>
                      </a:cubicBezTo>
                      <a:cubicBezTo>
                        <a:pt x="188" y="71"/>
                        <a:pt x="185" y="68"/>
                        <a:pt x="184" y="66"/>
                      </a:cubicBezTo>
                      <a:cubicBezTo>
                        <a:pt x="183" y="63"/>
                        <a:pt x="184" y="62"/>
                        <a:pt x="182" y="59"/>
                      </a:cubicBezTo>
                      <a:cubicBezTo>
                        <a:pt x="181" y="58"/>
                        <a:pt x="178" y="55"/>
                        <a:pt x="176" y="54"/>
                      </a:cubicBezTo>
                      <a:cubicBezTo>
                        <a:pt x="173" y="53"/>
                        <a:pt x="172" y="52"/>
                        <a:pt x="169" y="49"/>
                      </a:cubicBezTo>
                      <a:cubicBezTo>
                        <a:pt x="169" y="49"/>
                        <a:pt x="169" y="49"/>
                        <a:pt x="168" y="49"/>
                      </a:cubicBezTo>
                      <a:cubicBezTo>
                        <a:pt x="168" y="49"/>
                        <a:pt x="167" y="49"/>
                        <a:pt x="166" y="49"/>
                      </a:cubicBezTo>
                      <a:cubicBezTo>
                        <a:pt x="162" y="46"/>
                        <a:pt x="157" y="44"/>
                        <a:pt x="152" y="42"/>
                      </a:cubicBezTo>
                      <a:cubicBezTo>
                        <a:pt x="148" y="40"/>
                        <a:pt x="144" y="37"/>
                        <a:pt x="140" y="35"/>
                      </a:cubicBezTo>
                      <a:cubicBezTo>
                        <a:pt x="140" y="35"/>
                        <a:pt x="135" y="44"/>
                        <a:pt x="135" y="45"/>
                      </a:cubicBezTo>
                      <a:cubicBezTo>
                        <a:pt x="132" y="49"/>
                        <a:pt x="130" y="53"/>
                        <a:pt x="127" y="58"/>
                      </a:cubicBezTo>
                      <a:cubicBezTo>
                        <a:pt x="127" y="59"/>
                        <a:pt x="135" y="67"/>
                        <a:pt x="136" y="67"/>
                      </a:cubicBezTo>
                      <a:cubicBezTo>
                        <a:pt x="140" y="72"/>
                        <a:pt x="139" y="71"/>
                        <a:pt x="134" y="75"/>
                      </a:cubicBezTo>
                      <a:cubicBezTo>
                        <a:pt x="131" y="78"/>
                        <a:pt x="127" y="81"/>
                        <a:pt x="124" y="85"/>
                      </a:cubicBezTo>
                      <a:cubicBezTo>
                        <a:pt x="120" y="79"/>
                        <a:pt x="119" y="80"/>
                        <a:pt x="122" y="74"/>
                      </a:cubicBezTo>
                      <a:cubicBezTo>
                        <a:pt x="125" y="67"/>
                        <a:pt x="125" y="67"/>
                        <a:pt x="121" y="61"/>
                      </a:cubicBezTo>
                      <a:cubicBezTo>
                        <a:pt x="119" y="66"/>
                        <a:pt x="117" y="70"/>
                        <a:pt x="115" y="74"/>
                      </a:cubicBezTo>
                      <a:cubicBezTo>
                        <a:pt x="111" y="69"/>
                        <a:pt x="111" y="69"/>
                        <a:pt x="114" y="63"/>
                      </a:cubicBezTo>
                      <a:cubicBezTo>
                        <a:pt x="117" y="57"/>
                        <a:pt x="118" y="58"/>
                        <a:pt x="113" y="53"/>
                      </a:cubicBezTo>
                      <a:cubicBezTo>
                        <a:pt x="112" y="55"/>
                        <a:pt x="111" y="59"/>
                        <a:pt x="108" y="61"/>
                      </a:cubicBezTo>
                      <a:cubicBezTo>
                        <a:pt x="106" y="62"/>
                        <a:pt x="99" y="66"/>
                        <a:pt x="102" y="68"/>
                      </a:cubicBezTo>
                      <a:cubicBezTo>
                        <a:pt x="101" y="69"/>
                        <a:pt x="100" y="70"/>
                        <a:pt x="98" y="70"/>
                      </a:cubicBezTo>
                      <a:cubicBezTo>
                        <a:pt x="102" y="74"/>
                        <a:pt x="105" y="79"/>
                        <a:pt x="108" y="83"/>
                      </a:cubicBezTo>
                      <a:cubicBezTo>
                        <a:pt x="105" y="85"/>
                        <a:pt x="98" y="92"/>
                        <a:pt x="96" y="89"/>
                      </a:cubicBezTo>
                      <a:cubicBezTo>
                        <a:pt x="93" y="84"/>
                        <a:pt x="101" y="80"/>
                        <a:pt x="96" y="76"/>
                      </a:cubicBezTo>
                      <a:cubicBezTo>
                        <a:pt x="94" y="78"/>
                        <a:pt x="91" y="80"/>
                        <a:pt x="89" y="81"/>
                      </a:cubicBezTo>
                      <a:cubicBezTo>
                        <a:pt x="88" y="82"/>
                        <a:pt x="84" y="78"/>
                        <a:pt x="83" y="77"/>
                      </a:cubicBezTo>
                      <a:cubicBezTo>
                        <a:pt x="81" y="81"/>
                        <a:pt x="79" y="85"/>
                        <a:pt x="76" y="89"/>
                      </a:cubicBezTo>
                      <a:cubicBezTo>
                        <a:pt x="76" y="91"/>
                        <a:pt x="81" y="95"/>
                        <a:pt x="82" y="96"/>
                      </a:cubicBezTo>
                      <a:cubicBezTo>
                        <a:pt x="80" y="98"/>
                        <a:pt x="76" y="105"/>
                        <a:pt x="73" y="102"/>
                      </a:cubicBezTo>
                      <a:cubicBezTo>
                        <a:pt x="72" y="101"/>
                        <a:pt x="62" y="93"/>
                        <a:pt x="62" y="92"/>
                      </a:cubicBezTo>
                      <a:cubicBezTo>
                        <a:pt x="65" y="87"/>
                        <a:pt x="68" y="82"/>
                        <a:pt x="71" y="78"/>
                      </a:cubicBezTo>
                      <a:cubicBezTo>
                        <a:pt x="74" y="73"/>
                        <a:pt x="70" y="72"/>
                        <a:pt x="67" y="69"/>
                      </a:cubicBezTo>
                      <a:cubicBezTo>
                        <a:pt x="63" y="75"/>
                        <a:pt x="59" y="81"/>
                        <a:pt x="56" y="87"/>
                      </a:cubicBezTo>
                      <a:cubicBezTo>
                        <a:pt x="54" y="86"/>
                        <a:pt x="47" y="80"/>
                        <a:pt x="48" y="79"/>
                      </a:cubicBezTo>
                      <a:cubicBezTo>
                        <a:pt x="50" y="75"/>
                        <a:pt x="53" y="71"/>
                        <a:pt x="55" y="67"/>
                      </a:cubicBezTo>
                      <a:cubicBezTo>
                        <a:pt x="56" y="65"/>
                        <a:pt x="62" y="59"/>
                        <a:pt x="61" y="56"/>
                      </a:cubicBezTo>
                      <a:cubicBezTo>
                        <a:pt x="61" y="54"/>
                        <a:pt x="57" y="52"/>
                        <a:pt x="57" y="50"/>
                      </a:cubicBezTo>
                      <a:cubicBezTo>
                        <a:pt x="54" y="39"/>
                        <a:pt x="51" y="29"/>
                        <a:pt x="48" y="18"/>
                      </a:cubicBezTo>
                      <a:cubicBezTo>
                        <a:pt x="47" y="15"/>
                        <a:pt x="46" y="12"/>
                        <a:pt x="45" y="8"/>
                      </a:cubicBezTo>
                      <a:cubicBezTo>
                        <a:pt x="45" y="6"/>
                        <a:pt x="39" y="2"/>
                        <a:pt x="37" y="0"/>
                      </a:cubicBezTo>
                      <a:cubicBezTo>
                        <a:pt x="26" y="17"/>
                        <a:pt x="16" y="33"/>
                        <a:pt x="6" y="50"/>
                      </a:cubicBezTo>
                      <a:cubicBezTo>
                        <a:pt x="4" y="53"/>
                        <a:pt x="2" y="55"/>
                        <a:pt x="1" y="58"/>
                      </a:cubicBezTo>
                      <a:cubicBezTo>
                        <a:pt x="0" y="58"/>
                        <a:pt x="5" y="63"/>
                        <a:pt x="6" y="63"/>
                      </a:cubicBezTo>
                      <a:cubicBezTo>
                        <a:pt x="13" y="69"/>
                        <a:pt x="20" y="76"/>
                        <a:pt x="27" y="82"/>
                      </a:cubicBezTo>
                      <a:cubicBezTo>
                        <a:pt x="31" y="77"/>
                        <a:pt x="31" y="76"/>
                        <a:pt x="36" y="81"/>
                      </a:cubicBezTo>
                      <a:cubicBezTo>
                        <a:pt x="40" y="84"/>
                        <a:pt x="33" y="86"/>
                        <a:pt x="35" y="90"/>
                      </a:cubicBezTo>
                      <a:cubicBezTo>
                        <a:pt x="37" y="92"/>
                        <a:pt x="38" y="92"/>
                        <a:pt x="36" y="94"/>
                      </a:cubicBezTo>
                      <a:cubicBezTo>
                        <a:pt x="36" y="94"/>
                        <a:pt x="36" y="94"/>
                        <a:pt x="36" y="94"/>
                      </a:cubicBezTo>
                      <a:cubicBezTo>
                        <a:pt x="41" y="98"/>
                        <a:pt x="46" y="105"/>
                        <a:pt x="50" y="109"/>
                      </a:cubicBezTo>
                      <a:cubicBezTo>
                        <a:pt x="53" y="112"/>
                        <a:pt x="57" y="113"/>
                        <a:pt x="61" y="117"/>
                      </a:cubicBezTo>
                      <a:cubicBezTo>
                        <a:pt x="64" y="120"/>
                        <a:pt x="67" y="125"/>
                        <a:pt x="71" y="127"/>
                      </a:cubicBezTo>
                      <a:cubicBezTo>
                        <a:pt x="75" y="130"/>
                        <a:pt x="79" y="131"/>
                        <a:pt x="83" y="133"/>
                      </a:cubicBezTo>
                      <a:cubicBezTo>
                        <a:pt x="87" y="135"/>
                        <a:pt x="91" y="138"/>
                        <a:pt x="96" y="140"/>
                      </a:cubicBezTo>
                      <a:cubicBezTo>
                        <a:pt x="99" y="141"/>
                        <a:pt x="104" y="144"/>
                        <a:pt x="109" y="144"/>
                      </a:cubicBezTo>
                      <a:cubicBezTo>
                        <a:pt x="113" y="145"/>
                        <a:pt x="116" y="143"/>
                        <a:pt x="120" y="147"/>
                      </a:cubicBezTo>
                      <a:cubicBezTo>
                        <a:pt x="126" y="153"/>
                        <a:pt x="125" y="161"/>
                        <a:pt x="126" y="169"/>
                      </a:cubicBezTo>
                      <a:cubicBezTo>
                        <a:pt x="126" y="177"/>
                        <a:pt x="133" y="186"/>
                        <a:pt x="139" y="191"/>
                      </a:cubicBezTo>
                      <a:cubicBezTo>
                        <a:pt x="144" y="196"/>
                        <a:pt x="146" y="193"/>
                        <a:pt x="151" y="195"/>
                      </a:cubicBezTo>
                      <a:cubicBezTo>
                        <a:pt x="154" y="195"/>
                        <a:pt x="154" y="196"/>
                        <a:pt x="155" y="197"/>
                      </a:cubicBezTo>
                      <a:cubicBezTo>
                        <a:pt x="156" y="196"/>
                        <a:pt x="156" y="196"/>
                        <a:pt x="157" y="195"/>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8" name="Freeform 82">
                  <a:extLst>
                    <a:ext uri="{FF2B5EF4-FFF2-40B4-BE49-F238E27FC236}">
                      <a16:creationId xmlns:a16="http://schemas.microsoft.com/office/drawing/2014/main" id="{55B0E85A-C5A8-40A2-A57F-80CED72DC03D}"/>
                    </a:ext>
                  </a:extLst>
                </p:cNvPr>
                <p:cNvSpPr>
                  <a:spLocks/>
                </p:cNvSpPr>
                <p:nvPr/>
              </p:nvSpPr>
              <p:spPr bwMode="auto">
                <a:xfrm>
                  <a:off x="3987800" y="5359400"/>
                  <a:ext cx="176212" cy="209550"/>
                </a:xfrm>
                <a:custGeom>
                  <a:avLst/>
                  <a:gdLst>
                    <a:gd name="T0" fmla="*/ 97 w 111"/>
                    <a:gd name="T1" fmla="*/ 35 h 132"/>
                    <a:gd name="T2" fmla="*/ 78 w 111"/>
                    <a:gd name="T3" fmla="*/ 47 h 132"/>
                    <a:gd name="T4" fmla="*/ 42 w 111"/>
                    <a:gd name="T5" fmla="*/ 0 h 132"/>
                    <a:gd name="T6" fmla="*/ 0 w 111"/>
                    <a:gd name="T7" fmla="*/ 68 h 132"/>
                    <a:gd name="T8" fmla="*/ 9 w 111"/>
                    <a:gd name="T9" fmla="*/ 78 h 132"/>
                    <a:gd name="T10" fmla="*/ 35 w 111"/>
                    <a:gd name="T11" fmla="*/ 59 h 132"/>
                    <a:gd name="T12" fmla="*/ 45 w 111"/>
                    <a:gd name="T13" fmla="*/ 71 h 132"/>
                    <a:gd name="T14" fmla="*/ 19 w 111"/>
                    <a:gd name="T15" fmla="*/ 89 h 132"/>
                    <a:gd name="T16" fmla="*/ 31 w 111"/>
                    <a:gd name="T17" fmla="*/ 101 h 132"/>
                    <a:gd name="T18" fmla="*/ 57 w 111"/>
                    <a:gd name="T19" fmla="*/ 82 h 132"/>
                    <a:gd name="T20" fmla="*/ 64 w 111"/>
                    <a:gd name="T21" fmla="*/ 94 h 132"/>
                    <a:gd name="T22" fmla="*/ 40 w 111"/>
                    <a:gd name="T23" fmla="*/ 113 h 132"/>
                    <a:gd name="T24" fmla="*/ 54 w 111"/>
                    <a:gd name="T25" fmla="*/ 132 h 132"/>
                    <a:gd name="T26" fmla="*/ 97 w 111"/>
                    <a:gd name="T27" fmla="*/ 113 h 132"/>
                    <a:gd name="T28" fmla="*/ 111 w 111"/>
                    <a:gd name="T29" fmla="*/ 54 h 132"/>
                    <a:gd name="T30" fmla="*/ 97 w 111"/>
                    <a:gd name="T31"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 h="132">
                      <a:moveTo>
                        <a:pt x="97" y="35"/>
                      </a:moveTo>
                      <a:lnTo>
                        <a:pt x="78" y="47"/>
                      </a:lnTo>
                      <a:lnTo>
                        <a:pt x="42" y="0"/>
                      </a:lnTo>
                      <a:lnTo>
                        <a:pt x="0" y="68"/>
                      </a:lnTo>
                      <a:lnTo>
                        <a:pt x="9" y="78"/>
                      </a:lnTo>
                      <a:lnTo>
                        <a:pt x="35" y="59"/>
                      </a:lnTo>
                      <a:lnTo>
                        <a:pt x="45" y="71"/>
                      </a:lnTo>
                      <a:lnTo>
                        <a:pt x="19" y="89"/>
                      </a:lnTo>
                      <a:lnTo>
                        <a:pt x="31" y="101"/>
                      </a:lnTo>
                      <a:lnTo>
                        <a:pt x="57" y="82"/>
                      </a:lnTo>
                      <a:lnTo>
                        <a:pt x="64" y="94"/>
                      </a:lnTo>
                      <a:lnTo>
                        <a:pt x="40" y="113"/>
                      </a:lnTo>
                      <a:lnTo>
                        <a:pt x="54" y="132"/>
                      </a:lnTo>
                      <a:lnTo>
                        <a:pt x="97" y="113"/>
                      </a:lnTo>
                      <a:lnTo>
                        <a:pt x="111" y="54"/>
                      </a:lnTo>
                      <a:lnTo>
                        <a:pt x="97" y="3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8" name="グループ化 917">
                <a:extLst>
                  <a:ext uri="{FF2B5EF4-FFF2-40B4-BE49-F238E27FC236}">
                    <a16:creationId xmlns:a16="http://schemas.microsoft.com/office/drawing/2014/main" id="{08DDFBF4-BFAC-4B7C-A7B6-B608ED482924}"/>
                  </a:ext>
                </a:extLst>
              </p:cNvPr>
              <p:cNvGrpSpPr/>
              <p:nvPr/>
            </p:nvGrpSpPr>
            <p:grpSpPr>
              <a:xfrm>
                <a:off x="4054475" y="5126038"/>
                <a:ext cx="806450" cy="528637"/>
                <a:chOff x="4054475" y="5126038"/>
                <a:chExt cx="806450" cy="528637"/>
              </a:xfrm>
              <a:grpFill/>
            </p:grpSpPr>
            <p:sp>
              <p:nvSpPr>
                <p:cNvPr id="954" name="Freeform 83">
                  <a:extLst>
                    <a:ext uri="{FF2B5EF4-FFF2-40B4-BE49-F238E27FC236}">
                      <a16:creationId xmlns:a16="http://schemas.microsoft.com/office/drawing/2014/main" id="{28836E17-B1D7-4C7B-A080-617D0E7FE698}"/>
                    </a:ext>
                  </a:extLst>
                </p:cNvPr>
                <p:cNvSpPr>
                  <a:spLocks/>
                </p:cNvSpPr>
                <p:nvPr/>
              </p:nvSpPr>
              <p:spPr bwMode="auto">
                <a:xfrm>
                  <a:off x="4054475" y="5343525"/>
                  <a:ext cx="87312" cy="90488"/>
                </a:xfrm>
                <a:custGeom>
                  <a:avLst/>
                  <a:gdLst>
                    <a:gd name="T0" fmla="*/ 55 w 55"/>
                    <a:gd name="T1" fmla="*/ 45 h 57"/>
                    <a:gd name="T2" fmla="*/ 24 w 55"/>
                    <a:gd name="T3" fmla="*/ 0 h 57"/>
                    <a:gd name="T4" fmla="*/ 7 w 55"/>
                    <a:gd name="T5" fmla="*/ 0 h 57"/>
                    <a:gd name="T6" fmla="*/ 0 w 55"/>
                    <a:gd name="T7" fmla="*/ 10 h 57"/>
                    <a:gd name="T8" fmla="*/ 36 w 55"/>
                    <a:gd name="T9" fmla="*/ 57 h 57"/>
                    <a:gd name="T10" fmla="*/ 55 w 55"/>
                    <a:gd name="T11" fmla="*/ 45 h 57"/>
                  </a:gdLst>
                  <a:ahLst/>
                  <a:cxnLst>
                    <a:cxn ang="0">
                      <a:pos x="T0" y="T1"/>
                    </a:cxn>
                    <a:cxn ang="0">
                      <a:pos x="T2" y="T3"/>
                    </a:cxn>
                    <a:cxn ang="0">
                      <a:pos x="T4" y="T5"/>
                    </a:cxn>
                    <a:cxn ang="0">
                      <a:pos x="T6" y="T7"/>
                    </a:cxn>
                    <a:cxn ang="0">
                      <a:pos x="T8" y="T9"/>
                    </a:cxn>
                    <a:cxn ang="0">
                      <a:pos x="T10" y="T11"/>
                    </a:cxn>
                  </a:cxnLst>
                  <a:rect l="0" t="0" r="r" b="b"/>
                  <a:pathLst>
                    <a:path w="55" h="57">
                      <a:moveTo>
                        <a:pt x="55" y="45"/>
                      </a:moveTo>
                      <a:lnTo>
                        <a:pt x="24" y="0"/>
                      </a:lnTo>
                      <a:lnTo>
                        <a:pt x="7" y="0"/>
                      </a:lnTo>
                      <a:lnTo>
                        <a:pt x="0" y="10"/>
                      </a:lnTo>
                      <a:lnTo>
                        <a:pt x="36" y="57"/>
                      </a:lnTo>
                      <a:lnTo>
                        <a:pt x="55" y="4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5" name="Freeform 84">
                  <a:extLst>
                    <a:ext uri="{FF2B5EF4-FFF2-40B4-BE49-F238E27FC236}">
                      <a16:creationId xmlns:a16="http://schemas.microsoft.com/office/drawing/2014/main" id="{30CA9176-DBE4-4B22-8590-155E2AAA5CA3}"/>
                    </a:ext>
                  </a:extLst>
                </p:cNvPr>
                <p:cNvSpPr>
                  <a:spLocks/>
                </p:cNvSpPr>
                <p:nvPr/>
              </p:nvSpPr>
              <p:spPr bwMode="auto">
                <a:xfrm>
                  <a:off x="4122738" y="5126038"/>
                  <a:ext cx="449262" cy="338138"/>
                </a:xfrm>
                <a:custGeom>
                  <a:avLst/>
                  <a:gdLst>
                    <a:gd name="T0" fmla="*/ 163 w 283"/>
                    <a:gd name="T1" fmla="*/ 85 h 213"/>
                    <a:gd name="T2" fmla="*/ 94 w 283"/>
                    <a:gd name="T3" fmla="*/ 48 h 213"/>
                    <a:gd name="T4" fmla="*/ 101 w 283"/>
                    <a:gd name="T5" fmla="*/ 33 h 213"/>
                    <a:gd name="T6" fmla="*/ 73 w 283"/>
                    <a:gd name="T7" fmla="*/ 22 h 213"/>
                    <a:gd name="T8" fmla="*/ 75 w 283"/>
                    <a:gd name="T9" fmla="*/ 14 h 213"/>
                    <a:gd name="T10" fmla="*/ 45 w 283"/>
                    <a:gd name="T11" fmla="*/ 0 h 213"/>
                    <a:gd name="T12" fmla="*/ 0 w 283"/>
                    <a:gd name="T13" fmla="*/ 97 h 213"/>
                    <a:gd name="T14" fmla="*/ 14 w 283"/>
                    <a:gd name="T15" fmla="*/ 121 h 213"/>
                    <a:gd name="T16" fmla="*/ 40 w 283"/>
                    <a:gd name="T17" fmla="*/ 102 h 213"/>
                    <a:gd name="T18" fmla="*/ 64 w 283"/>
                    <a:gd name="T19" fmla="*/ 114 h 213"/>
                    <a:gd name="T20" fmla="*/ 42 w 283"/>
                    <a:gd name="T21" fmla="*/ 161 h 213"/>
                    <a:gd name="T22" fmla="*/ 142 w 283"/>
                    <a:gd name="T23" fmla="*/ 213 h 213"/>
                    <a:gd name="T24" fmla="*/ 172 w 283"/>
                    <a:gd name="T25" fmla="*/ 206 h 213"/>
                    <a:gd name="T26" fmla="*/ 246 w 283"/>
                    <a:gd name="T27" fmla="*/ 116 h 213"/>
                    <a:gd name="T28" fmla="*/ 283 w 283"/>
                    <a:gd name="T29" fmla="*/ 43 h 213"/>
                    <a:gd name="T30" fmla="*/ 208 w 283"/>
                    <a:gd name="T31" fmla="*/ 0 h 213"/>
                    <a:gd name="T32" fmla="*/ 163 w 283"/>
                    <a:gd name="T33" fmla="*/ 8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213">
                      <a:moveTo>
                        <a:pt x="163" y="85"/>
                      </a:moveTo>
                      <a:lnTo>
                        <a:pt x="94" y="48"/>
                      </a:lnTo>
                      <a:lnTo>
                        <a:pt x="101" y="33"/>
                      </a:lnTo>
                      <a:lnTo>
                        <a:pt x="73" y="22"/>
                      </a:lnTo>
                      <a:lnTo>
                        <a:pt x="75" y="14"/>
                      </a:lnTo>
                      <a:lnTo>
                        <a:pt x="45" y="0"/>
                      </a:lnTo>
                      <a:lnTo>
                        <a:pt x="0" y="97"/>
                      </a:lnTo>
                      <a:lnTo>
                        <a:pt x="14" y="121"/>
                      </a:lnTo>
                      <a:lnTo>
                        <a:pt x="40" y="102"/>
                      </a:lnTo>
                      <a:lnTo>
                        <a:pt x="64" y="114"/>
                      </a:lnTo>
                      <a:lnTo>
                        <a:pt x="42" y="161"/>
                      </a:lnTo>
                      <a:lnTo>
                        <a:pt x="142" y="213"/>
                      </a:lnTo>
                      <a:lnTo>
                        <a:pt x="172" y="206"/>
                      </a:lnTo>
                      <a:lnTo>
                        <a:pt x="246" y="116"/>
                      </a:lnTo>
                      <a:lnTo>
                        <a:pt x="283" y="43"/>
                      </a:lnTo>
                      <a:lnTo>
                        <a:pt x="208" y="0"/>
                      </a:lnTo>
                      <a:lnTo>
                        <a:pt x="163" y="8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6" name="Freeform 85">
                  <a:extLst>
                    <a:ext uri="{FF2B5EF4-FFF2-40B4-BE49-F238E27FC236}">
                      <a16:creationId xmlns:a16="http://schemas.microsoft.com/office/drawing/2014/main" id="{A0891C6C-34A5-4995-B4E9-01FEC38C813B}"/>
                    </a:ext>
                  </a:extLst>
                </p:cNvPr>
                <p:cNvSpPr>
                  <a:spLocks/>
                </p:cNvSpPr>
                <p:nvPr/>
              </p:nvSpPr>
              <p:spPr bwMode="auto">
                <a:xfrm>
                  <a:off x="4362450" y="5216525"/>
                  <a:ext cx="498475" cy="438150"/>
                </a:xfrm>
                <a:custGeom>
                  <a:avLst/>
                  <a:gdLst>
                    <a:gd name="T0" fmla="*/ 55 w 133"/>
                    <a:gd name="T1" fmla="*/ 106 h 117"/>
                    <a:gd name="T2" fmla="*/ 62 w 133"/>
                    <a:gd name="T3" fmla="*/ 108 h 117"/>
                    <a:gd name="T4" fmla="*/ 79 w 133"/>
                    <a:gd name="T5" fmla="*/ 112 h 117"/>
                    <a:gd name="T6" fmla="*/ 89 w 133"/>
                    <a:gd name="T7" fmla="*/ 116 h 117"/>
                    <a:gd name="T8" fmla="*/ 97 w 133"/>
                    <a:gd name="T9" fmla="*/ 113 h 117"/>
                    <a:gd name="T10" fmla="*/ 105 w 133"/>
                    <a:gd name="T11" fmla="*/ 110 h 117"/>
                    <a:gd name="T12" fmla="*/ 114 w 133"/>
                    <a:gd name="T13" fmla="*/ 110 h 117"/>
                    <a:gd name="T14" fmla="*/ 115 w 133"/>
                    <a:gd name="T15" fmla="*/ 103 h 117"/>
                    <a:gd name="T16" fmla="*/ 121 w 133"/>
                    <a:gd name="T17" fmla="*/ 97 h 117"/>
                    <a:gd name="T18" fmla="*/ 128 w 133"/>
                    <a:gd name="T19" fmla="*/ 90 h 117"/>
                    <a:gd name="T20" fmla="*/ 133 w 133"/>
                    <a:gd name="T21" fmla="*/ 82 h 117"/>
                    <a:gd name="T22" fmla="*/ 126 w 133"/>
                    <a:gd name="T23" fmla="*/ 80 h 117"/>
                    <a:gd name="T24" fmla="*/ 122 w 133"/>
                    <a:gd name="T25" fmla="*/ 71 h 117"/>
                    <a:gd name="T26" fmla="*/ 115 w 133"/>
                    <a:gd name="T27" fmla="*/ 65 h 117"/>
                    <a:gd name="T28" fmla="*/ 110 w 133"/>
                    <a:gd name="T29" fmla="*/ 64 h 117"/>
                    <a:gd name="T30" fmla="*/ 98 w 133"/>
                    <a:gd name="T31" fmla="*/ 63 h 117"/>
                    <a:gd name="T32" fmla="*/ 92 w 133"/>
                    <a:gd name="T33" fmla="*/ 59 h 117"/>
                    <a:gd name="T34" fmla="*/ 88 w 133"/>
                    <a:gd name="T35" fmla="*/ 55 h 117"/>
                    <a:gd name="T36" fmla="*/ 96 w 133"/>
                    <a:gd name="T37" fmla="*/ 45 h 117"/>
                    <a:gd name="T38" fmla="*/ 105 w 133"/>
                    <a:gd name="T39" fmla="*/ 42 h 117"/>
                    <a:gd name="T40" fmla="*/ 92 w 133"/>
                    <a:gd name="T41" fmla="*/ 41 h 117"/>
                    <a:gd name="T42" fmla="*/ 88 w 133"/>
                    <a:gd name="T43" fmla="*/ 37 h 117"/>
                    <a:gd name="T44" fmla="*/ 94 w 133"/>
                    <a:gd name="T45" fmla="*/ 27 h 117"/>
                    <a:gd name="T46" fmla="*/ 84 w 133"/>
                    <a:gd name="T47" fmla="*/ 22 h 117"/>
                    <a:gd name="T48" fmla="*/ 81 w 133"/>
                    <a:gd name="T49" fmla="*/ 12 h 117"/>
                    <a:gd name="T50" fmla="*/ 74 w 133"/>
                    <a:gd name="T51" fmla="*/ 5 h 117"/>
                    <a:gd name="T52" fmla="*/ 64 w 133"/>
                    <a:gd name="T53" fmla="*/ 1 h 117"/>
                    <a:gd name="T54" fmla="*/ 60 w 133"/>
                    <a:gd name="T55" fmla="*/ 0 h 117"/>
                    <a:gd name="T56" fmla="*/ 42 w 133"/>
                    <a:gd name="T57" fmla="*/ 35 h 117"/>
                    <a:gd name="T58" fmla="*/ 37 w 133"/>
                    <a:gd name="T59" fmla="*/ 38 h 117"/>
                    <a:gd name="T60" fmla="*/ 25 w 133"/>
                    <a:gd name="T61" fmla="*/ 55 h 117"/>
                    <a:gd name="T62" fmla="*/ 0 w 133"/>
                    <a:gd name="T63" fmla="*/ 85 h 117"/>
                    <a:gd name="T64" fmla="*/ 8 w 133"/>
                    <a:gd name="T65" fmla="*/ 90 h 117"/>
                    <a:gd name="T66" fmla="*/ 16 w 133"/>
                    <a:gd name="T67" fmla="*/ 102 h 117"/>
                    <a:gd name="T68" fmla="*/ 29 w 133"/>
                    <a:gd name="T69" fmla="*/ 106 h 117"/>
                    <a:gd name="T70" fmla="*/ 35 w 133"/>
                    <a:gd name="T71" fmla="*/ 101 h 117"/>
                    <a:gd name="T72" fmla="*/ 46 w 133"/>
                    <a:gd name="T73" fmla="*/ 105 h 117"/>
                    <a:gd name="T74" fmla="*/ 53 w 133"/>
                    <a:gd name="T75" fmla="*/ 10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17">
                      <a:moveTo>
                        <a:pt x="53" y="106"/>
                      </a:moveTo>
                      <a:cubicBezTo>
                        <a:pt x="54" y="106"/>
                        <a:pt x="54" y="105"/>
                        <a:pt x="55" y="106"/>
                      </a:cubicBezTo>
                      <a:cubicBezTo>
                        <a:pt x="56" y="106"/>
                        <a:pt x="57" y="107"/>
                        <a:pt x="58" y="107"/>
                      </a:cubicBezTo>
                      <a:cubicBezTo>
                        <a:pt x="59" y="108"/>
                        <a:pt x="61" y="108"/>
                        <a:pt x="62" y="108"/>
                      </a:cubicBezTo>
                      <a:cubicBezTo>
                        <a:pt x="66" y="110"/>
                        <a:pt x="70" y="109"/>
                        <a:pt x="74" y="111"/>
                      </a:cubicBezTo>
                      <a:cubicBezTo>
                        <a:pt x="76" y="112"/>
                        <a:pt x="77" y="112"/>
                        <a:pt x="79" y="112"/>
                      </a:cubicBezTo>
                      <a:cubicBezTo>
                        <a:pt x="81" y="113"/>
                        <a:pt x="82" y="113"/>
                        <a:pt x="82" y="115"/>
                      </a:cubicBezTo>
                      <a:cubicBezTo>
                        <a:pt x="85" y="115"/>
                        <a:pt x="87" y="115"/>
                        <a:pt x="89" y="116"/>
                      </a:cubicBezTo>
                      <a:cubicBezTo>
                        <a:pt x="90" y="116"/>
                        <a:pt x="94" y="117"/>
                        <a:pt x="95" y="116"/>
                      </a:cubicBezTo>
                      <a:cubicBezTo>
                        <a:pt x="96" y="115"/>
                        <a:pt x="96" y="114"/>
                        <a:pt x="97" y="113"/>
                      </a:cubicBezTo>
                      <a:cubicBezTo>
                        <a:pt x="98" y="112"/>
                        <a:pt x="99" y="111"/>
                        <a:pt x="99" y="110"/>
                      </a:cubicBezTo>
                      <a:cubicBezTo>
                        <a:pt x="101" y="108"/>
                        <a:pt x="103" y="107"/>
                        <a:pt x="105" y="110"/>
                      </a:cubicBezTo>
                      <a:cubicBezTo>
                        <a:pt x="107" y="112"/>
                        <a:pt x="108" y="115"/>
                        <a:pt x="111" y="113"/>
                      </a:cubicBezTo>
                      <a:cubicBezTo>
                        <a:pt x="112" y="113"/>
                        <a:pt x="114" y="111"/>
                        <a:pt x="114" y="110"/>
                      </a:cubicBezTo>
                      <a:cubicBezTo>
                        <a:pt x="115" y="108"/>
                        <a:pt x="113" y="108"/>
                        <a:pt x="113" y="106"/>
                      </a:cubicBezTo>
                      <a:cubicBezTo>
                        <a:pt x="113" y="105"/>
                        <a:pt x="115" y="105"/>
                        <a:pt x="115" y="103"/>
                      </a:cubicBezTo>
                      <a:cubicBezTo>
                        <a:pt x="116" y="102"/>
                        <a:pt x="115" y="100"/>
                        <a:pt x="115" y="99"/>
                      </a:cubicBezTo>
                      <a:cubicBezTo>
                        <a:pt x="116" y="95"/>
                        <a:pt x="118" y="96"/>
                        <a:pt x="121" y="97"/>
                      </a:cubicBezTo>
                      <a:cubicBezTo>
                        <a:pt x="124" y="99"/>
                        <a:pt x="124" y="95"/>
                        <a:pt x="125" y="93"/>
                      </a:cubicBezTo>
                      <a:cubicBezTo>
                        <a:pt x="126" y="92"/>
                        <a:pt x="126" y="90"/>
                        <a:pt x="128" y="90"/>
                      </a:cubicBezTo>
                      <a:cubicBezTo>
                        <a:pt x="129" y="89"/>
                        <a:pt x="132" y="90"/>
                        <a:pt x="133" y="88"/>
                      </a:cubicBezTo>
                      <a:cubicBezTo>
                        <a:pt x="133" y="87"/>
                        <a:pt x="133" y="82"/>
                        <a:pt x="133" y="82"/>
                      </a:cubicBezTo>
                      <a:cubicBezTo>
                        <a:pt x="132" y="81"/>
                        <a:pt x="131" y="82"/>
                        <a:pt x="130" y="82"/>
                      </a:cubicBezTo>
                      <a:cubicBezTo>
                        <a:pt x="129" y="82"/>
                        <a:pt x="127" y="81"/>
                        <a:pt x="126" y="80"/>
                      </a:cubicBezTo>
                      <a:cubicBezTo>
                        <a:pt x="124" y="78"/>
                        <a:pt x="127" y="77"/>
                        <a:pt x="126" y="75"/>
                      </a:cubicBezTo>
                      <a:cubicBezTo>
                        <a:pt x="124" y="75"/>
                        <a:pt x="123" y="72"/>
                        <a:pt x="122" y="71"/>
                      </a:cubicBezTo>
                      <a:cubicBezTo>
                        <a:pt x="120" y="69"/>
                        <a:pt x="119" y="69"/>
                        <a:pt x="120" y="65"/>
                      </a:cubicBezTo>
                      <a:cubicBezTo>
                        <a:pt x="119" y="64"/>
                        <a:pt x="117" y="65"/>
                        <a:pt x="115" y="65"/>
                      </a:cubicBezTo>
                      <a:cubicBezTo>
                        <a:pt x="114" y="64"/>
                        <a:pt x="115" y="63"/>
                        <a:pt x="113" y="63"/>
                      </a:cubicBezTo>
                      <a:cubicBezTo>
                        <a:pt x="112" y="63"/>
                        <a:pt x="111" y="64"/>
                        <a:pt x="110" y="64"/>
                      </a:cubicBezTo>
                      <a:cubicBezTo>
                        <a:pt x="107" y="65"/>
                        <a:pt x="106" y="63"/>
                        <a:pt x="103" y="63"/>
                      </a:cubicBezTo>
                      <a:cubicBezTo>
                        <a:pt x="101" y="62"/>
                        <a:pt x="100" y="63"/>
                        <a:pt x="98" y="63"/>
                      </a:cubicBezTo>
                      <a:cubicBezTo>
                        <a:pt x="95" y="63"/>
                        <a:pt x="95" y="62"/>
                        <a:pt x="94" y="60"/>
                      </a:cubicBezTo>
                      <a:cubicBezTo>
                        <a:pt x="93" y="60"/>
                        <a:pt x="93" y="60"/>
                        <a:pt x="92" y="59"/>
                      </a:cubicBezTo>
                      <a:cubicBezTo>
                        <a:pt x="91" y="59"/>
                        <a:pt x="90" y="60"/>
                        <a:pt x="89" y="59"/>
                      </a:cubicBezTo>
                      <a:cubicBezTo>
                        <a:pt x="86" y="58"/>
                        <a:pt x="88" y="57"/>
                        <a:pt x="88" y="55"/>
                      </a:cubicBezTo>
                      <a:cubicBezTo>
                        <a:pt x="89" y="54"/>
                        <a:pt x="89" y="52"/>
                        <a:pt x="89" y="51"/>
                      </a:cubicBezTo>
                      <a:cubicBezTo>
                        <a:pt x="93" y="51"/>
                        <a:pt x="93" y="46"/>
                        <a:pt x="96" y="45"/>
                      </a:cubicBezTo>
                      <a:cubicBezTo>
                        <a:pt x="98" y="45"/>
                        <a:pt x="101" y="47"/>
                        <a:pt x="103" y="46"/>
                      </a:cubicBezTo>
                      <a:cubicBezTo>
                        <a:pt x="104" y="46"/>
                        <a:pt x="105" y="43"/>
                        <a:pt x="105" y="42"/>
                      </a:cubicBezTo>
                      <a:cubicBezTo>
                        <a:pt x="104" y="41"/>
                        <a:pt x="99" y="43"/>
                        <a:pt x="97" y="43"/>
                      </a:cubicBezTo>
                      <a:cubicBezTo>
                        <a:pt x="95" y="42"/>
                        <a:pt x="94" y="41"/>
                        <a:pt x="92" y="41"/>
                      </a:cubicBezTo>
                      <a:cubicBezTo>
                        <a:pt x="91" y="40"/>
                        <a:pt x="90" y="41"/>
                        <a:pt x="89" y="40"/>
                      </a:cubicBezTo>
                      <a:cubicBezTo>
                        <a:pt x="88" y="40"/>
                        <a:pt x="87" y="38"/>
                        <a:pt x="88" y="37"/>
                      </a:cubicBezTo>
                      <a:cubicBezTo>
                        <a:pt x="88" y="35"/>
                        <a:pt x="90" y="35"/>
                        <a:pt x="92" y="34"/>
                      </a:cubicBezTo>
                      <a:cubicBezTo>
                        <a:pt x="94" y="32"/>
                        <a:pt x="94" y="30"/>
                        <a:pt x="94" y="27"/>
                      </a:cubicBezTo>
                      <a:cubicBezTo>
                        <a:pt x="92" y="27"/>
                        <a:pt x="89" y="24"/>
                        <a:pt x="89" y="21"/>
                      </a:cubicBezTo>
                      <a:cubicBezTo>
                        <a:pt x="88" y="21"/>
                        <a:pt x="85" y="26"/>
                        <a:pt x="84" y="22"/>
                      </a:cubicBezTo>
                      <a:cubicBezTo>
                        <a:pt x="84" y="19"/>
                        <a:pt x="89" y="18"/>
                        <a:pt x="86" y="15"/>
                      </a:cubicBezTo>
                      <a:cubicBezTo>
                        <a:pt x="84" y="14"/>
                        <a:pt x="82" y="13"/>
                        <a:pt x="81" y="12"/>
                      </a:cubicBezTo>
                      <a:cubicBezTo>
                        <a:pt x="80" y="10"/>
                        <a:pt x="79" y="9"/>
                        <a:pt x="77" y="8"/>
                      </a:cubicBezTo>
                      <a:cubicBezTo>
                        <a:pt x="76" y="7"/>
                        <a:pt x="75" y="7"/>
                        <a:pt x="74" y="5"/>
                      </a:cubicBezTo>
                      <a:cubicBezTo>
                        <a:pt x="72" y="6"/>
                        <a:pt x="65" y="8"/>
                        <a:pt x="63" y="5"/>
                      </a:cubicBezTo>
                      <a:cubicBezTo>
                        <a:pt x="63" y="4"/>
                        <a:pt x="65" y="3"/>
                        <a:pt x="64" y="1"/>
                      </a:cubicBezTo>
                      <a:cubicBezTo>
                        <a:pt x="63" y="0"/>
                        <a:pt x="62" y="0"/>
                        <a:pt x="61" y="0"/>
                      </a:cubicBezTo>
                      <a:cubicBezTo>
                        <a:pt x="60" y="0"/>
                        <a:pt x="60" y="0"/>
                        <a:pt x="60" y="0"/>
                      </a:cubicBezTo>
                      <a:cubicBezTo>
                        <a:pt x="55" y="10"/>
                        <a:pt x="51" y="19"/>
                        <a:pt x="46" y="28"/>
                      </a:cubicBezTo>
                      <a:cubicBezTo>
                        <a:pt x="45" y="30"/>
                        <a:pt x="43" y="32"/>
                        <a:pt x="42" y="35"/>
                      </a:cubicBezTo>
                      <a:cubicBezTo>
                        <a:pt x="41" y="37"/>
                        <a:pt x="44" y="37"/>
                        <a:pt x="42" y="39"/>
                      </a:cubicBezTo>
                      <a:cubicBezTo>
                        <a:pt x="41" y="41"/>
                        <a:pt x="39" y="37"/>
                        <a:pt x="37" y="38"/>
                      </a:cubicBezTo>
                      <a:cubicBezTo>
                        <a:pt x="35" y="39"/>
                        <a:pt x="36" y="42"/>
                        <a:pt x="34" y="44"/>
                      </a:cubicBezTo>
                      <a:cubicBezTo>
                        <a:pt x="31" y="48"/>
                        <a:pt x="28" y="52"/>
                        <a:pt x="25" y="55"/>
                      </a:cubicBezTo>
                      <a:cubicBezTo>
                        <a:pt x="17" y="64"/>
                        <a:pt x="10" y="73"/>
                        <a:pt x="2" y="82"/>
                      </a:cubicBezTo>
                      <a:cubicBezTo>
                        <a:pt x="2" y="83"/>
                        <a:pt x="1" y="84"/>
                        <a:pt x="0" y="85"/>
                      </a:cubicBezTo>
                      <a:cubicBezTo>
                        <a:pt x="1" y="85"/>
                        <a:pt x="1" y="85"/>
                        <a:pt x="1" y="85"/>
                      </a:cubicBezTo>
                      <a:cubicBezTo>
                        <a:pt x="4" y="88"/>
                        <a:pt x="5" y="89"/>
                        <a:pt x="8" y="90"/>
                      </a:cubicBezTo>
                      <a:cubicBezTo>
                        <a:pt x="10" y="91"/>
                        <a:pt x="13" y="94"/>
                        <a:pt x="14" y="95"/>
                      </a:cubicBezTo>
                      <a:cubicBezTo>
                        <a:pt x="16" y="98"/>
                        <a:pt x="15" y="99"/>
                        <a:pt x="16" y="102"/>
                      </a:cubicBezTo>
                      <a:cubicBezTo>
                        <a:pt x="17" y="104"/>
                        <a:pt x="20" y="107"/>
                        <a:pt x="22" y="108"/>
                      </a:cubicBezTo>
                      <a:cubicBezTo>
                        <a:pt x="26" y="111"/>
                        <a:pt x="26" y="108"/>
                        <a:pt x="29" y="106"/>
                      </a:cubicBezTo>
                      <a:cubicBezTo>
                        <a:pt x="30" y="105"/>
                        <a:pt x="32" y="105"/>
                        <a:pt x="33" y="105"/>
                      </a:cubicBezTo>
                      <a:cubicBezTo>
                        <a:pt x="34" y="103"/>
                        <a:pt x="34" y="103"/>
                        <a:pt x="35" y="101"/>
                      </a:cubicBezTo>
                      <a:cubicBezTo>
                        <a:pt x="38" y="98"/>
                        <a:pt x="40" y="100"/>
                        <a:pt x="43" y="98"/>
                      </a:cubicBezTo>
                      <a:cubicBezTo>
                        <a:pt x="45" y="100"/>
                        <a:pt x="46" y="103"/>
                        <a:pt x="46" y="105"/>
                      </a:cubicBezTo>
                      <a:cubicBezTo>
                        <a:pt x="46" y="106"/>
                        <a:pt x="46" y="106"/>
                        <a:pt x="46" y="106"/>
                      </a:cubicBezTo>
                      <a:cubicBezTo>
                        <a:pt x="48" y="106"/>
                        <a:pt x="50" y="106"/>
                        <a:pt x="53" y="10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19" name="Freeform 86">
                <a:extLst>
                  <a:ext uri="{FF2B5EF4-FFF2-40B4-BE49-F238E27FC236}">
                    <a16:creationId xmlns:a16="http://schemas.microsoft.com/office/drawing/2014/main" id="{38041102-CBDE-458A-A605-6FA0E87D4C55}"/>
                  </a:ext>
                </a:extLst>
              </p:cNvPr>
              <p:cNvSpPr>
                <a:spLocks/>
              </p:cNvSpPr>
              <p:nvPr/>
            </p:nvSpPr>
            <p:spPr bwMode="auto">
              <a:xfrm>
                <a:off x="4306888" y="5595938"/>
                <a:ext cx="1368425" cy="2474913"/>
              </a:xfrm>
              <a:custGeom>
                <a:avLst/>
                <a:gdLst>
                  <a:gd name="T0" fmla="*/ 285 w 365"/>
                  <a:gd name="T1" fmla="*/ 319 h 660"/>
                  <a:gd name="T2" fmla="*/ 271 w 365"/>
                  <a:gd name="T3" fmla="*/ 282 h 660"/>
                  <a:gd name="T4" fmla="*/ 263 w 365"/>
                  <a:gd name="T5" fmla="*/ 240 h 660"/>
                  <a:gd name="T6" fmla="*/ 231 w 365"/>
                  <a:gd name="T7" fmla="*/ 213 h 660"/>
                  <a:gd name="T8" fmla="*/ 204 w 365"/>
                  <a:gd name="T9" fmla="*/ 190 h 660"/>
                  <a:gd name="T10" fmla="*/ 185 w 365"/>
                  <a:gd name="T11" fmla="*/ 140 h 660"/>
                  <a:gd name="T12" fmla="*/ 171 w 365"/>
                  <a:gd name="T13" fmla="*/ 128 h 660"/>
                  <a:gd name="T14" fmla="*/ 166 w 365"/>
                  <a:gd name="T15" fmla="*/ 64 h 660"/>
                  <a:gd name="T16" fmla="*/ 160 w 365"/>
                  <a:gd name="T17" fmla="*/ 63 h 660"/>
                  <a:gd name="T18" fmla="*/ 153 w 365"/>
                  <a:gd name="T19" fmla="*/ 28 h 660"/>
                  <a:gd name="T20" fmla="*/ 142 w 365"/>
                  <a:gd name="T21" fmla="*/ 13 h 660"/>
                  <a:gd name="T22" fmla="*/ 129 w 365"/>
                  <a:gd name="T23" fmla="*/ 9 h 660"/>
                  <a:gd name="T24" fmla="*/ 112 w 365"/>
                  <a:gd name="T25" fmla="*/ 12 h 660"/>
                  <a:gd name="T26" fmla="*/ 94 w 365"/>
                  <a:gd name="T27" fmla="*/ 11 h 660"/>
                  <a:gd name="T28" fmla="*/ 70 w 365"/>
                  <a:gd name="T29" fmla="*/ 5 h 660"/>
                  <a:gd name="T30" fmla="*/ 63 w 365"/>
                  <a:gd name="T31" fmla="*/ 29 h 660"/>
                  <a:gd name="T32" fmla="*/ 35 w 365"/>
                  <a:gd name="T33" fmla="*/ 61 h 660"/>
                  <a:gd name="T34" fmla="*/ 47 w 365"/>
                  <a:gd name="T35" fmla="*/ 87 h 660"/>
                  <a:gd name="T36" fmla="*/ 32 w 365"/>
                  <a:gd name="T37" fmla="*/ 101 h 660"/>
                  <a:gd name="T38" fmla="*/ 7 w 365"/>
                  <a:gd name="T39" fmla="*/ 114 h 660"/>
                  <a:gd name="T40" fmla="*/ 4 w 365"/>
                  <a:gd name="T41" fmla="*/ 134 h 660"/>
                  <a:gd name="T42" fmla="*/ 0 w 365"/>
                  <a:gd name="T43" fmla="*/ 164 h 660"/>
                  <a:gd name="T44" fmla="*/ 39 w 365"/>
                  <a:gd name="T45" fmla="*/ 187 h 660"/>
                  <a:gd name="T46" fmla="*/ 70 w 365"/>
                  <a:gd name="T47" fmla="*/ 197 h 660"/>
                  <a:gd name="T48" fmla="*/ 87 w 365"/>
                  <a:gd name="T49" fmla="*/ 243 h 660"/>
                  <a:gd name="T50" fmla="*/ 92 w 365"/>
                  <a:gd name="T51" fmla="*/ 290 h 660"/>
                  <a:gd name="T52" fmla="*/ 106 w 365"/>
                  <a:gd name="T53" fmla="*/ 320 h 660"/>
                  <a:gd name="T54" fmla="*/ 120 w 365"/>
                  <a:gd name="T55" fmla="*/ 373 h 660"/>
                  <a:gd name="T56" fmla="*/ 126 w 365"/>
                  <a:gd name="T57" fmla="*/ 413 h 660"/>
                  <a:gd name="T58" fmla="*/ 126 w 365"/>
                  <a:gd name="T59" fmla="*/ 448 h 660"/>
                  <a:gd name="T60" fmla="*/ 129 w 365"/>
                  <a:gd name="T61" fmla="*/ 494 h 660"/>
                  <a:gd name="T62" fmla="*/ 156 w 365"/>
                  <a:gd name="T63" fmla="*/ 526 h 660"/>
                  <a:gd name="T64" fmla="*/ 143 w 365"/>
                  <a:gd name="T65" fmla="*/ 575 h 660"/>
                  <a:gd name="T66" fmla="*/ 133 w 365"/>
                  <a:gd name="T67" fmla="*/ 622 h 660"/>
                  <a:gd name="T68" fmla="*/ 128 w 365"/>
                  <a:gd name="T69" fmla="*/ 650 h 660"/>
                  <a:gd name="T70" fmla="*/ 164 w 365"/>
                  <a:gd name="T71" fmla="*/ 658 h 660"/>
                  <a:gd name="T72" fmla="*/ 204 w 365"/>
                  <a:gd name="T73" fmla="*/ 633 h 660"/>
                  <a:gd name="T74" fmla="*/ 223 w 365"/>
                  <a:gd name="T75" fmla="*/ 605 h 660"/>
                  <a:gd name="T76" fmla="*/ 244 w 365"/>
                  <a:gd name="T77" fmla="*/ 578 h 660"/>
                  <a:gd name="T78" fmla="*/ 250 w 365"/>
                  <a:gd name="T79" fmla="*/ 558 h 660"/>
                  <a:gd name="T80" fmla="*/ 277 w 365"/>
                  <a:gd name="T81" fmla="*/ 548 h 660"/>
                  <a:gd name="T82" fmla="*/ 287 w 365"/>
                  <a:gd name="T83" fmla="*/ 531 h 660"/>
                  <a:gd name="T84" fmla="*/ 312 w 365"/>
                  <a:gd name="T85" fmla="*/ 524 h 660"/>
                  <a:gd name="T86" fmla="*/ 332 w 365"/>
                  <a:gd name="T87" fmla="*/ 509 h 660"/>
                  <a:gd name="T88" fmla="*/ 342 w 365"/>
                  <a:gd name="T89" fmla="*/ 485 h 660"/>
                  <a:gd name="T90" fmla="*/ 339 w 365"/>
                  <a:gd name="T91" fmla="*/ 466 h 660"/>
                  <a:gd name="T92" fmla="*/ 349 w 365"/>
                  <a:gd name="T93" fmla="*/ 453 h 660"/>
                  <a:gd name="T94" fmla="*/ 354 w 365"/>
                  <a:gd name="T95" fmla="*/ 440 h 660"/>
                  <a:gd name="T96" fmla="*/ 356 w 365"/>
                  <a:gd name="T97" fmla="*/ 424 h 660"/>
                  <a:gd name="T98" fmla="*/ 360 w 365"/>
                  <a:gd name="T99" fmla="*/ 387 h 660"/>
                  <a:gd name="T100" fmla="*/ 362 w 365"/>
                  <a:gd name="T101" fmla="*/ 359 h 660"/>
                  <a:gd name="T102" fmla="*/ 350 w 365"/>
                  <a:gd name="T103" fmla="*/ 334 h 660"/>
                  <a:gd name="T104" fmla="*/ 331 w 365"/>
                  <a:gd name="T105" fmla="*/ 33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5" h="660">
                    <a:moveTo>
                      <a:pt x="331" y="331"/>
                    </a:moveTo>
                    <a:cubicBezTo>
                      <a:pt x="325" y="330"/>
                      <a:pt x="318" y="330"/>
                      <a:pt x="313" y="327"/>
                    </a:cubicBezTo>
                    <a:cubicBezTo>
                      <a:pt x="309" y="324"/>
                      <a:pt x="304" y="321"/>
                      <a:pt x="299" y="319"/>
                    </a:cubicBezTo>
                    <a:cubicBezTo>
                      <a:pt x="295" y="317"/>
                      <a:pt x="290" y="319"/>
                      <a:pt x="285" y="319"/>
                    </a:cubicBezTo>
                    <a:cubicBezTo>
                      <a:pt x="282" y="319"/>
                      <a:pt x="280" y="320"/>
                      <a:pt x="278" y="317"/>
                    </a:cubicBezTo>
                    <a:cubicBezTo>
                      <a:pt x="276" y="315"/>
                      <a:pt x="276" y="313"/>
                      <a:pt x="274" y="310"/>
                    </a:cubicBezTo>
                    <a:cubicBezTo>
                      <a:pt x="270" y="305"/>
                      <a:pt x="270" y="302"/>
                      <a:pt x="272" y="297"/>
                    </a:cubicBezTo>
                    <a:cubicBezTo>
                      <a:pt x="274" y="291"/>
                      <a:pt x="272" y="287"/>
                      <a:pt x="271" y="282"/>
                    </a:cubicBezTo>
                    <a:cubicBezTo>
                      <a:pt x="271" y="280"/>
                      <a:pt x="272" y="278"/>
                      <a:pt x="272" y="276"/>
                    </a:cubicBezTo>
                    <a:cubicBezTo>
                      <a:pt x="271" y="272"/>
                      <a:pt x="270" y="270"/>
                      <a:pt x="270" y="266"/>
                    </a:cubicBezTo>
                    <a:cubicBezTo>
                      <a:pt x="270" y="262"/>
                      <a:pt x="270" y="258"/>
                      <a:pt x="269" y="254"/>
                    </a:cubicBezTo>
                    <a:cubicBezTo>
                      <a:pt x="268" y="249"/>
                      <a:pt x="265" y="244"/>
                      <a:pt x="263" y="240"/>
                    </a:cubicBezTo>
                    <a:cubicBezTo>
                      <a:pt x="260" y="235"/>
                      <a:pt x="256" y="230"/>
                      <a:pt x="252" y="226"/>
                    </a:cubicBezTo>
                    <a:cubicBezTo>
                      <a:pt x="248" y="223"/>
                      <a:pt x="246" y="219"/>
                      <a:pt x="242" y="216"/>
                    </a:cubicBezTo>
                    <a:cubicBezTo>
                      <a:pt x="240" y="215"/>
                      <a:pt x="239" y="213"/>
                      <a:pt x="237" y="213"/>
                    </a:cubicBezTo>
                    <a:cubicBezTo>
                      <a:pt x="235" y="212"/>
                      <a:pt x="233" y="213"/>
                      <a:pt x="231" y="213"/>
                    </a:cubicBezTo>
                    <a:cubicBezTo>
                      <a:pt x="227" y="213"/>
                      <a:pt x="228" y="213"/>
                      <a:pt x="226" y="211"/>
                    </a:cubicBezTo>
                    <a:cubicBezTo>
                      <a:pt x="224" y="210"/>
                      <a:pt x="222" y="208"/>
                      <a:pt x="220" y="207"/>
                    </a:cubicBezTo>
                    <a:cubicBezTo>
                      <a:pt x="217" y="205"/>
                      <a:pt x="213" y="202"/>
                      <a:pt x="210" y="199"/>
                    </a:cubicBezTo>
                    <a:cubicBezTo>
                      <a:pt x="207" y="197"/>
                      <a:pt x="206" y="193"/>
                      <a:pt x="204" y="190"/>
                    </a:cubicBezTo>
                    <a:cubicBezTo>
                      <a:pt x="202" y="187"/>
                      <a:pt x="197" y="183"/>
                      <a:pt x="198" y="179"/>
                    </a:cubicBezTo>
                    <a:cubicBezTo>
                      <a:pt x="209" y="178"/>
                      <a:pt x="204" y="169"/>
                      <a:pt x="198" y="165"/>
                    </a:cubicBezTo>
                    <a:cubicBezTo>
                      <a:pt x="195" y="163"/>
                      <a:pt x="193" y="161"/>
                      <a:pt x="191" y="158"/>
                    </a:cubicBezTo>
                    <a:cubicBezTo>
                      <a:pt x="187" y="153"/>
                      <a:pt x="182" y="147"/>
                      <a:pt x="185" y="140"/>
                    </a:cubicBezTo>
                    <a:cubicBezTo>
                      <a:pt x="186" y="137"/>
                      <a:pt x="188" y="139"/>
                      <a:pt x="185" y="136"/>
                    </a:cubicBezTo>
                    <a:cubicBezTo>
                      <a:pt x="182" y="134"/>
                      <a:pt x="182" y="134"/>
                      <a:pt x="181" y="131"/>
                    </a:cubicBezTo>
                    <a:cubicBezTo>
                      <a:pt x="180" y="128"/>
                      <a:pt x="181" y="126"/>
                      <a:pt x="178" y="126"/>
                    </a:cubicBezTo>
                    <a:cubicBezTo>
                      <a:pt x="175" y="125"/>
                      <a:pt x="173" y="128"/>
                      <a:pt x="171" y="128"/>
                    </a:cubicBezTo>
                    <a:cubicBezTo>
                      <a:pt x="166" y="128"/>
                      <a:pt x="167" y="125"/>
                      <a:pt x="167" y="121"/>
                    </a:cubicBezTo>
                    <a:cubicBezTo>
                      <a:pt x="167" y="114"/>
                      <a:pt x="167" y="106"/>
                      <a:pt x="167" y="98"/>
                    </a:cubicBezTo>
                    <a:cubicBezTo>
                      <a:pt x="167" y="91"/>
                      <a:pt x="168" y="84"/>
                      <a:pt x="167" y="77"/>
                    </a:cubicBezTo>
                    <a:cubicBezTo>
                      <a:pt x="167" y="73"/>
                      <a:pt x="167" y="68"/>
                      <a:pt x="166" y="64"/>
                    </a:cubicBezTo>
                    <a:cubicBezTo>
                      <a:pt x="165" y="62"/>
                      <a:pt x="163" y="60"/>
                      <a:pt x="163" y="56"/>
                    </a:cubicBezTo>
                    <a:cubicBezTo>
                      <a:pt x="164" y="53"/>
                      <a:pt x="171" y="47"/>
                      <a:pt x="166" y="44"/>
                    </a:cubicBezTo>
                    <a:cubicBezTo>
                      <a:pt x="162" y="42"/>
                      <a:pt x="161" y="49"/>
                      <a:pt x="160" y="51"/>
                    </a:cubicBezTo>
                    <a:cubicBezTo>
                      <a:pt x="160" y="52"/>
                      <a:pt x="160" y="63"/>
                      <a:pt x="160" y="63"/>
                    </a:cubicBezTo>
                    <a:cubicBezTo>
                      <a:pt x="157" y="61"/>
                      <a:pt x="155" y="72"/>
                      <a:pt x="152" y="73"/>
                    </a:cubicBezTo>
                    <a:cubicBezTo>
                      <a:pt x="149" y="66"/>
                      <a:pt x="154" y="59"/>
                      <a:pt x="156" y="52"/>
                    </a:cubicBezTo>
                    <a:cubicBezTo>
                      <a:pt x="157" y="49"/>
                      <a:pt x="161" y="33"/>
                      <a:pt x="155" y="34"/>
                    </a:cubicBezTo>
                    <a:cubicBezTo>
                      <a:pt x="155" y="32"/>
                      <a:pt x="154" y="30"/>
                      <a:pt x="153" y="28"/>
                    </a:cubicBezTo>
                    <a:cubicBezTo>
                      <a:pt x="152" y="29"/>
                      <a:pt x="151" y="29"/>
                      <a:pt x="150" y="29"/>
                    </a:cubicBezTo>
                    <a:cubicBezTo>
                      <a:pt x="150" y="26"/>
                      <a:pt x="153" y="23"/>
                      <a:pt x="152" y="20"/>
                    </a:cubicBezTo>
                    <a:cubicBezTo>
                      <a:pt x="152" y="16"/>
                      <a:pt x="151" y="14"/>
                      <a:pt x="147" y="11"/>
                    </a:cubicBezTo>
                    <a:cubicBezTo>
                      <a:pt x="145" y="13"/>
                      <a:pt x="144" y="18"/>
                      <a:pt x="142" y="13"/>
                    </a:cubicBezTo>
                    <a:cubicBezTo>
                      <a:pt x="141" y="11"/>
                      <a:pt x="142" y="8"/>
                      <a:pt x="141" y="6"/>
                    </a:cubicBezTo>
                    <a:cubicBezTo>
                      <a:pt x="137" y="0"/>
                      <a:pt x="134" y="2"/>
                      <a:pt x="130" y="3"/>
                    </a:cubicBezTo>
                    <a:cubicBezTo>
                      <a:pt x="129" y="4"/>
                      <a:pt x="128" y="4"/>
                      <a:pt x="128" y="5"/>
                    </a:cubicBezTo>
                    <a:cubicBezTo>
                      <a:pt x="128" y="7"/>
                      <a:pt x="130" y="7"/>
                      <a:pt x="129" y="9"/>
                    </a:cubicBezTo>
                    <a:cubicBezTo>
                      <a:pt x="129" y="10"/>
                      <a:pt x="127" y="12"/>
                      <a:pt x="126" y="12"/>
                    </a:cubicBezTo>
                    <a:cubicBezTo>
                      <a:pt x="123" y="14"/>
                      <a:pt x="122" y="11"/>
                      <a:pt x="120" y="9"/>
                    </a:cubicBezTo>
                    <a:cubicBezTo>
                      <a:pt x="118" y="6"/>
                      <a:pt x="116" y="7"/>
                      <a:pt x="114" y="9"/>
                    </a:cubicBezTo>
                    <a:cubicBezTo>
                      <a:pt x="114" y="10"/>
                      <a:pt x="113" y="11"/>
                      <a:pt x="112" y="12"/>
                    </a:cubicBezTo>
                    <a:cubicBezTo>
                      <a:pt x="111" y="13"/>
                      <a:pt x="111" y="14"/>
                      <a:pt x="110" y="15"/>
                    </a:cubicBezTo>
                    <a:cubicBezTo>
                      <a:pt x="109" y="16"/>
                      <a:pt x="105" y="15"/>
                      <a:pt x="104" y="15"/>
                    </a:cubicBezTo>
                    <a:cubicBezTo>
                      <a:pt x="102" y="14"/>
                      <a:pt x="100" y="14"/>
                      <a:pt x="97" y="14"/>
                    </a:cubicBezTo>
                    <a:cubicBezTo>
                      <a:pt x="97" y="12"/>
                      <a:pt x="96" y="12"/>
                      <a:pt x="94" y="11"/>
                    </a:cubicBezTo>
                    <a:cubicBezTo>
                      <a:pt x="92" y="11"/>
                      <a:pt x="91" y="11"/>
                      <a:pt x="89" y="10"/>
                    </a:cubicBezTo>
                    <a:cubicBezTo>
                      <a:pt x="85" y="8"/>
                      <a:pt x="81" y="9"/>
                      <a:pt x="77" y="7"/>
                    </a:cubicBezTo>
                    <a:cubicBezTo>
                      <a:pt x="76" y="7"/>
                      <a:pt x="74" y="7"/>
                      <a:pt x="73" y="6"/>
                    </a:cubicBezTo>
                    <a:cubicBezTo>
                      <a:pt x="72" y="6"/>
                      <a:pt x="71" y="5"/>
                      <a:pt x="70" y="5"/>
                    </a:cubicBezTo>
                    <a:cubicBezTo>
                      <a:pt x="69" y="4"/>
                      <a:pt x="69" y="5"/>
                      <a:pt x="68" y="5"/>
                    </a:cubicBezTo>
                    <a:cubicBezTo>
                      <a:pt x="65" y="5"/>
                      <a:pt x="63" y="5"/>
                      <a:pt x="61" y="5"/>
                    </a:cubicBezTo>
                    <a:cubicBezTo>
                      <a:pt x="60" y="8"/>
                      <a:pt x="58" y="10"/>
                      <a:pt x="59" y="13"/>
                    </a:cubicBezTo>
                    <a:cubicBezTo>
                      <a:pt x="60" y="19"/>
                      <a:pt x="69" y="24"/>
                      <a:pt x="63" y="29"/>
                    </a:cubicBezTo>
                    <a:cubicBezTo>
                      <a:pt x="58" y="33"/>
                      <a:pt x="55" y="40"/>
                      <a:pt x="50" y="43"/>
                    </a:cubicBezTo>
                    <a:cubicBezTo>
                      <a:pt x="47" y="44"/>
                      <a:pt x="44" y="45"/>
                      <a:pt x="42" y="47"/>
                    </a:cubicBezTo>
                    <a:cubicBezTo>
                      <a:pt x="39" y="49"/>
                      <a:pt x="38" y="52"/>
                      <a:pt x="36" y="54"/>
                    </a:cubicBezTo>
                    <a:cubicBezTo>
                      <a:pt x="33" y="57"/>
                      <a:pt x="32" y="57"/>
                      <a:pt x="35" y="61"/>
                    </a:cubicBezTo>
                    <a:cubicBezTo>
                      <a:pt x="37" y="64"/>
                      <a:pt x="39" y="66"/>
                      <a:pt x="41" y="69"/>
                    </a:cubicBezTo>
                    <a:cubicBezTo>
                      <a:pt x="43" y="72"/>
                      <a:pt x="42" y="75"/>
                      <a:pt x="43" y="78"/>
                    </a:cubicBezTo>
                    <a:cubicBezTo>
                      <a:pt x="44" y="80"/>
                      <a:pt x="47" y="81"/>
                      <a:pt x="47" y="83"/>
                    </a:cubicBezTo>
                    <a:cubicBezTo>
                      <a:pt x="47" y="85"/>
                      <a:pt x="47" y="86"/>
                      <a:pt x="47" y="87"/>
                    </a:cubicBezTo>
                    <a:cubicBezTo>
                      <a:pt x="46" y="91"/>
                      <a:pt x="49" y="91"/>
                      <a:pt x="49" y="94"/>
                    </a:cubicBezTo>
                    <a:cubicBezTo>
                      <a:pt x="48" y="98"/>
                      <a:pt x="43" y="97"/>
                      <a:pt x="41" y="97"/>
                    </a:cubicBezTo>
                    <a:cubicBezTo>
                      <a:pt x="39" y="97"/>
                      <a:pt x="36" y="97"/>
                      <a:pt x="35" y="97"/>
                    </a:cubicBezTo>
                    <a:cubicBezTo>
                      <a:pt x="34" y="98"/>
                      <a:pt x="34" y="100"/>
                      <a:pt x="32" y="101"/>
                    </a:cubicBezTo>
                    <a:cubicBezTo>
                      <a:pt x="29" y="102"/>
                      <a:pt x="26" y="100"/>
                      <a:pt x="23" y="101"/>
                    </a:cubicBezTo>
                    <a:cubicBezTo>
                      <a:pt x="21" y="102"/>
                      <a:pt x="18" y="103"/>
                      <a:pt x="17" y="104"/>
                    </a:cubicBezTo>
                    <a:cubicBezTo>
                      <a:pt x="16" y="105"/>
                      <a:pt x="16" y="108"/>
                      <a:pt x="14" y="109"/>
                    </a:cubicBezTo>
                    <a:cubicBezTo>
                      <a:pt x="10" y="111"/>
                      <a:pt x="8" y="108"/>
                      <a:pt x="7" y="114"/>
                    </a:cubicBezTo>
                    <a:cubicBezTo>
                      <a:pt x="7" y="118"/>
                      <a:pt x="7" y="121"/>
                      <a:pt x="6" y="125"/>
                    </a:cubicBezTo>
                    <a:cubicBezTo>
                      <a:pt x="5" y="127"/>
                      <a:pt x="5" y="128"/>
                      <a:pt x="4" y="130"/>
                    </a:cubicBezTo>
                    <a:cubicBezTo>
                      <a:pt x="3" y="131"/>
                      <a:pt x="3" y="131"/>
                      <a:pt x="2" y="132"/>
                    </a:cubicBezTo>
                    <a:cubicBezTo>
                      <a:pt x="3" y="132"/>
                      <a:pt x="3" y="133"/>
                      <a:pt x="4" y="134"/>
                    </a:cubicBezTo>
                    <a:cubicBezTo>
                      <a:pt x="5" y="135"/>
                      <a:pt x="7" y="136"/>
                      <a:pt x="8" y="138"/>
                    </a:cubicBezTo>
                    <a:cubicBezTo>
                      <a:pt x="10" y="140"/>
                      <a:pt x="14" y="146"/>
                      <a:pt x="13" y="148"/>
                    </a:cubicBezTo>
                    <a:cubicBezTo>
                      <a:pt x="13" y="151"/>
                      <a:pt x="6" y="154"/>
                      <a:pt x="5" y="157"/>
                    </a:cubicBezTo>
                    <a:cubicBezTo>
                      <a:pt x="3" y="159"/>
                      <a:pt x="2" y="162"/>
                      <a:pt x="0" y="164"/>
                    </a:cubicBezTo>
                    <a:cubicBezTo>
                      <a:pt x="5" y="167"/>
                      <a:pt x="9" y="171"/>
                      <a:pt x="12" y="174"/>
                    </a:cubicBezTo>
                    <a:cubicBezTo>
                      <a:pt x="15" y="178"/>
                      <a:pt x="18" y="182"/>
                      <a:pt x="21" y="185"/>
                    </a:cubicBezTo>
                    <a:cubicBezTo>
                      <a:pt x="24" y="187"/>
                      <a:pt x="27" y="191"/>
                      <a:pt x="30" y="192"/>
                    </a:cubicBezTo>
                    <a:cubicBezTo>
                      <a:pt x="35" y="193"/>
                      <a:pt x="36" y="190"/>
                      <a:pt x="39" y="187"/>
                    </a:cubicBezTo>
                    <a:cubicBezTo>
                      <a:pt x="41" y="185"/>
                      <a:pt x="43" y="184"/>
                      <a:pt x="44" y="182"/>
                    </a:cubicBezTo>
                    <a:cubicBezTo>
                      <a:pt x="48" y="178"/>
                      <a:pt x="47" y="174"/>
                      <a:pt x="52" y="180"/>
                    </a:cubicBezTo>
                    <a:cubicBezTo>
                      <a:pt x="55" y="184"/>
                      <a:pt x="58" y="185"/>
                      <a:pt x="62" y="189"/>
                    </a:cubicBezTo>
                    <a:cubicBezTo>
                      <a:pt x="65" y="191"/>
                      <a:pt x="67" y="195"/>
                      <a:pt x="70" y="197"/>
                    </a:cubicBezTo>
                    <a:cubicBezTo>
                      <a:pt x="73" y="200"/>
                      <a:pt x="78" y="200"/>
                      <a:pt x="82" y="203"/>
                    </a:cubicBezTo>
                    <a:cubicBezTo>
                      <a:pt x="84" y="205"/>
                      <a:pt x="86" y="208"/>
                      <a:pt x="87" y="212"/>
                    </a:cubicBezTo>
                    <a:cubicBezTo>
                      <a:pt x="90" y="218"/>
                      <a:pt x="89" y="221"/>
                      <a:pt x="88" y="228"/>
                    </a:cubicBezTo>
                    <a:cubicBezTo>
                      <a:pt x="87" y="233"/>
                      <a:pt x="89" y="238"/>
                      <a:pt x="87" y="243"/>
                    </a:cubicBezTo>
                    <a:cubicBezTo>
                      <a:pt x="86" y="247"/>
                      <a:pt x="84" y="250"/>
                      <a:pt x="85" y="255"/>
                    </a:cubicBezTo>
                    <a:cubicBezTo>
                      <a:pt x="87" y="259"/>
                      <a:pt x="89" y="262"/>
                      <a:pt x="91" y="266"/>
                    </a:cubicBezTo>
                    <a:cubicBezTo>
                      <a:pt x="92" y="270"/>
                      <a:pt x="92" y="274"/>
                      <a:pt x="92" y="278"/>
                    </a:cubicBezTo>
                    <a:cubicBezTo>
                      <a:pt x="92" y="282"/>
                      <a:pt x="91" y="287"/>
                      <a:pt x="92" y="290"/>
                    </a:cubicBezTo>
                    <a:cubicBezTo>
                      <a:pt x="93" y="293"/>
                      <a:pt x="95" y="295"/>
                      <a:pt x="96" y="297"/>
                    </a:cubicBezTo>
                    <a:cubicBezTo>
                      <a:pt x="97" y="300"/>
                      <a:pt x="97" y="301"/>
                      <a:pt x="97" y="304"/>
                    </a:cubicBezTo>
                    <a:cubicBezTo>
                      <a:pt x="97" y="307"/>
                      <a:pt x="94" y="314"/>
                      <a:pt x="96" y="317"/>
                    </a:cubicBezTo>
                    <a:cubicBezTo>
                      <a:pt x="98" y="320"/>
                      <a:pt x="103" y="319"/>
                      <a:pt x="106" y="320"/>
                    </a:cubicBezTo>
                    <a:cubicBezTo>
                      <a:pt x="109" y="322"/>
                      <a:pt x="108" y="320"/>
                      <a:pt x="109" y="324"/>
                    </a:cubicBezTo>
                    <a:cubicBezTo>
                      <a:pt x="112" y="329"/>
                      <a:pt x="110" y="332"/>
                      <a:pt x="109" y="338"/>
                    </a:cubicBezTo>
                    <a:cubicBezTo>
                      <a:pt x="108" y="345"/>
                      <a:pt x="113" y="347"/>
                      <a:pt x="116" y="352"/>
                    </a:cubicBezTo>
                    <a:cubicBezTo>
                      <a:pt x="120" y="361"/>
                      <a:pt x="121" y="364"/>
                      <a:pt x="120" y="373"/>
                    </a:cubicBezTo>
                    <a:cubicBezTo>
                      <a:pt x="119" y="378"/>
                      <a:pt x="121" y="381"/>
                      <a:pt x="117" y="386"/>
                    </a:cubicBezTo>
                    <a:cubicBezTo>
                      <a:pt x="114" y="392"/>
                      <a:pt x="115" y="393"/>
                      <a:pt x="121" y="397"/>
                    </a:cubicBezTo>
                    <a:cubicBezTo>
                      <a:pt x="124" y="399"/>
                      <a:pt x="124" y="399"/>
                      <a:pt x="124" y="404"/>
                    </a:cubicBezTo>
                    <a:cubicBezTo>
                      <a:pt x="124" y="408"/>
                      <a:pt x="125" y="409"/>
                      <a:pt x="126" y="413"/>
                    </a:cubicBezTo>
                    <a:cubicBezTo>
                      <a:pt x="127" y="416"/>
                      <a:pt x="126" y="419"/>
                      <a:pt x="127" y="421"/>
                    </a:cubicBezTo>
                    <a:cubicBezTo>
                      <a:pt x="127" y="425"/>
                      <a:pt x="131" y="426"/>
                      <a:pt x="132" y="430"/>
                    </a:cubicBezTo>
                    <a:cubicBezTo>
                      <a:pt x="135" y="437"/>
                      <a:pt x="127" y="436"/>
                      <a:pt x="126" y="442"/>
                    </a:cubicBezTo>
                    <a:cubicBezTo>
                      <a:pt x="126" y="444"/>
                      <a:pt x="127" y="446"/>
                      <a:pt x="126" y="448"/>
                    </a:cubicBezTo>
                    <a:cubicBezTo>
                      <a:pt x="126" y="451"/>
                      <a:pt x="125" y="452"/>
                      <a:pt x="124" y="454"/>
                    </a:cubicBezTo>
                    <a:cubicBezTo>
                      <a:pt x="122" y="460"/>
                      <a:pt x="125" y="466"/>
                      <a:pt x="123" y="472"/>
                    </a:cubicBezTo>
                    <a:cubicBezTo>
                      <a:pt x="122" y="476"/>
                      <a:pt x="119" y="476"/>
                      <a:pt x="117" y="480"/>
                    </a:cubicBezTo>
                    <a:cubicBezTo>
                      <a:pt x="112" y="488"/>
                      <a:pt x="126" y="489"/>
                      <a:pt x="129" y="494"/>
                    </a:cubicBezTo>
                    <a:cubicBezTo>
                      <a:pt x="132" y="498"/>
                      <a:pt x="130" y="502"/>
                      <a:pt x="134" y="506"/>
                    </a:cubicBezTo>
                    <a:cubicBezTo>
                      <a:pt x="136" y="509"/>
                      <a:pt x="139" y="514"/>
                      <a:pt x="142" y="516"/>
                    </a:cubicBezTo>
                    <a:cubicBezTo>
                      <a:pt x="146" y="518"/>
                      <a:pt x="152" y="516"/>
                      <a:pt x="155" y="519"/>
                    </a:cubicBezTo>
                    <a:cubicBezTo>
                      <a:pt x="156" y="520"/>
                      <a:pt x="156" y="524"/>
                      <a:pt x="156" y="526"/>
                    </a:cubicBezTo>
                    <a:cubicBezTo>
                      <a:pt x="157" y="531"/>
                      <a:pt x="159" y="536"/>
                      <a:pt x="159" y="541"/>
                    </a:cubicBezTo>
                    <a:cubicBezTo>
                      <a:pt x="160" y="553"/>
                      <a:pt x="155" y="552"/>
                      <a:pt x="145" y="554"/>
                    </a:cubicBezTo>
                    <a:cubicBezTo>
                      <a:pt x="144" y="558"/>
                      <a:pt x="144" y="562"/>
                      <a:pt x="143" y="566"/>
                    </a:cubicBezTo>
                    <a:cubicBezTo>
                      <a:pt x="143" y="569"/>
                      <a:pt x="143" y="572"/>
                      <a:pt x="143" y="575"/>
                    </a:cubicBezTo>
                    <a:cubicBezTo>
                      <a:pt x="142" y="578"/>
                      <a:pt x="141" y="578"/>
                      <a:pt x="138" y="580"/>
                    </a:cubicBezTo>
                    <a:cubicBezTo>
                      <a:pt x="134" y="585"/>
                      <a:pt x="136" y="590"/>
                      <a:pt x="136" y="596"/>
                    </a:cubicBezTo>
                    <a:cubicBezTo>
                      <a:pt x="136" y="602"/>
                      <a:pt x="132" y="604"/>
                      <a:pt x="130" y="610"/>
                    </a:cubicBezTo>
                    <a:cubicBezTo>
                      <a:pt x="129" y="615"/>
                      <a:pt x="131" y="617"/>
                      <a:pt x="133" y="622"/>
                    </a:cubicBezTo>
                    <a:cubicBezTo>
                      <a:pt x="135" y="626"/>
                      <a:pt x="135" y="632"/>
                      <a:pt x="136" y="636"/>
                    </a:cubicBezTo>
                    <a:cubicBezTo>
                      <a:pt x="137" y="642"/>
                      <a:pt x="135" y="643"/>
                      <a:pt x="130" y="646"/>
                    </a:cubicBezTo>
                    <a:cubicBezTo>
                      <a:pt x="127" y="647"/>
                      <a:pt x="126" y="648"/>
                      <a:pt x="125" y="649"/>
                    </a:cubicBezTo>
                    <a:cubicBezTo>
                      <a:pt x="126" y="649"/>
                      <a:pt x="127" y="649"/>
                      <a:pt x="128" y="650"/>
                    </a:cubicBezTo>
                    <a:cubicBezTo>
                      <a:pt x="132" y="652"/>
                      <a:pt x="132" y="656"/>
                      <a:pt x="137" y="657"/>
                    </a:cubicBezTo>
                    <a:cubicBezTo>
                      <a:pt x="141" y="658"/>
                      <a:pt x="146" y="658"/>
                      <a:pt x="151" y="657"/>
                    </a:cubicBezTo>
                    <a:cubicBezTo>
                      <a:pt x="153" y="657"/>
                      <a:pt x="156" y="655"/>
                      <a:pt x="158" y="655"/>
                    </a:cubicBezTo>
                    <a:cubicBezTo>
                      <a:pt x="160" y="656"/>
                      <a:pt x="162" y="658"/>
                      <a:pt x="164" y="658"/>
                    </a:cubicBezTo>
                    <a:cubicBezTo>
                      <a:pt x="168" y="660"/>
                      <a:pt x="170" y="652"/>
                      <a:pt x="172" y="650"/>
                    </a:cubicBezTo>
                    <a:cubicBezTo>
                      <a:pt x="175" y="647"/>
                      <a:pt x="179" y="646"/>
                      <a:pt x="182" y="643"/>
                    </a:cubicBezTo>
                    <a:cubicBezTo>
                      <a:pt x="186" y="640"/>
                      <a:pt x="186" y="636"/>
                      <a:pt x="192" y="637"/>
                    </a:cubicBezTo>
                    <a:cubicBezTo>
                      <a:pt x="195" y="637"/>
                      <a:pt x="203" y="637"/>
                      <a:pt x="204" y="633"/>
                    </a:cubicBezTo>
                    <a:cubicBezTo>
                      <a:pt x="205" y="629"/>
                      <a:pt x="203" y="626"/>
                      <a:pt x="205" y="622"/>
                    </a:cubicBezTo>
                    <a:cubicBezTo>
                      <a:pt x="208" y="617"/>
                      <a:pt x="212" y="618"/>
                      <a:pt x="215" y="614"/>
                    </a:cubicBezTo>
                    <a:cubicBezTo>
                      <a:pt x="217" y="613"/>
                      <a:pt x="217" y="610"/>
                      <a:pt x="218" y="608"/>
                    </a:cubicBezTo>
                    <a:cubicBezTo>
                      <a:pt x="219" y="607"/>
                      <a:pt x="222" y="607"/>
                      <a:pt x="223" y="605"/>
                    </a:cubicBezTo>
                    <a:cubicBezTo>
                      <a:pt x="225" y="603"/>
                      <a:pt x="227" y="596"/>
                      <a:pt x="230" y="600"/>
                    </a:cubicBezTo>
                    <a:cubicBezTo>
                      <a:pt x="230" y="598"/>
                      <a:pt x="231" y="597"/>
                      <a:pt x="232" y="596"/>
                    </a:cubicBezTo>
                    <a:cubicBezTo>
                      <a:pt x="235" y="592"/>
                      <a:pt x="240" y="592"/>
                      <a:pt x="243" y="589"/>
                    </a:cubicBezTo>
                    <a:cubicBezTo>
                      <a:pt x="245" y="586"/>
                      <a:pt x="244" y="582"/>
                      <a:pt x="244" y="578"/>
                    </a:cubicBezTo>
                    <a:cubicBezTo>
                      <a:pt x="243" y="576"/>
                      <a:pt x="243" y="575"/>
                      <a:pt x="244" y="573"/>
                    </a:cubicBezTo>
                    <a:cubicBezTo>
                      <a:pt x="246" y="572"/>
                      <a:pt x="246" y="571"/>
                      <a:pt x="246" y="569"/>
                    </a:cubicBezTo>
                    <a:cubicBezTo>
                      <a:pt x="246" y="568"/>
                      <a:pt x="246" y="566"/>
                      <a:pt x="246" y="564"/>
                    </a:cubicBezTo>
                    <a:cubicBezTo>
                      <a:pt x="246" y="560"/>
                      <a:pt x="246" y="560"/>
                      <a:pt x="250" y="558"/>
                    </a:cubicBezTo>
                    <a:cubicBezTo>
                      <a:pt x="253" y="556"/>
                      <a:pt x="255" y="554"/>
                      <a:pt x="259" y="553"/>
                    </a:cubicBezTo>
                    <a:cubicBezTo>
                      <a:pt x="261" y="552"/>
                      <a:pt x="265" y="554"/>
                      <a:pt x="267" y="553"/>
                    </a:cubicBezTo>
                    <a:cubicBezTo>
                      <a:pt x="269" y="552"/>
                      <a:pt x="269" y="549"/>
                      <a:pt x="271" y="549"/>
                    </a:cubicBezTo>
                    <a:cubicBezTo>
                      <a:pt x="273" y="548"/>
                      <a:pt x="275" y="550"/>
                      <a:pt x="277" y="548"/>
                    </a:cubicBezTo>
                    <a:cubicBezTo>
                      <a:pt x="279" y="546"/>
                      <a:pt x="280" y="543"/>
                      <a:pt x="281" y="541"/>
                    </a:cubicBezTo>
                    <a:cubicBezTo>
                      <a:pt x="282" y="540"/>
                      <a:pt x="282" y="538"/>
                      <a:pt x="283" y="537"/>
                    </a:cubicBezTo>
                    <a:cubicBezTo>
                      <a:pt x="283" y="537"/>
                      <a:pt x="284" y="536"/>
                      <a:pt x="285" y="536"/>
                    </a:cubicBezTo>
                    <a:cubicBezTo>
                      <a:pt x="286" y="534"/>
                      <a:pt x="287" y="532"/>
                      <a:pt x="287" y="531"/>
                    </a:cubicBezTo>
                    <a:cubicBezTo>
                      <a:pt x="287" y="529"/>
                      <a:pt x="287" y="527"/>
                      <a:pt x="289" y="525"/>
                    </a:cubicBezTo>
                    <a:cubicBezTo>
                      <a:pt x="290" y="524"/>
                      <a:pt x="292" y="524"/>
                      <a:pt x="294" y="525"/>
                    </a:cubicBezTo>
                    <a:cubicBezTo>
                      <a:pt x="298" y="526"/>
                      <a:pt x="302" y="524"/>
                      <a:pt x="306" y="524"/>
                    </a:cubicBezTo>
                    <a:cubicBezTo>
                      <a:pt x="308" y="524"/>
                      <a:pt x="310" y="525"/>
                      <a:pt x="312" y="524"/>
                    </a:cubicBezTo>
                    <a:cubicBezTo>
                      <a:pt x="314" y="524"/>
                      <a:pt x="316" y="523"/>
                      <a:pt x="318" y="522"/>
                    </a:cubicBezTo>
                    <a:cubicBezTo>
                      <a:pt x="321" y="520"/>
                      <a:pt x="323" y="518"/>
                      <a:pt x="325" y="515"/>
                    </a:cubicBezTo>
                    <a:cubicBezTo>
                      <a:pt x="327" y="513"/>
                      <a:pt x="329" y="514"/>
                      <a:pt x="331" y="512"/>
                    </a:cubicBezTo>
                    <a:cubicBezTo>
                      <a:pt x="332" y="511"/>
                      <a:pt x="331" y="510"/>
                      <a:pt x="332" y="509"/>
                    </a:cubicBezTo>
                    <a:cubicBezTo>
                      <a:pt x="333" y="508"/>
                      <a:pt x="333" y="508"/>
                      <a:pt x="334" y="507"/>
                    </a:cubicBezTo>
                    <a:cubicBezTo>
                      <a:pt x="334" y="506"/>
                      <a:pt x="334" y="505"/>
                      <a:pt x="335" y="505"/>
                    </a:cubicBezTo>
                    <a:cubicBezTo>
                      <a:pt x="336" y="503"/>
                      <a:pt x="337" y="502"/>
                      <a:pt x="338" y="500"/>
                    </a:cubicBezTo>
                    <a:cubicBezTo>
                      <a:pt x="341" y="496"/>
                      <a:pt x="341" y="490"/>
                      <a:pt x="342" y="485"/>
                    </a:cubicBezTo>
                    <a:cubicBezTo>
                      <a:pt x="342" y="483"/>
                      <a:pt x="342" y="481"/>
                      <a:pt x="342" y="480"/>
                    </a:cubicBezTo>
                    <a:cubicBezTo>
                      <a:pt x="341" y="479"/>
                      <a:pt x="339" y="478"/>
                      <a:pt x="340" y="476"/>
                    </a:cubicBezTo>
                    <a:cubicBezTo>
                      <a:pt x="340" y="474"/>
                      <a:pt x="343" y="472"/>
                      <a:pt x="342" y="469"/>
                    </a:cubicBezTo>
                    <a:cubicBezTo>
                      <a:pt x="341" y="467"/>
                      <a:pt x="340" y="468"/>
                      <a:pt x="339" y="466"/>
                    </a:cubicBezTo>
                    <a:cubicBezTo>
                      <a:pt x="339" y="465"/>
                      <a:pt x="340" y="463"/>
                      <a:pt x="340" y="462"/>
                    </a:cubicBezTo>
                    <a:cubicBezTo>
                      <a:pt x="341" y="461"/>
                      <a:pt x="341" y="459"/>
                      <a:pt x="342" y="458"/>
                    </a:cubicBezTo>
                    <a:cubicBezTo>
                      <a:pt x="343" y="457"/>
                      <a:pt x="344" y="454"/>
                      <a:pt x="345" y="454"/>
                    </a:cubicBezTo>
                    <a:cubicBezTo>
                      <a:pt x="346" y="453"/>
                      <a:pt x="348" y="454"/>
                      <a:pt x="349" y="453"/>
                    </a:cubicBezTo>
                    <a:cubicBezTo>
                      <a:pt x="350" y="452"/>
                      <a:pt x="349" y="450"/>
                      <a:pt x="349" y="449"/>
                    </a:cubicBezTo>
                    <a:cubicBezTo>
                      <a:pt x="349" y="448"/>
                      <a:pt x="350" y="446"/>
                      <a:pt x="351" y="446"/>
                    </a:cubicBezTo>
                    <a:cubicBezTo>
                      <a:pt x="352" y="445"/>
                      <a:pt x="353" y="445"/>
                      <a:pt x="353" y="443"/>
                    </a:cubicBezTo>
                    <a:cubicBezTo>
                      <a:pt x="354" y="442"/>
                      <a:pt x="354" y="441"/>
                      <a:pt x="354" y="440"/>
                    </a:cubicBezTo>
                    <a:cubicBezTo>
                      <a:pt x="354" y="439"/>
                      <a:pt x="355" y="438"/>
                      <a:pt x="355" y="437"/>
                    </a:cubicBezTo>
                    <a:cubicBezTo>
                      <a:pt x="354" y="434"/>
                      <a:pt x="352" y="432"/>
                      <a:pt x="353" y="429"/>
                    </a:cubicBezTo>
                    <a:cubicBezTo>
                      <a:pt x="353" y="428"/>
                      <a:pt x="355" y="428"/>
                      <a:pt x="356" y="426"/>
                    </a:cubicBezTo>
                    <a:cubicBezTo>
                      <a:pt x="356" y="426"/>
                      <a:pt x="356" y="425"/>
                      <a:pt x="356" y="424"/>
                    </a:cubicBezTo>
                    <a:cubicBezTo>
                      <a:pt x="356" y="423"/>
                      <a:pt x="357" y="422"/>
                      <a:pt x="357" y="422"/>
                    </a:cubicBezTo>
                    <a:cubicBezTo>
                      <a:pt x="360" y="416"/>
                      <a:pt x="355" y="409"/>
                      <a:pt x="360" y="404"/>
                    </a:cubicBezTo>
                    <a:cubicBezTo>
                      <a:pt x="363" y="402"/>
                      <a:pt x="365" y="399"/>
                      <a:pt x="364" y="396"/>
                    </a:cubicBezTo>
                    <a:cubicBezTo>
                      <a:pt x="362" y="393"/>
                      <a:pt x="360" y="390"/>
                      <a:pt x="360" y="387"/>
                    </a:cubicBezTo>
                    <a:cubicBezTo>
                      <a:pt x="359" y="384"/>
                      <a:pt x="361" y="381"/>
                      <a:pt x="361" y="377"/>
                    </a:cubicBezTo>
                    <a:cubicBezTo>
                      <a:pt x="361" y="375"/>
                      <a:pt x="362" y="371"/>
                      <a:pt x="361" y="369"/>
                    </a:cubicBezTo>
                    <a:cubicBezTo>
                      <a:pt x="360" y="367"/>
                      <a:pt x="359" y="367"/>
                      <a:pt x="360" y="364"/>
                    </a:cubicBezTo>
                    <a:cubicBezTo>
                      <a:pt x="361" y="362"/>
                      <a:pt x="362" y="361"/>
                      <a:pt x="362" y="359"/>
                    </a:cubicBezTo>
                    <a:cubicBezTo>
                      <a:pt x="363" y="356"/>
                      <a:pt x="363" y="353"/>
                      <a:pt x="362" y="350"/>
                    </a:cubicBezTo>
                    <a:cubicBezTo>
                      <a:pt x="361" y="349"/>
                      <a:pt x="360" y="347"/>
                      <a:pt x="359" y="345"/>
                    </a:cubicBezTo>
                    <a:cubicBezTo>
                      <a:pt x="358" y="344"/>
                      <a:pt x="358" y="342"/>
                      <a:pt x="358" y="340"/>
                    </a:cubicBezTo>
                    <a:cubicBezTo>
                      <a:pt x="357" y="337"/>
                      <a:pt x="354" y="334"/>
                      <a:pt x="350" y="334"/>
                    </a:cubicBezTo>
                    <a:cubicBezTo>
                      <a:pt x="347" y="333"/>
                      <a:pt x="344" y="335"/>
                      <a:pt x="341" y="332"/>
                    </a:cubicBezTo>
                    <a:cubicBezTo>
                      <a:pt x="341" y="331"/>
                      <a:pt x="341" y="331"/>
                      <a:pt x="341" y="331"/>
                    </a:cubicBezTo>
                    <a:cubicBezTo>
                      <a:pt x="340" y="331"/>
                      <a:pt x="340" y="332"/>
                      <a:pt x="339" y="332"/>
                    </a:cubicBezTo>
                    <a:cubicBezTo>
                      <a:pt x="336" y="334"/>
                      <a:pt x="335" y="333"/>
                      <a:pt x="331" y="3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920" name="グループ化 919">
                <a:extLst>
                  <a:ext uri="{FF2B5EF4-FFF2-40B4-BE49-F238E27FC236}">
                    <a16:creationId xmlns:a16="http://schemas.microsoft.com/office/drawing/2014/main" id="{136C837D-BE87-4D1A-9F27-C66696797FB1}"/>
                  </a:ext>
                </a:extLst>
              </p:cNvPr>
              <p:cNvGrpSpPr/>
              <p:nvPr/>
            </p:nvGrpSpPr>
            <p:grpSpPr>
              <a:xfrm>
                <a:off x="4156075" y="4219575"/>
                <a:ext cx="2254250" cy="2627313"/>
                <a:chOff x="4156075" y="4219575"/>
                <a:chExt cx="2254250" cy="2627313"/>
              </a:xfrm>
              <a:grpFill/>
            </p:grpSpPr>
            <p:sp>
              <p:nvSpPr>
                <p:cNvPr id="951" name="Freeform 87">
                  <a:extLst>
                    <a:ext uri="{FF2B5EF4-FFF2-40B4-BE49-F238E27FC236}">
                      <a16:creationId xmlns:a16="http://schemas.microsoft.com/office/drawing/2014/main" id="{780ECD76-AB8B-402A-9608-F2A8D48F3DAE}"/>
                    </a:ext>
                  </a:extLst>
                </p:cNvPr>
                <p:cNvSpPr>
                  <a:spLocks/>
                </p:cNvSpPr>
                <p:nvPr/>
              </p:nvSpPr>
              <p:spPr bwMode="auto">
                <a:xfrm>
                  <a:off x="4194175" y="5018088"/>
                  <a:ext cx="130175" cy="160338"/>
                </a:xfrm>
                <a:custGeom>
                  <a:avLst/>
                  <a:gdLst>
                    <a:gd name="T0" fmla="*/ 28 w 82"/>
                    <a:gd name="T1" fmla="*/ 90 h 101"/>
                    <a:gd name="T2" fmla="*/ 56 w 82"/>
                    <a:gd name="T3" fmla="*/ 101 h 101"/>
                    <a:gd name="T4" fmla="*/ 82 w 82"/>
                    <a:gd name="T5" fmla="*/ 42 h 101"/>
                    <a:gd name="T6" fmla="*/ 33 w 82"/>
                    <a:gd name="T7" fmla="*/ 0 h 101"/>
                    <a:gd name="T8" fmla="*/ 0 w 82"/>
                    <a:gd name="T9" fmla="*/ 68 h 101"/>
                    <a:gd name="T10" fmla="*/ 30 w 82"/>
                    <a:gd name="T11" fmla="*/ 82 h 101"/>
                    <a:gd name="T12" fmla="*/ 28 w 82"/>
                    <a:gd name="T13" fmla="*/ 90 h 101"/>
                  </a:gdLst>
                  <a:ahLst/>
                  <a:cxnLst>
                    <a:cxn ang="0">
                      <a:pos x="T0" y="T1"/>
                    </a:cxn>
                    <a:cxn ang="0">
                      <a:pos x="T2" y="T3"/>
                    </a:cxn>
                    <a:cxn ang="0">
                      <a:pos x="T4" y="T5"/>
                    </a:cxn>
                    <a:cxn ang="0">
                      <a:pos x="T6" y="T7"/>
                    </a:cxn>
                    <a:cxn ang="0">
                      <a:pos x="T8" y="T9"/>
                    </a:cxn>
                    <a:cxn ang="0">
                      <a:pos x="T10" y="T11"/>
                    </a:cxn>
                    <a:cxn ang="0">
                      <a:pos x="T12" y="T13"/>
                    </a:cxn>
                  </a:cxnLst>
                  <a:rect l="0" t="0" r="r" b="b"/>
                  <a:pathLst>
                    <a:path w="82" h="101">
                      <a:moveTo>
                        <a:pt x="28" y="90"/>
                      </a:moveTo>
                      <a:lnTo>
                        <a:pt x="56" y="101"/>
                      </a:lnTo>
                      <a:lnTo>
                        <a:pt x="82" y="42"/>
                      </a:lnTo>
                      <a:lnTo>
                        <a:pt x="33" y="0"/>
                      </a:lnTo>
                      <a:lnTo>
                        <a:pt x="0" y="68"/>
                      </a:lnTo>
                      <a:lnTo>
                        <a:pt x="30" y="82"/>
                      </a:lnTo>
                      <a:lnTo>
                        <a:pt x="28" y="9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2" name="Freeform 88">
                  <a:extLst>
                    <a:ext uri="{FF2B5EF4-FFF2-40B4-BE49-F238E27FC236}">
                      <a16:creationId xmlns:a16="http://schemas.microsoft.com/office/drawing/2014/main" id="{235E8158-3E39-4CE6-BB47-F043AB3DEFCE}"/>
                    </a:ext>
                  </a:extLst>
                </p:cNvPr>
                <p:cNvSpPr>
                  <a:spLocks/>
                </p:cNvSpPr>
                <p:nvPr/>
              </p:nvSpPr>
              <p:spPr bwMode="auto">
                <a:xfrm>
                  <a:off x="4452938" y="5002213"/>
                  <a:ext cx="176212" cy="192088"/>
                </a:xfrm>
                <a:custGeom>
                  <a:avLst/>
                  <a:gdLst>
                    <a:gd name="T0" fmla="*/ 80 w 111"/>
                    <a:gd name="T1" fmla="*/ 0 h 121"/>
                    <a:gd name="T2" fmla="*/ 66 w 111"/>
                    <a:gd name="T3" fmla="*/ 26 h 121"/>
                    <a:gd name="T4" fmla="*/ 33 w 111"/>
                    <a:gd name="T5" fmla="*/ 17 h 121"/>
                    <a:gd name="T6" fmla="*/ 0 w 111"/>
                    <a:gd name="T7" fmla="*/ 78 h 121"/>
                    <a:gd name="T8" fmla="*/ 75 w 111"/>
                    <a:gd name="T9" fmla="*/ 121 h 121"/>
                    <a:gd name="T10" fmla="*/ 104 w 111"/>
                    <a:gd name="T11" fmla="*/ 69 h 121"/>
                    <a:gd name="T12" fmla="*/ 108 w 111"/>
                    <a:gd name="T13" fmla="*/ 66 h 121"/>
                    <a:gd name="T14" fmla="*/ 111 w 111"/>
                    <a:gd name="T15" fmla="*/ 12 h 121"/>
                    <a:gd name="T16" fmla="*/ 80 w 11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80" y="0"/>
                      </a:moveTo>
                      <a:lnTo>
                        <a:pt x="66" y="26"/>
                      </a:lnTo>
                      <a:lnTo>
                        <a:pt x="33" y="17"/>
                      </a:lnTo>
                      <a:lnTo>
                        <a:pt x="0" y="78"/>
                      </a:lnTo>
                      <a:lnTo>
                        <a:pt x="75" y="121"/>
                      </a:lnTo>
                      <a:lnTo>
                        <a:pt x="104" y="69"/>
                      </a:lnTo>
                      <a:lnTo>
                        <a:pt x="108" y="66"/>
                      </a:lnTo>
                      <a:lnTo>
                        <a:pt x="111" y="12"/>
                      </a:lnTo>
                      <a:lnTo>
                        <a:pt x="80" y="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3" name="Freeform 89">
                  <a:extLst>
                    <a:ext uri="{FF2B5EF4-FFF2-40B4-BE49-F238E27FC236}">
                      <a16:creationId xmlns:a16="http://schemas.microsoft.com/office/drawing/2014/main" id="{087DA210-BB50-49C4-AC90-36B4842A4132}"/>
                    </a:ext>
                  </a:extLst>
                </p:cNvPr>
                <p:cNvSpPr>
                  <a:spLocks/>
                </p:cNvSpPr>
                <p:nvPr/>
              </p:nvSpPr>
              <p:spPr bwMode="auto">
                <a:xfrm>
                  <a:off x="4156075" y="4219575"/>
                  <a:ext cx="2254250" cy="2627313"/>
                </a:xfrm>
                <a:custGeom>
                  <a:avLst/>
                  <a:gdLst>
                    <a:gd name="T0" fmla="*/ 583 w 601"/>
                    <a:gd name="T1" fmla="*/ 290 h 701"/>
                    <a:gd name="T2" fmla="*/ 566 w 601"/>
                    <a:gd name="T3" fmla="*/ 261 h 701"/>
                    <a:gd name="T4" fmla="*/ 554 w 601"/>
                    <a:gd name="T5" fmla="*/ 243 h 701"/>
                    <a:gd name="T6" fmla="*/ 534 w 601"/>
                    <a:gd name="T7" fmla="*/ 233 h 701"/>
                    <a:gd name="T8" fmla="*/ 535 w 601"/>
                    <a:gd name="T9" fmla="*/ 193 h 701"/>
                    <a:gd name="T10" fmla="*/ 515 w 601"/>
                    <a:gd name="T11" fmla="*/ 206 h 701"/>
                    <a:gd name="T12" fmla="*/ 507 w 601"/>
                    <a:gd name="T13" fmla="*/ 212 h 701"/>
                    <a:gd name="T14" fmla="*/ 488 w 601"/>
                    <a:gd name="T15" fmla="*/ 212 h 701"/>
                    <a:gd name="T16" fmla="*/ 476 w 601"/>
                    <a:gd name="T17" fmla="*/ 192 h 701"/>
                    <a:gd name="T18" fmla="*/ 474 w 601"/>
                    <a:gd name="T19" fmla="*/ 169 h 701"/>
                    <a:gd name="T20" fmla="*/ 436 w 601"/>
                    <a:gd name="T21" fmla="*/ 165 h 701"/>
                    <a:gd name="T22" fmla="*/ 423 w 601"/>
                    <a:gd name="T23" fmla="*/ 145 h 701"/>
                    <a:gd name="T24" fmla="*/ 413 w 601"/>
                    <a:gd name="T25" fmla="*/ 126 h 701"/>
                    <a:gd name="T26" fmla="*/ 390 w 601"/>
                    <a:gd name="T27" fmla="*/ 86 h 701"/>
                    <a:gd name="T28" fmla="*/ 389 w 601"/>
                    <a:gd name="T29" fmla="*/ 60 h 701"/>
                    <a:gd name="T30" fmla="*/ 347 w 601"/>
                    <a:gd name="T31" fmla="*/ 81 h 701"/>
                    <a:gd name="T32" fmla="*/ 291 w 601"/>
                    <a:gd name="T33" fmla="*/ 55 h 701"/>
                    <a:gd name="T34" fmla="*/ 189 w 601"/>
                    <a:gd name="T35" fmla="*/ 17 h 701"/>
                    <a:gd name="T36" fmla="*/ 115 w 601"/>
                    <a:gd name="T37" fmla="*/ 2 h 701"/>
                    <a:gd name="T38" fmla="*/ 102 w 601"/>
                    <a:gd name="T39" fmla="*/ 32 h 701"/>
                    <a:gd name="T40" fmla="*/ 133 w 601"/>
                    <a:gd name="T41" fmla="*/ 72 h 701"/>
                    <a:gd name="T42" fmla="*/ 191 w 601"/>
                    <a:gd name="T43" fmla="*/ 62 h 701"/>
                    <a:gd name="T44" fmla="*/ 206 w 601"/>
                    <a:gd name="T45" fmla="*/ 94 h 701"/>
                    <a:gd name="T46" fmla="*/ 164 w 601"/>
                    <a:gd name="T47" fmla="*/ 126 h 701"/>
                    <a:gd name="T48" fmla="*/ 166 w 601"/>
                    <a:gd name="T49" fmla="*/ 166 h 701"/>
                    <a:gd name="T50" fmla="*/ 99 w 601"/>
                    <a:gd name="T51" fmla="*/ 85 h 701"/>
                    <a:gd name="T52" fmla="*/ 60 w 601"/>
                    <a:gd name="T53" fmla="*/ 148 h 701"/>
                    <a:gd name="T54" fmla="*/ 28 w 601"/>
                    <a:gd name="T55" fmla="*/ 188 h 701"/>
                    <a:gd name="T56" fmla="*/ 132 w 601"/>
                    <a:gd name="T57" fmla="*/ 231 h 701"/>
                    <a:gd name="T58" fmla="*/ 136 w 601"/>
                    <a:gd name="T59" fmla="*/ 278 h 701"/>
                    <a:gd name="T60" fmla="*/ 144 w 601"/>
                    <a:gd name="T61" fmla="*/ 306 h 701"/>
                    <a:gd name="T62" fmla="*/ 143 w 601"/>
                    <a:gd name="T63" fmla="*/ 321 h 701"/>
                    <a:gd name="T64" fmla="*/ 168 w 601"/>
                    <a:gd name="T65" fmla="*/ 329 h 701"/>
                    <a:gd name="T66" fmla="*/ 188 w 601"/>
                    <a:gd name="T67" fmla="*/ 348 h 701"/>
                    <a:gd name="T68" fmla="*/ 170 w 601"/>
                    <a:gd name="T69" fmla="*/ 370 h 701"/>
                    <a:gd name="T70" fmla="*/ 195 w 601"/>
                    <a:gd name="T71" fmla="*/ 401 h 701"/>
                    <a:gd name="T72" fmla="*/ 206 w 601"/>
                    <a:gd name="T73" fmla="*/ 431 h 701"/>
                    <a:gd name="T74" fmla="*/ 225 w 601"/>
                    <a:gd name="T75" fmla="*/ 503 h 701"/>
                    <a:gd name="T76" fmla="*/ 260 w 601"/>
                    <a:gd name="T77" fmla="*/ 574 h 701"/>
                    <a:gd name="T78" fmla="*/ 309 w 601"/>
                    <a:gd name="T79" fmla="*/ 621 h 701"/>
                    <a:gd name="T80" fmla="*/ 325 w 601"/>
                    <a:gd name="T81" fmla="*/ 686 h 701"/>
                    <a:gd name="T82" fmla="*/ 377 w 601"/>
                    <a:gd name="T83" fmla="*/ 693 h 701"/>
                    <a:gd name="T84" fmla="*/ 410 w 601"/>
                    <a:gd name="T85" fmla="*/ 644 h 701"/>
                    <a:gd name="T86" fmla="*/ 448 w 601"/>
                    <a:gd name="T87" fmla="*/ 595 h 701"/>
                    <a:gd name="T88" fmla="*/ 447 w 601"/>
                    <a:gd name="T89" fmla="*/ 554 h 701"/>
                    <a:gd name="T90" fmla="*/ 432 w 601"/>
                    <a:gd name="T91" fmla="*/ 508 h 701"/>
                    <a:gd name="T92" fmla="*/ 427 w 601"/>
                    <a:gd name="T93" fmla="*/ 471 h 701"/>
                    <a:gd name="T94" fmla="*/ 440 w 601"/>
                    <a:gd name="T95" fmla="*/ 414 h 701"/>
                    <a:gd name="T96" fmla="*/ 425 w 601"/>
                    <a:gd name="T97" fmla="*/ 381 h 701"/>
                    <a:gd name="T98" fmla="*/ 448 w 601"/>
                    <a:gd name="T99" fmla="*/ 382 h 701"/>
                    <a:gd name="T100" fmla="*/ 486 w 601"/>
                    <a:gd name="T101" fmla="*/ 357 h 701"/>
                    <a:gd name="T102" fmla="*/ 496 w 601"/>
                    <a:gd name="T103" fmla="*/ 320 h 701"/>
                    <a:gd name="T104" fmla="*/ 522 w 601"/>
                    <a:gd name="T105" fmla="*/ 336 h 701"/>
                    <a:gd name="T106" fmla="*/ 543 w 601"/>
                    <a:gd name="T107" fmla="*/ 379 h 701"/>
                    <a:gd name="T108" fmla="*/ 582 w 601"/>
                    <a:gd name="T109" fmla="*/ 382 h 701"/>
                    <a:gd name="T110" fmla="*/ 592 w 601"/>
                    <a:gd name="T111" fmla="*/ 353 h 701"/>
                    <a:gd name="T112" fmla="*/ 599 w 601"/>
                    <a:gd name="T113" fmla="*/ 306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1" h="701">
                      <a:moveTo>
                        <a:pt x="595" y="301"/>
                      </a:moveTo>
                      <a:cubicBezTo>
                        <a:pt x="594" y="300"/>
                        <a:pt x="592" y="300"/>
                        <a:pt x="591" y="299"/>
                      </a:cubicBezTo>
                      <a:cubicBezTo>
                        <a:pt x="590" y="299"/>
                        <a:pt x="590" y="297"/>
                        <a:pt x="589" y="296"/>
                      </a:cubicBezTo>
                      <a:cubicBezTo>
                        <a:pt x="588" y="295"/>
                        <a:pt x="587" y="294"/>
                        <a:pt x="586" y="294"/>
                      </a:cubicBezTo>
                      <a:cubicBezTo>
                        <a:pt x="585" y="294"/>
                        <a:pt x="584" y="295"/>
                        <a:pt x="583" y="295"/>
                      </a:cubicBezTo>
                      <a:cubicBezTo>
                        <a:pt x="581" y="295"/>
                        <a:pt x="579" y="292"/>
                        <a:pt x="580" y="290"/>
                      </a:cubicBezTo>
                      <a:cubicBezTo>
                        <a:pt x="581" y="290"/>
                        <a:pt x="582" y="291"/>
                        <a:pt x="583" y="290"/>
                      </a:cubicBezTo>
                      <a:cubicBezTo>
                        <a:pt x="582" y="289"/>
                        <a:pt x="581" y="286"/>
                        <a:pt x="580" y="285"/>
                      </a:cubicBezTo>
                      <a:cubicBezTo>
                        <a:pt x="578" y="283"/>
                        <a:pt x="577" y="281"/>
                        <a:pt x="580" y="280"/>
                      </a:cubicBezTo>
                      <a:cubicBezTo>
                        <a:pt x="582" y="279"/>
                        <a:pt x="585" y="278"/>
                        <a:pt x="581" y="276"/>
                      </a:cubicBezTo>
                      <a:cubicBezTo>
                        <a:pt x="579" y="276"/>
                        <a:pt x="578" y="276"/>
                        <a:pt x="577" y="274"/>
                      </a:cubicBezTo>
                      <a:cubicBezTo>
                        <a:pt x="576" y="273"/>
                        <a:pt x="576" y="272"/>
                        <a:pt x="575" y="271"/>
                      </a:cubicBezTo>
                      <a:cubicBezTo>
                        <a:pt x="573" y="269"/>
                        <a:pt x="571" y="268"/>
                        <a:pt x="570" y="265"/>
                      </a:cubicBezTo>
                      <a:cubicBezTo>
                        <a:pt x="569" y="263"/>
                        <a:pt x="568" y="262"/>
                        <a:pt x="566" y="261"/>
                      </a:cubicBezTo>
                      <a:cubicBezTo>
                        <a:pt x="564" y="260"/>
                        <a:pt x="562" y="259"/>
                        <a:pt x="560" y="258"/>
                      </a:cubicBezTo>
                      <a:cubicBezTo>
                        <a:pt x="558" y="258"/>
                        <a:pt x="557" y="257"/>
                        <a:pt x="557" y="254"/>
                      </a:cubicBezTo>
                      <a:cubicBezTo>
                        <a:pt x="559" y="253"/>
                        <a:pt x="561" y="254"/>
                        <a:pt x="562" y="252"/>
                      </a:cubicBezTo>
                      <a:cubicBezTo>
                        <a:pt x="563" y="250"/>
                        <a:pt x="562" y="248"/>
                        <a:pt x="561" y="247"/>
                      </a:cubicBezTo>
                      <a:cubicBezTo>
                        <a:pt x="560" y="247"/>
                        <a:pt x="558" y="247"/>
                        <a:pt x="558" y="246"/>
                      </a:cubicBezTo>
                      <a:cubicBezTo>
                        <a:pt x="557" y="245"/>
                        <a:pt x="557" y="244"/>
                        <a:pt x="556" y="244"/>
                      </a:cubicBezTo>
                      <a:cubicBezTo>
                        <a:pt x="556" y="243"/>
                        <a:pt x="555" y="242"/>
                        <a:pt x="554" y="243"/>
                      </a:cubicBezTo>
                      <a:cubicBezTo>
                        <a:pt x="553" y="243"/>
                        <a:pt x="553" y="244"/>
                        <a:pt x="553" y="245"/>
                      </a:cubicBezTo>
                      <a:cubicBezTo>
                        <a:pt x="551" y="246"/>
                        <a:pt x="550" y="245"/>
                        <a:pt x="550" y="243"/>
                      </a:cubicBezTo>
                      <a:cubicBezTo>
                        <a:pt x="550" y="241"/>
                        <a:pt x="552" y="240"/>
                        <a:pt x="552" y="239"/>
                      </a:cubicBezTo>
                      <a:cubicBezTo>
                        <a:pt x="552" y="236"/>
                        <a:pt x="549" y="237"/>
                        <a:pt x="547" y="237"/>
                      </a:cubicBezTo>
                      <a:cubicBezTo>
                        <a:pt x="545" y="237"/>
                        <a:pt x="544" y="237"/>
                        <a:pt x="543" y="234"/>
                      </a:cubicBezTo>
                      <a:cubicBezTo>
                        <a:pt x="542" y="233"/>
                        <a:pt x="537" y="236"/>
                        <a:pt x="535" y="236"/>
                      </a:cubicBezTo>
                      <a:cubicBezTo>
                        <a:pt x="534" y="236"/>
                        <a:pt x="534" y="235"/>
                        <a:pt x="534" y="233"/>
                      </a:cubicBezTo>
                      <a:cubicBezTo>
                        <a:pt x="535" y="230"/>
                        <a:pt x="534" y="227"/>
                        <a:pt x="534" y="224"/>
                      </a:cubicBezTo>
                      <a:cubicBezTo>
                        <a:pt x="534" y="223"/>
                        <a:pt x="535" y="222"/>
                        <a:pt x="535" y="220"/>
                      </a:cubicBezTo>
                      <a:cubicBezTo>
                        <a:pt x="535" y="218"/>
                        <a:pt x="536" y="219"/>
                        <a:pt x="537" y="218"/>
                      </a:cubicBezTo>
                      <a:cubicBezTo>
                        <a:pt x="539" y="216"/>
                        <a:pt x="538" y="214"/>
                        <a:pt x="538" y="211"/>
                      </a:cubicBezTo>
                      <a:cubicBezTo>
                        <a:pt x="538" y="209"/>
                        <a:pt x="538" y="207"/>
                        <a:pt x="539" y="205"/>
                      </a:cubicBezTo>
                      <a:cubicBezTo>
                        <a:pt x="539" y="202"/>
                        <a:pt x="539" y="201"/>
                        <a:pt x="538" y="199"/>
                      </a:cubicBezTo>
                      <a:cubicBezTo>
                        <a:pt x="537" y="197"/>
                        <a:pt x="536" y="195"/>
                        <a:pt x="535" y="193"/>
                      </a:cubicBezTo>
                      <a:cubicBezTo>
                        <a:pt x="534" y="192"/>
                        <a:pt x="534" y="192"/>
                        <a:pt x="534" y="191"/>
                      </a:cubicBezTo>
                      <a:cubicBezTo>
                        <a:pt x="532" y="191"/>
                        <a:pt x="530" y="191"/>
                        <a:pt x="528" y="191"/>
                      </a:cubicBezTo>
                      <a:cubicBezTo>
                        <a:pt x="525" y="191"/>
                        <a:pt x="523" y="192"/>
                        <a:pt x="520" y="192"/>
                      </a:cubicBezTo>
                      <a:cubicBezTo>
                        <a:pt x="519" y="192"/>
                        <a:pt x="516" y="191"/>
                        <a:pt x="514" y="192"/>
                      </a:cubicBezTo>
                      <a:cubicBezTo>
                        <a:pt x="513" y="193"/>
                        <a:pt x="514" y="198"/>
                        <a:pt x="515" y="199"/>
                      </a:cubicBezTo>
                      <a:cubicBezTo>
                        <a:pt x="515" y="200"/>
                        <a:pt x="515" y="201"/>
                        <a:pt x="515" y="202"/>
                      </a:cubicBezTo>
                      <a:cubicBezTo>
                        <a:pt x="515" y="203"/>
                        <a:pt x="514" y="204"/>
                        <a:pt x="515" y="206"/>
                      </a:cubicBezTo>
                      <a:cubicBezTo>
                        <a:pt x="516" y="207"/>
                        <a:pt x="517" y="206"/>
                        <a:pt x="517" y="208"/>
                      </a:cubicBezTo>
                      <a:cubicBezTo>
                        <a:pt x="517" y="209"/>
                        <a:pt x="517" y="210"/>
                        <a:pt x="517" y="211"/>
                      </a:cubicBezTo>
                      <a:cubicBezTo>
                        <a:pt x="517" y="212"/>
                        <a:pt x="517" y="213"/>
                        <a:pt x="516" y="214"/>
                      </a:cubicBezTo>
                      <a:cubicBezTo>
                        <a:pt x="516" y="214"/>
                        <a:pt x="514" y="214"/>
                        <a:pt x="514" y="214"/>
                      </a:cubicBezTo>
                      <a:cubicBezTo>
                        <a:pt x="513" y="213"/>
                        <a:pt x="513" y="213"/>
                        <a:pt x="513" y="212"/>
                      </a:cubicBezTo>
                      <a:cubicBezTo>
                        <a:pt x="512" y="212"/>
                        <a:pt x="513" y="212"/>
                        <a:pt x="512" y="212"/>
                      </a:cubicBezTo>
                      <a:cubicBezTo>
                        <a:pt x="510" y="211"/>
                        <a:pt x="509" y="212"/>
                        <a:pt x="507" y="212"/>
                      </a:cubicBezTo>
                      <a:cubicBezTo>
                        <a:pt x="507" y="213"/>
                        <a:pt x="507" y="214"/>
                        <a:pt x="506" y="216"/>
                      </a:cubicBezTo>
                      <a:cubicBezTo>
                        <a:pt x="505" y="216"/>
                        <a:pt x="502" y="217"/>
                        <a:pt x="501" y="215"/>
                      </a:cubicBezTo>
                      <a:cubicBezTo>
                        <a:pt x="500" y="214"/>
                        <a:pt x="502" y="213"/>
                        <a:pt x="499" y="214"/>
                      </a:cubicBezTo>
                      <a:cubicBezTo>
                        <a:pt x="498" y="214"/>
                        <a:pt x="498" y="214"/>
                        <a:pt x="497" y="214"/>
                      </a:cubicBezTo>
                      <a:cubicBezTo>
                        <a:pt x="497" y="212"/>
                        <a:pt x="496" y="212"/>
                        <a:pt x="494" y="212"/>
                      </a:cubicBezTo>
                      <a:cubicBezTo>
                        <a:pt x="492" y="212"/>
                        <a:pt x="492" y="213"/>
                        <a:pt x="491" y="215"/>
                      </a:cubicBezTo>
                      <a:cubicBezTo>
                        <a:pt x="489" y="216"/>
                        <a:pt x="491" y="212"/>
                        <a:pt x="488" y="212"/>
                      </a:cubicBezTo>
                      <a:cubicBezTo>
                        <a:pt x="487" y="212"/>
                        <a:pt x="487" y="213"/>
                        <a:pt x="486" y="212"/>
                      </a:cubicBezTo>
                      <a:cubicBezTo>
                        <a:pt x="485" y="212"/>
                        <a:pt x="484" y="211"/>
                        <a:pt x="484" y="210"/>
                      </a:cubicBezTo>
                      <a:cubicBezTo>
                        <a:pt x="484" y="209"/>
                        <a:pt x="485" y="207"/>
                        <a:pt x="484" y="205"/>
                      </a:cubicBezTo>
                      <a:cubicBezTo>
                        <a:pt x="484" y="204"/>
                        <a:pt x="482" y="204"/>
                        <a:pt x="481" y="204"/>
                      </a:cubicBezTo>
                      <a:cubicBezTo>
                        <a:pt x="479" y="204"/>
                        <a:pt x="479" y="203"/>
                        <a:pt x="478" y="203"/>
                      </a:cubicBezTo>
                      <a:cubicBezTo>
                        <a:pt x="475" y="202"/>
                        <a:pt x="472" y="204"/>
                        <a:pt x="472" y="200"/>
                      </a:cubicBezTo>
                      <a:cubicBezTo>
                        <a:pt x="472" y="197"/>
                        <a:pt x="474" y="194"/>
                        <a:pt x="476" y="192"/>
                      </a:cubicBezTo>
                      <a:cubicBezTo>
                        <a:pt x="477" y="191"/>
                        <a:pt x="477" y="190"/>
                        <a:pt x="477" y="188"/>
                      </a:cubicBezTo>
                      <a:cubicBezTo>
                        <a:pt x="476" y="186"/>
                        <a:pt x="474" y="186"/>
                        <a:pt x="473" y="185"/>
                      </a:cubicBezTo>
                      <a:cubicBezTo>
                        <a:pt x="472" y="184"/>
                        <a:pt x="472" y="183"/>
                        <a:pt x="472" y="183"/>
                      </a:cubicBezTo>
                      <a:cubicBezTo>
                        <a:pt x="472" y="181"/>
                        <a:pt x="473" y="180"/>
                        <a:pt x="473" y="179"/>
                      </a:cubicBezTo>
                      <a:cubicBezTo>
                        <a:pt x="473" y="178"/>
                        <a:pt x="472" y="177"/>
                        <a:pt x="473" y="176"/>
                      </a:cubicBezTo>
                      <a:cubicBezTo>
                        <a:pt x="473" y="174"/>
                        <a:pt x="475" y="174"/>
                        <a:pt x="475" y="173"/>
                      </a:cubicBezTo>
                      <a:cubicBezTo>
                        <a:pt x="475" y="172"/>
                        <a:pt x="474" y="170"/>
                        <a:pt x="474" y="169"/>
                      </a:cubicBezTo>
                      <a:cubicBezTo>
                        <a:pt x="473" y="168"/>
                        <a:pt x="472" y="168"/>
                        <a:pt x="470" y="168"/>
                      </a:cubicBezTo>
                      <a:cubicBezTo>
                        <a:pt x="469" y="168"/>
                        <a:pt x="467" y="169"/>
                        <a:pt x="465" y="169"/>
                      </a:cubicBezTo>
                      <a:cubicBezTo>
                        <a:pt x="463" y="169"/>
                        <a:pt x="462" y="170"/>
                        <a:pt x="460" y="170"/>
                      </a:cubicBezTo>
                      <a:cubicBezTo>
                        <a:pt x="458" y="170"/>
                        <a:pt x="456" y="170"/>
                        <a:pt x="454" y="170"/>
                      </a:cubicBezTo>
                      <a:cubicBezTo>
                        <a:pt x="449" y="170"/>
                        <a:pt x="444" y="169"/>
                        <a:pt x="440" y="169"/>
                      </a:cubicBezTo>
                      <a:cubicBezTo>
                        <a:pt x="438" y="169"/>
                        <a:pt x="438" y="170"/>
                        <a:pt x="437" y="168"/>
                      </a:cubicBezTo>
                      <a:cubicBezTo>
                        <a:pt x="437" y="167"/>
                        <a:pt x="437" y="166"/>
                        <a:pt x="436" y="165"/>
                      </a:cubicBezTo>
                      <a:cubicBezTo>
                        <a:pt x="436" y="165"/>
                        <a:pt x="436" y="163"/>
                        <a:pt x="436" y="163"/>
                      </a:cubicBezTo>
                      <a:cubicBezTo>
                        <a:pt x="436" y="161"/>
                        <a:pt x="435" y="162"/>
                        <a:pt x="434" y="162"/>
                      </a:cubicBezTo>
                      <a:cubicBezTo>
                        <a:pt x="432" y="161"/>
                        <a:pt x="433" y="159"/>
                        <a:pt x="432" y="157"/>
                      </a:cubicBezTo>
                      <a:cubicBezTo>
                        <a:pt x="432" y="156"/>
                        <a:pt x="429" y="153"/>
                        <a:pt x="432" y="153"/>
                      </a:cubicBezTo>
                      <a:cubicBezTo>
                        <a:pt x="432" y="151"/>
                        <a:pt x="432" y="149"/>
                        <a:pt x="432" y="147"/>
                      </a:cubicBezTo>
                      <a:cubicBezTo>
                        <a:pt x="431" y="144"/>
                        <a:pt x="428" y="145"/>
                        <a:pt x="426" y="146"/>
                      </a:cubicBezTo>
                      <a:cubicBezTo>
                        <a:pt x="425" y="146"/>
                        <a:pt x="424" y="146"/>
                        <a:pt x="423" y="145"/>
                      </a:cubicBezTo>
                      <a:cubicBezTo>
                        <a:pt x="422" y="144"/>
                        <a:pt x="421" y="143"/>
                        <a:pt x="421" y="142"/>
                      </a:cubicBezTo>
                      <a:cubicBezTo>
                        <a:pt x="420" y="141"/>
                        <a:pt x="420" y="139"/>
                        <a:pt x="419" y="137"/>
                      </a:cubicBezTo>
                      <a:cubicBezTo>
                        <a:pt x="419" y="136"/>
                        <a:pt x="418" y="136"/>
                        <a:pt x="418" y="134"/>
                      </a:cubicBezTo>
                      <a:cubicBezTo>
                        <a:pt x="418" y="133"/>
                        <a:pt x="419" y="132"/>
                        <a:pt x="419" y="130"/>
                      </a:cubicBezTo>
                      <a:cubicBezTo>
                        <a:pt x="419" y="130"/>
                        <a:pt x="419" y="128"/>
                        <a:pt x="419" y="128"/>
                      </a:cubicBezTo>
                      <a:cubicBezTo>
                        <a:pt x="419" y="126"/>
                        <a:pt x="420" y="126"/>
                        <a:pt x="418" y="126"/>
                      </a:cubicBezTo>
                      <a:cubicBezTo>
                        <a:pt x="417" y="126"/>
                        <a:pt x="415" y="127"/>
                        <a:pt x="413" y="126"/>
                      </a:cubicBezTo>
                      <a:cubicBezTo>
                        <a:pt x="410" y="126"/>
                        <a:pt x="406" y="126"/>
                        <a:pt x="403" y="126"/>
                      </a:cubicBezTo>
                      <a:cubicBezTo>
                        <a:pt x="400" y="126"/>
                        <a:pt x="398" y="126"/>
                        <a:pt x="396" y="126"/>
                      </a:cubicBezTo>
                      <a:cubicBezTo>
                        <a:pt x="395" y="126"/>
                        <a:pt x="390" y="127"/>
                        <a:pt x="389" y="126"/>
                      </a:cubicBezTo>
                      <a:cubicBezTo>
                        <a:pt x="388" y="124"/>
                        <a:pt x="390" y="118"/>
                        <a:pt x="390" y="117"/>
                      </a:cubicBezTo>
                      <a:cubicBezTo>
                        <a:pt x="390" y="113"/>
                        <a:pt x="389" y="110"/>
                        <a:pt x="389" y="107"/>
                      </a:cubicBezTo>
                      <a:cubicBezTo>
                        <a:pt x="388" y="101"/>
                        <a:pt x="389" y="96"/>
                        <a:pt x="389" y="91"/>
                      </a:cubicBezTo>
                      <a:cubicBezTo>
                        <a:pt x="391" y="91"/>
                        <a:pt x="391" y="87"/>
                        <a:pt x="390" y="86"/>
                      </a:cubicBezTo>
                      <a:cubicBezTo>
                        <a:pt x="390" y="84"/>
                        <a:pt x="388" y="84"/>
                        <a:pt x="387" y="84"/>
                      </a:cubicBezTo>
                      <a:cubicBezTo>
                        <a:pt x="386" y="84"/>
                        <a:pt x="386" y="84"/>
                        <a:pt x="385" y="83"/>
                      </a:cubicBezTo>
                      <a:cubicBezTo>
                        <a:pt x="385" y="81"/>
                        <a:pt x="385" y="77"/>
                        <a:pt x="385" y="75"/>
                      </a:cubicBezTo>
                      <a:cubicBezTo>
                        <a:pt x="385" y="74"/>
                        <a:pt x="385" y="74"/>
                        <a:pt x="387" y="74"/>
                      </a:cubicBezTo>
                      <a:cubicBezTo>
                        <a:pt x="388" y="74"/>
                        <a:pt x="389" y="74"/>
                        <a:pt x="390" y="73"/>
                      </a:cubicBezTo>
                      <a:cubicBezTo>
                        <a:pt x="390" y="70"/>
                        <a:pt x="389" y="68"/>
                        <a:pt x="390" y="65"/>
                      </a:cubicBezTo>
                      <a:cubicBezTo>
                        <a:pt x="391" y="63"/>
                        <a:pt x="390" y="62"/>
                        <a:pt x="389" y="60"/>
                      </a:cubicBezTo>
                      <a:cubicBezTo>
                        <a:pt x="389" y="59"/>
                        <a:pt x="388" y="58"/>
                        <a:pt x="388" y="58"/>
                      </a:cubicBezTo>
                      <a:cubicBezTo>
                        <a:pt x="388" y="57"/>
                        <a:pt x="388" y="57"/>
                        <a:pt x="388" y="57"/>
                      </a:cubicBezTo>
                      <a:cubicBezTo>
                        <a:pt x="386" y="58"/>
                        <a:pt x="385" y="59"/>
                        <a:pt x="383" y="60"/>
                      </a:cubicBezTo>
                      <a:cubicBezTo>
                        <a:pt x="381" y="61"/>
                        <a:pt x="378" y="63"/>
                        <a:pt x="376" y="64"/>
                      </a:cubicBezTo>
                      <a:cubicBezTo>
                        <a:pt x="374" y="65"/>
                        <a:pt x="372" y="67"/>
                        <a:pt x="370" y="68"/>
                      </a:cubicBezTo>
                      <a:cubicBezTo>
                        <a:pt x="365" y="71"/>
                        <a:pt x="361" y="75"/>
                        <a:pt x="356" y="77"/>
                      </a:cubicBezTo>
                      <a:cubicBezTo>
                        <a:pt x="352" y="78"/>
                        <a:pt x="350" y="80"/>
                        <a:pt x="347" y="81"/>
                      </a:cubicBezTo>
                      <a:cubicBezTo>
                        <a:pt x="345" y="82"/>
                        <a:pt x="343" y="83"/>
                        <a:pt x="341" y="84"/>
                      </a:cubicBezTo>
                      <a:cubicBezTo>
                        <a:pt x="340" y="85"/>
                        <a:pt x="338" y="86"/>
                        <a:pt x="336" y="87"/>
                      </a:cubicBezTo>
                      <a:cubicBezTo>
                        <a:pt x="335" y="87"/>
                        <a:pt x="334" y="87"/>
                        <a:pt x="333" y="87"/>
                      </a:cubicBezTo>
                      <a:cubicBezTo>
                        <a:pt x="331" y="88"/>
                        <a:pt x="330" y="88"/>
                        <a:pt x="327" y="88"/>
                      </a:cubicBezTo>
                      <a:cubicBezTo>
                        <a:pt x="316" y="88"/>
                        <a:pt x="314" y="79"/>
                        <a:pt x="311" y="70"/>
                      </a:cubicBezTo>
                      <a:cubicBezTo>
                        <a:pt x="310" y="66"/>
                        <a:pt x="308" y="62"/>
                        <a:pt x="303" y="59"/>
                      </a:cubicBezTo>
                      <a:cubicBezTo>
                        <a:pt x="300" y="57"/>
                        <a:pt x="296" y="56"/>
                        <a:pt x="291" y="55"/>
                      </a:cubicBezTo>
                      <a:cubicBezTo>
                        <a:pt x="286" y="53"/>
                        <a:pt x="281" y="51"/>
                        <a:pt x="275" y="50"/>
                      </a:cubicBezTo>
                      <a:cubicBezTo>
                        <a:pt x="270" y="49"/>
                        <a:pt x="266" y="49"/>
                        <a:pt x="261" y="46"/>
                      </a:cubicBezTo>
                      <a:cubicBezTo>
                        <a:pt x="256" y="43"/>
                        <a:pt x="251" y="43"/>
                        <a:pt x="246" y="41"/>
                      </a:cubicBezTo>
                      <a:cubicBezTo>
                        <a:pt x="241" y="40"/>
                        <a:pt x="237" y="35"/>
                        <a:pt x="232" y="33"/>
                      </a:cubicBezTo>
                      <a:cubicBezTo>
                        <a:pt x="227" y="32"/>
                        <a:pt x="223" y="29"/>
                        <a:pt x="219" y="28"/>
                      </a:cubicBezTo>
                      <a:cubicBezTo>
                        <a:pt x="213" y="27"/>
                        <a:pt x="208" y="25"/>
                        <a:pt x="203" y="23"/>
                      </a:cubicBezTo>
                      <a:cubicBezTo>
                        <a:pt x="199" y="21"/>
                        <a:pt x="194" y="19"/>
                        <a:pt x="189" y="17"/>
                      </a:cubicBezTo>
                      <a:cubicBezTo>
                        <a:pt x="186" y="16"/>
                        <a:pt x="184" y="16"/>
                        <a:pt x="182" y="15"/>
                      </a:cubicBezTo>
                      <a:cubicBezTo>
                        <a:pt x="179" y="13"/>
                        <a:pt x="176" y="12"/>
                        <a:pt x="173" y="11"/>
                      </a:cubicBezTo>
                      <a:cubicBezTo>
                        <a:pt x="168" y="9"/>
                        <a:pt x="162" y="9"/>
                        <a:pt x="157" y="7"/>
                      </a:cubicBezTo>
                      <a:cubicBezTo>
                        <a:pt x="154" y="6"/>
                        <a:pt x="152" y="5"/>
                        <a:pt x="150" y="4"/>
                      </a:cubicBezTo>
                      <a:cubicBezTo>
                        <a:pt x="147" y="2"/>
                        <a:pt x="145" y="2"/>
                        <a:pt x="142" y="2"/>
                      </a:cubicBezTo>
                      <a:cubicBezTo>
                        <a:pt x="137" y="1"/>
                        <a:pt x="132" y="0"/>
                        <a:pt x="127" y="1"/>
                      </a:cubicBezTo>
                      <a:cubicBezTo>
                        <a:pt x="123" y="1"/>
                        <a:pt x="119" y="2"/>
                        <a:pt x="115" y="2"/>
                      </a:cubicBezTo>
                      <a:cubicBezTo>
                        <a:pt x="115" y="4"/>
                        <a:pt x="115" y="5"/>
                        <a:pt x="115" y="6"/>
                      </a:cubicBezTo>
                      <a:cubicBezTo>
                        <a:pt x="116" y="10"/>
                        <a:pt x="115" y="11"/>
                        <a:pt x="113" y="15"/>
                      </a:cubicBezTo>
                      <a:cubicBezTo>
                        <a:pt x="122" y="19"/>
                        <a:pt x="131" y="22"/>
                        <a:pt x="140" y="26"/>
                      </a:cubicBezTo>
                      <a:cubicBezTo>
                        <a:pt x="143" y="27"/>
                        <a:pt x="145" y="26"/>
                        <a:pt x="144" y="30"/>
                      </a:cubicBezTo>
                      <a:cubicBezTo>
                        <a:pt x="143" y="34"/>
                        <a:pt x="143" y="40"/>
                        <a:pt x="140" y="42"/>
                      </a:cubicBezTo>
                      <a:cubicBezTo>
                        <a:pt x="135" y="46"/>
                        <a:pt x="121" y="38"/>
                        <a:pt x="116" y="36"/>
                      </a:cubicBezTo>
                      <a:cubicBezTo>
                        <a:pt x="111" y="35"/>
                        <a:pt x="107" y="33"/>
                        <a:pt x="102" y="32"/>
                      </a:cubicBezTo>
                      <a:cubicBezTo>
                        <a:pt x="99" y="31"/>
                        <a:pt x="102" y="27"/>
                        <a:pt x="103" y="25"/>
                      </a:cubicBezTo>
                      <a:cubicBezTo>
                        <a:pt x="92" y="22"/>
                        <a:pt x="81" y="18"/>
                        <a:pt x="70" y="15"/>
                      </a:cubicBezTo>
                      <a:cubicBezTo>
                        <a:pt x="71" y="23"/>
                        <a:pt x="72" y="31"/>
                        <a:pt x="73" y="40"/>
                      </a:cubicBezTo>
                      <a:cubicBezTo>
                        <a:pt x="74" y="42"/>
                        <a:pt x="74" y="60"/>
                        <a:pt x="77" y="61"/>
                      </a:cubicBezTo>
                      <a:cubicBezTo>
                        <a:pt x="84" y="65"/>
                        <a:pt x="92" y="68"/>
                        <a:pt x="100" y="72"/>
                      </a:cubicBezTo>
                      <a:cubicBezTo>
                        <a:pt x="106" y="75"/>
                        <a:pt x="112" y="80"/>
                        <a:pt x="118" y="78"/>
                      </a:cubicBezTo>
                      <a:cubicBezTo>
                        <a:pt x="123" y="76"/>
                        <a:pt x="128" y="74"/>
                        <a:pt x="133" y="72"/>
                      </a:cubicBezTo>
                      <a:cubicBezTo>
                        <a:pt x="135" y="71"/>
                        <a:pt x="134" y="77"/>
                        <a:pt x="137" y="76"/>
                      </a:cubicBezTo>
                      <a:cubicBezTo>
                        <a:pt x="142" y="74"/>
                        <a:pt x="146" y="72"/>
                        <a:pt x="150" y="70"/>
                      </a:cubicBezTo>
                      <a:cubicBezTo>
                        <a:pt x="153" y="69"/>
                        <a:pt x="157" y="66"/>
                        <a:pt x="160" y="66"/>
                      </a:cubicBezTo>
                      <a:cubicBezTo>
                        <a:pt x="163" y="66"/>
                        <a:pt x="168" y="68"/>
                        <a:pt x="171" y="69"/>
                      </a:cubicBezTo>
                      <a:cubicBezTo>
                        <a:pt x="175" y="70"/>
                        <a:pt x="180" y="72"/>
                        <a:pt x="184" y="73"/>
                      </a:cubicBezTo>
                      <a:cubicBezTo>
                        <a:pt x="190" y="75"/>
                        <a:pt x="186" y="56"/>
                        <a:pt x="186" y="54"/>
                      </a:cubicBezTo>
                      <a:cubicBezTo>
                        <a:pt x="192" y="54"/>
                        <a:pt x="190" y="57"/>
                        <a:pt x="191" y="62"/>
                      </a:cubicBezTo>
                      <a:cubicBezTo>
                        <a:pt x="191" y="66"/>
                        <a:pt x="197" y="66"/>
                        <a:pt x="197" y="68"/>
                      </a:cubicBezTo>
                      <a:cubicBezTo>
                        <a:pt x="197" y="73"/>
                        <a:pt x="200" y="85"/>
                        <a:pt x="192" y="83"/>
                      </a:cubicBezTo>
                      <a:cubicBezTo>
                        <a:pt x="184" y="80"/>
                        <a:pt x="175" y="77"/>
                        <a:pt x="166" y="74"/>
                      </a:cubicBezTo>
                      <a:cubicBezTo>
                        <a:pt x="161" y="73"/>
                        <a:pt x="156" y="83"/>
                        <a:pt x="153" y="86"/>
                      </a:cubicBezTo>
                      <a:cubicBezTo>
                        <a:pt x="169" y="91"/>
                        <a:pt x="184" y="95"/>
                        <a:pt x="200" y="100"/>
                      </a:cubicBezTo>
                      <a:cubicBezTo>
                        <a:pt x="199" y="98"/>
                        <a:pt x="198" y="97"/>
                        <a:pt x="197" y="95"/>
                      </a:cubicBezTo>
                      <a:cubicBezTo>
                        <a:pt x="202" y="93"/>
                        <a:pt x="202" y="92"/>
                        <a:pt x="206" y="94"/>
                      </a:cubicBezTo>
                      <a:cubicBezTo>
                        <a:pt x="208" y="96"/>
                        <a:pt x="208" y="100"/>
                        <a:pt x="206" y="102"/>
                      </a:cubicBezTo>
                      <a:cubicBezTo>
                        <a:pt x="206" y="103"/>
                        <a:pt x="201" y="109"/>
                        <a:pt x="199" y="106"/>
                      </a:cubicBezTo>
                      <a:cubicBezTo>
                        <a:pt x="197" y="102"/>
                        <a:pt x="196" y="102"/>
                        <a:pt x="192" y="101"/>
                      </a:cubicBezTo>
                      <a:cubicBezTo>
                        <a:pt x="188" y="100"/>
                        <a:pt x="186" y="98"/>
                        <a:pt x="182" y="100"/>
                      </a:cubicBezTo>
                      <a:cubicBezTo>
                        <a:pt x="179" y="103"/>
                        <a:pt x="178" y="103"/>
                        <a:pt x="174" y="103"/>
                      </a:cubicBezTo>
                      <a:cubicBezTo>
                        <a:pt x="167" y="102"/>
                        <a:pt x="162" y="100"/>
                        <a:pt x="155" y="99"/>
                      </a:cubicBezTo>
                      <a:cubicBezTo>
                        <a:pt x="156" y="103"/>
                        <a:pt x="158" y="126"/>
                        <a:pt x="164" y="126"/>
                      </a:cubicBezTo>
                      <a:cubicBezTo>
                        <a:pt x="169" y="126"/>
                        <a:pt x="175" y="125"/>
                        <a:pt x="179" y="129"/>
                      </a:cubicBezTo>
                      <a:cubicBezTo>
                        <a:pt x="182" y="131"/>
                        <a:pt x="178" y="139"/>
                        <a:pt x="177" y="141"/>
                      </a:cubicBezTo>
                      <a:cubicBezTo>
                        <a:pt x="174" y="139"/>
                        <a:pt x="173" y="138"/>
                        <a:pt x="173" y="134"/>
                      </a:cubicBezTo>
                      <a:cubicBezTo>
                        <a:pt x="173" y="130"/>
                        <a:pt x="174" y="129"/>
                        <a:pt x="169" y="129"/>
                      </a:cubicBezTo>
                      <a:cubicBezTo>
                        <a:pt x="163" y="129"/>
                        <a:pt x="160" y="131"/>
                        <a:pt x="159" y="137"/>
                      </a:cubicBezTo>
                      <a:cubicBezTo>
                        <a:pt x="157" y="144"/>
                        <a:pt x="156" y="151"/>
                        <a:pt x="154" y="159"/>
                      </a:cubicBezTo>
                      <a:cubicBezTo>
                        <a:pt x="153" y="162"/>
                        <a:pt x="164" y="165"/>
                        <a:pt x="166" y="166"/>
                      </a:cubicBezTo>
                      <a:cubicBezTo>
                        <a:pt x="165" y="168"/>
                        <a:pt x="164" y="173"/>
                        <a:pt x="162" y="172"/>
                      </a:cubicBezTo>
                      <a:cubicBezTo>
                        <a:pt x="158" y="170"/>
                        <a:pt x="154" y="169"/>
                        <a:pt x="150" y="167"/>
                      </a:cubicBezTo>
                      <a:cubicBezTo>
                        <a:pt x="145" y="166"/>
                        <a:pt x="140" y="166"/>
                        <a:pt x="139" y="161"/>
                      </a:cubicBezTo>
                      <a:cubicBezTo>
                        <a:pt x="136" y="144"/>
                        <a:pt x="133" y="127"/>
                        <a:pt x="129" y="110"/>
                      </a:cubicBezTo>
                      <a:cubicBezTo>
                        <a:pt x="128" y="105"/>
                        <a:pt x="129" y="101"/>
                        <a:pt x="125" y="101"/>
                      </a:cubicBezTo>
                      <a:cubicBezTo>
                        <a:pt x="122" y="101"/>
                        <a:pt x="105" y="103"/>
                        <a:pt x="104" y="101"/>
                      </a:cubicBezTo>
                      <a:cubicBezTo>
                        <a:pt x="103" y="95"/>
                        <a:pt x="105" y="87"/>
                        <a:pt x="99" y="85"/>
                      </a:cubicBezTo>
                      <a:cubicBezTo>
                        <a:pt x="92" y="82"/>
                        <a:pt x="85" y="79"/>
                        <a:pt x="78" y="75"/>
                      </a:cubicBezTo>
                      <a:cubicBezTo>
                        <a:pt x="80" y="89"/>
                        <a:pt x="82" y="102"/>
                        <a:pt x="84" y="115"/>
                      </a:cubicBezTo>
                      <a:cubicBezTo>
                        <a:pt x="85" y="125"/>
                        <a:pt x="87" y="136"/>
                        <a:pt x="88" y="146"/>
                      </a:cubicBezTo>
                      <a:cubicBezTo>
                        <a:pt x="89" y="149"/>
                        <a:pt x="90" y="149"/>
                        <a:pt x="87" y="150"/>
                      </a:cubicBezTo>
                      <a:cubicBezTo>
                        <a:pt x="82" y="151"/>
                        <a:pt x="77" y="151"/>
                        <a:pt x="71" y="152"/>
                      </a:cubicBezTo>
                      <a:cubicBezTo>
                        <a:pt x="71" y="152"/>
                        <a:pt x="61" y="154"/>
                        <a:pt x="61" y="154"/>
                      </a:cubicBezTo>
                      <a:cubicBezTo>
                        <a:pt x="61" y="152"/>
                        <a:pt x="61" y="150"/>
                        <a:pt x="60" y="148"/>
                      </a:cubicBezTo>
                      <a:cubicBezTo>
                        <a:pt x="58" y="137"/>
                        <a:pt x="57" y="127"/>
                        <a:pt x="55" y="117"/>
                      </a:cubicBezTo>
                      <a:cubicBezTo>
                        <a:pt x="51" y="97"/>
                        <a:pt x="48" y="78"/>
                        <a:pt x="45" y="59"/>
                      </a:cubicBezTo>
                      <a:cubicBezTo>
                        <a:pt x="44" y="58"/>
                        <a:pt x="39" y="56"/>
                        <a:pt x="39" y="56"/>
                      </a:cubicBezTo>
                      <a:cubicBezTo>
                        <a:pt x="34" y="53"/>
                        <a:pt x="29" y="50"/>
                        <a:pt x="24" y="47"/>
                      </a:cubicBezTo>
                      <a:cubicBezTo>
                        <a:pt x="16" y="43"/>
                        <a:pt x="8" y="39"/>
                        <a:pt x="0" y="34"/>
                      </a:cubicBezTo>
                      <a:cubicBezTo>
                        <a:pt x="9" y="82"/>
                        <a:pt x="17" y="130"/>
                        <a:pt x="26" y="178"/>
                      </a:cubicBezTo>
                      <a:cubicBezTo>
                        <a:pt x="26" y="179"/>
                        <a:pt x="27" y="188"/>
                        <a:pt x="28" y="188"/>
                      </a:cubicBezTo>
                      <a:cubicBezTo>
                        <a:pt x="37" y="188"/>
                        <a:pt x="45" y="188"/>
                        <a:pt x="54" y="188"/>
                      </a:cubicBezTo>
                      <a:cubicBezTo>
                        <a:pt x="66" y="188"/>
                        <a:pt x="77" y="189"/>
                        <a:pt x="89" y="189"/>
                      </a:cubicBezTo>
                      <a:cubicBezTo>
                        <a:pt x="96" y="189"/>
                        <a:pt x="102" y="191"/>
                        <a:pt x="108" y="192"/>
                      </a:cubicBezTo>
                      <a:cubicBezTo>
                        <a:pt x="117" y="195"/>
                        <a:pt x="126" y="198"/>
                        <a:pt x="135" y="201"/>
                      </a:cubicBezTo>
                      <a:cubicBezTo>
                        <a:pt x="140" y="203"/>
                        <a:pt x="139" y="203"/>
                        <a:pt x="138" y="208"/>
                      </a:cubicBezTo>
                      <a:cubicBezTo>
                        <a:pt x="137" y="211"/>
                        <a:pt x="134" y="220"/>
                        <a:pt x="136" y="221"/>
                      </a:cubicBezTo>
                      <a:cubicBezTo>
                        <a:pt x="139" y="223"/>
                        <a:pt x="132" y="229"/>
                        <a:pt x="132" y="231"/>
                      </a:cubicBezTo>
                      <a:cubicBezTo>
                        <a:pt x="132" y="234"/>
                        <a:pt x="132" y="235"/>
                        <a:pt x="131" y="237"/>
                      </a:cubicBezTo>
                      <a:cubicBezTo>
                        <a:pt x="126" y="247"/>
                        <a:pt x="121" y="256"/>
                        <a:pt x="116" y="266"/>
                      </a:cubicBezTo>
                      <a:cubicBezTo>
                        <a:pt x="117" y="266"/>
                        <a:pt x="118" y="266"/>
                        <a:pt x="119" y="267"/>
                      </a:cubicBezTo>
                      <a:cubicBezTo>
                        <a:pt x="120" y="269"/>
                        <a:pt x="118" y="270"/>
                        <a:pt x="118" y="271"/>
                      </a:cubicBezTo>
                      <a:cubicBezTo>
                        <a:pt x="120" y="274"/>
                        <a:pt x="127" y="272"/>
                        <a:pt x="129" y="271"/>
                      </a:cubicBezTo>
                      <a:cubicBezTo>
                        <a:pt x="130" y="273"/>
                        <a:pt x="131" y="273"/>
                        <a:pt x="132" y="274"/>
                      </a:cubicBezTo>
                      <a:cubicBezTo>
                        <a:pt x="134" y="275"/>
                        <a:pt x="135" y="276"/>
                        <a:pt x="136" y="278"/>
                      </a:cubicBezTo>
                      <a:cubicBezTo>
                        <a:pt x="137" y="279"/>
                        <a:pt x="139" y="280"/>
                        <a:pt x="141" y="281"/>
                      </a:cubicBezTo>
                      <a:cubicBezTo>
                        <a:pt x="144" y="284"/>
                        <a:pt x="139" y="285"/>
                        <a:pt x="139" y="288"/>
                      </a:cubicBezTo>
                      <a:cubicBezTo>
                        <a:pt x="140" y="292"/>
                        <a:pt x="143" y="287"/>
                        <a:pt x="144" y="287"/>
                      </a:cubicBezTo>
                      <a:cubicBezTo>
                        <a:pt x="144" y="290"/>
                        <a:pt x="147" y="293"/>
                        <a:pt x="149" y="293"/>
                      </a:cubicBezTo>
                      <a:cubicBezTo>
                        <a:pt x="149" y="296"/>
                        <a:pt x="149" y="298"/>
                        <a:pt x="147" y="300"/>
                      </a:cubicBezTo>
                      <a:cubicBezTo>
                        <a:pt x="145" y="301"/>
                        <a:pt x="143" y="301"/>
                        <a:pt x="143" y="303"/>
                      </a:cubicBezTo>
                      <a:cubicBezTo>
                        <a:pt x="142" y="304"/>
                        <a:pt x="143" y="306"/>
                        <a:pt x="144" y="306"/>
                      </a:cubicBezTo>
                      <a:cubicBezTo>
                        <a:pt x="145" y="307"/>
                        <a:pt x="146" y="306"/>
                        <a:pt x="147" y="307"/>
                      </a:cubicBezTo>
                      <a:cubicBezTo>
                        <a:pt x="149" y="307"/>
                        <a:pt x="150" y="308"/>
                        <a:pt x="152" y="309"/>
                      </a:cubicBezTo>
                      <a:cubicBezTo>
                        <a:pt x="154" y="309"/>
                        <a:pt x="159" y="307"/>
                        <a:pt x="160" y="308"/>
                      </a:cubicBezTo>
                      <a:cubicBezTo>
                        <a:pt x="160" y="309"/>
                        <a:pt x="159" y="312"/>
                        <a:pt x="158" y="312"/>
                      </a:cubicBezTo>
                      <a:cubicBezTo>
                        <a:pt x="156" y="313"/>
                        <a:pt x="153" y="311"/>
                        <a:pt x="151" y="311"/>
                      </a:cubicBezTo>
                      <a:cubicBezTo>
                        <a:pt x="148" y="312"/>
                        <a:pt x="148" y="317"/>
                        <a:pt x="144" y="317"/>
                      </a:cubicBezTo>
                      <a:cubicBezTo>
                        <a:pt x="144" y="318"/>
                        <a:pt x="144" y="320"/>
                        <a:pt x="143" y="321"/>
                      </a:cubicBezTo>
                      <a:cubicBezTo>
                        <a:pt x="143" y="323"/>
                        <a:pt x="141" y="324"/>
                        <a:pt x="144" y="325"/>
                      </a:cubicBezTo>
                      <a:cubicBezTo>
                        <a:pt x="145" y="326"/>
                        <a:pt x="146" y="325"/>
                        <a:pt x="147" y="325"/>
                      </a:cubicBezTo>
                      <a:cubicBezTo>
                        <a:pt x="148" y="326"/>
                        <a:pt x="148" y="326"/>
                        <a:pt x="149" y="326"/>
                      </a:cubicBezTo>
                      <a:cubicBezTo>
                        <a:pt x="150" y="328"/>
                        <a:pt x="150" y="329"/>
                        <a:pt x="153" y="329"/>
                      </a:cubicBezTo>
                      <a:cubicBezTo>
                        <a:pt x="155" y="329"/>
                        <a:pt x="156" y="328"/>
                        <a:pt x="158" y="329"/>
                      </a:cubicBezTo>
                      <a:cubicBezTo>
                        <a:pt x="161" y="329"/>
                        <a:pt x="162" y="331"/>
                        <a:pt x="165" y="330"/>
                      </a:cubicBezTo>
                      <a:cubicBezTo>
                        <a:pt x="166" y="330"/>
                        <a:pt x="167" y="329"/>
                        <a:pt x="168" y="329"/>
                      </a:cubicBezTo>
                      <a:cubicBezTo>
                        <a:pt x="170" y="329"/>
                        <a:pt x="169" y="330"/>
                        <a:pt x="170" y="331"/>
                      </a:cubicBezTo>
                      <a:cubicBezTo>
                        <a:pt x="172" y="331"/>
                        <a:pt x="174" y="330"/>
                        <a:pt x="175" y="331"/>
                      </a:cubicBezTo>
                      <a:cubicBezTo>
                        <a:pt x="174" y="335"/>
                        <a:pt x="175" y="335"/>
                        <a:pt x="177" y="337"/>
                      </a:cubicBezTo>
                      <a:cubicBezTo>
                        <a:pt x="178" y="338"/>
                        <a:pt x="179" y="341"/>
                        <a:pt x="181" y="341"/>
                      </a:cubicBezTo>
                      <a:cubicBezTo>
                        <a:pt x="182" y="343"/>
                        <a:pt x="179" y="344"/>
                        <a:pt x="181" y="346"/>
                      </a:cubicBezTo>
                      <a:cubicBezTo>
                        <a:pt x="182" y="347"/>
                        <a:pt x="184" y="348"/>
                        <a:pt x="185" y="348"/>
                      </a:cubicBezTo>
                      <a:cubicBezTo>
                        <a:pt x="186" y="348"/>
                        <a:pt x="187" y="347"/>
                        <a:pt x="188" y="348"/>
                      </a:cubicBezTo>
                      <a:cubicBezTo>
                        <a:pt x="188" y="348"/>
                        <a:pt x="188" y="353"/>
                        <a:pt x="188" y="354"/>
                      </a:cubicBezTo>
                      <a:cubicBezTo>
                        <a:pt x="187" y="356"/>
                        <a:pt x="184" y="355"/>
                        <a:pt x="183" y="356"/>
                      </a:cubicBezTo>
                      <a:cubicBezTo>
                        <a:pt x="181" y="356"/>
                        <a:pt x="181" y="358"/>
                        <a:pt x="180" y="359"/>
                      </a:cubicBezTo>
                      <a:cubicBezTo>
                        <a:pt x="179" y="361"/>
                        <a:pt x="179" y="365"/>
                        <a:pt x="176" y="363"/>
                      </a:cubicBezTo>
                      <a:cubicBezTo>
                        <a:pt x="173" y="362"/>
                        <a:pt x="171" y="361"/>
                        <a:pt x="170" y="365"/>
                      </a:cubicBezTo>
                      <a:cubicBezTo>
                        <a:pt x="170" y="366"/>
                        <a:pt x="171" y="368"/>
                        <a:pt x="170" y="369"/>
                      </a:cubicBezTo>
                      <a:cubicBezTo>
                        <a:pt x="170" y="370"/>
                        <a:pt x="170" y="370"/>
                        <a:pt x="170" y="370"/>
                      </a:cubicBezTo>
                      <a:cubicBezTo>
                        <a:pt x="174" y="369"/>
                        <a:pt x="177" y="367"/>
                        <a:pt x="181" y="373"/>
                      </a:cubicBezTo>
                      <a:cubicBezTo>
                        <a:pt x="182" y="375"/>
                        <a:pt x="181" y="378"/>
                        <a:pt x="182" y="380"/>
                      </a:cubicBezTo>
                      <a:cubicBezTo>
                        <a:pt x="184" y="385"/>
                        <a:pt x="185" y="380"/>
                        <a:pt x="187" y="378"/>
                      </a:cubicBezTo>
                      <a:cubicBezTo>
                        <a:pt x="191" y="381"/>
                        <a:pt x="192" y="383"/>
                        <a:pt x="192" y="387"/>
                      </a:cubicBezTo>
                      <a:cubicBezTo>
                        <a:pt x="193" y="390"/>
                        <a:pt x="190" y="393"/>
                        <a:pt x="190" y="396"/>
                      </a:cubicBezTo>
                      <a:cubicBezTo>
                        <a:pt x="191" y="396"/>
                        <a:pt x="192" y="396"/>
                        <a:pt x="193" y="395"/>
                      </a:cubicBezTo>
                      <a:cubicBezTo>
                        <a:pt x="194" y="397"/>
                        <a:pt x="195" y="399"/>
                        <a:pt x="195" y="401"/>
                      </a:cubicBezTo>
                      <a:cubicBezTo>
                        <a:pt x="201" y="400"/>
                        <a:pt x="197" y="416"/>
                        <a:pt x="196" y="419"/>
                      </a:cubicBezTo>
                      <a:cubicBezTo>
                        <a:pt x="194" y="426"/>
                        <a:pt x="189" y="433"/>
                        <a:pt x="192" y="440"/>
                      </a:cubicBezTo>
                      <a:cubicBezTo>
                        <a:pt x="195" y="439"/>
                        <a:pt x="197" y="428"/>
                        <a:pt x="200" y="430"/>
                      </a:cubicBezTo>
                      <a:cubicBezTo>
                        <a:pt x="200" y="430"/>
                        <a:pt x="200" y="419"/>
                        <a:pt x="200" y="418"/>
                      </a:cubicBezTo>
                      <a:cubicBezTo>
                        <a:pt x="201" y="416"/>
                        <a:pt x="202" y="409"/>
                        <a:pt x="206" y="411"/>
                      </a:cubicBezTo>
                      <a:cubicBezTo>
                        <a:pt x="211" y="414"/>
                        <a:pt x="204" y="420"/>
                        <a:pt x="203" y="423"/>
                      </a:cubicBezTo>
                      <a:cubicBezTo>
                        <a:pt x="203" y="427"/>
                        <a:pt x="205" y="429"/>
                        <a:pt x="206" y="431"/>
                      </a:cubicBezTo>
                      <a:cubicBezTo>
                        <a:pt x="207" y="435"/>
                        <a:pt x="207" y="440"/>
                        <a:pt x="207" y="444"/>
                      </a:cubicBezTo>
                      <a:cubicBezTo>
                        <a:pt x="208" y="451"/>
                        <a:pt x="207" y="458"/>
                        <a:pt x="207" y="465"/>
                      </a:cubicBezTo>
                      <a:cubicBezTo>
                        <a:pt x="207" y="473"/>
                        <a:pt x="207" y="481"/>
                        <a:pt x="207" y="488"/>
                      </a:cubicBezTo>
                      <a:cubicBezTo>
                        <a:pt x="207" y="492"/>
                        <a:pt x="206" y="495"/>
                        <a:pt x="211" y="495"/>
                      </a:cubicBezTo>
                      <a:cubicBezTo>
                        <a:pt x="213" y="495"/>
                        <a:pt x="215" y="492"/>
                        <a:pt x="218" y="493"/>
                      </a:cubicBezTo>
                      <a:cubicBezTo>
                        <a:pt x="221" y="493"/>
                        <a:pt x="220" y="495"/>
                        <a:pt x="221" y="498"/>
                      </a:cubicBezTo>
                      <a:cubicBezTo>
                        <a:pt x="222" y="501"/>
                        <a:pt x="222" y="501"/>
                        <a:pt x="225" y="503"/>
                      </a:cubicBezTo>
                      <a:cubicBezTo>
                        <a:pt x="228" y="506"/>
                        <a:pt x="226" y="504"/>
                        <a:pt x="225" y="507"/>
                      </a:cubicBezTo>
                      <a:cubicBezTo>
                        <a:pt x="222" y="514"/>
                        <a:pt x="227" y="520"/>
                        <a:pt x="231" y="525"/>
                      </a:cubicBezTo>
                      <a:cubicBezTo>
                        <a:pt x="233" y="528"/>
                        <a:pt x="235" y="530"/>
                        <a:pt x="238" y="532"/>
                      </a:cubicBezTo>
                      <a:cubicBezTo>
                        <a:pt x="244" y="536"/>
                        <a:pt x="249" y="545"/>
                        <a:pt x="238" y="546"/>
                      </a:cubicBezTo>
                      <a:cubicBezTo>
                        <a:pt x="237" y="550"/>
                        <a:pt x="242" y="554"/>
                        <a:pt x="244" y="557"/>
                      </a:cubicBezTo>
                      <a:cubicBezTo>
                        <a:pt x="246" y="560"/>
                        <a:pt x="247" y="564"/>
                        <a:pt x="250" y="566"/>
                      </a:cubicBezTo>
                      <a:cubicBezTo>
                        <a:pt x="253" y="569"/>
                        <a:pt x="257" y="572"/>
                        <a:pt x="260" y="574"/>
                      </a:cubicBezTo>
                      <a:cubicBezTo>
                        <a:pt x="262" y="575"/>
                        <a:pt x="264" y="577"/>
                        <a:pt x="266" y="578"/>
                      </a:cubicBezTo>
                      <a:cubicBezTo>
                        <a:pt x="268" y="580"/>
                        <a:pt x="267" y="580"/>
                        <a:pt x="271" y="580"/>
                      </a:cubicBezTo>
                      <a:cubicBezTo>
                        <a:pt x="273" y="580"/>
                        <a:pt x="275" y="579"/>
                        <a:pt x="277" y="580"/>
                      </a:cubicBezTo>
                      <a:cubicBezTo>
                        <a:pt x="279" y="580"/>
                        <a:pt x="280" y="582"/>
                        <a:pt x="282" y="583"/>
                      </a:cubicBezTo>
                      <a:cubicBezTo>
                        <a:pt x="286" y="586"/>
                        <a:pt x="288" y="590"/>
                        <a:pt x="292" y="593"/>
                      </a:cubicBezTo>
                      <a:cubicBezTo>
                        <a:pt x="296" y="597"/>
                        <a:pt x="300" y="602"/>
                        <a:pt x="303" y="607"/>
                      </a:cubicBezTo>
                      <a:cubicBezTo>
                        <a:pt x="305" y="611"/>
                        <a:pt x="308" y="616"/>
                        <a:pt x="309" y="621"/>
                      </a:cubicBezTo>
                      <a:cubicBezTo>
                        <a:pt x="310" y="625"/>
                        <a:pt x="310" y="629"/>
                        <a:pt x="310" y="633"/>
                      </a:cubicBezTo>
                      <a:cubicBezTo>
                        <a:pt x="310" y="637"/>
                        <a:pt x="311" y="639"/>
                        <a:pt x="312" y="643"/>
                      </a:cubicBezTo>
                      <a:cubicBezTo>
                        <a:pt x="312" y="645"/>
                        <a:pt x="311" y="647"/>
                        <a:pt x="311" y="649"/>
                      </a:cubicBezTo>
                      <a:cubicBezTo>
                        <a:pt x="312" y="654"/>
                        <a:pt x="314" y="658"/>
                        <a:pt x="312" y="664"/>
                      </a:cubicBezTo>
                      <a:cubicBezTo>
                        <a:pt x="310" y="669"/>
                        <a:pt x="310" y="672"/>
                        <a:pt x="314" y="677"/>
                      </a:cubicBezTo>
                      <a:cubicBezTo>
                        <a:pt x="316" y="680"/>
                        <a:pt x="316" y="682"/>
                        <a:pt x="318" y="684"/>
                      </a:cubicBezTo>
                      <a:cubicBezTo>
                        <a:pt x="320" y="687"/>
                        <a:pt x="322" y="686"/>
                        <a:pt x="325" y="686"/>
                      </a:cubicBezTo>
                      <a:cubicBezTo>
                        <a:pt x="330" y="686"/>
                        <a:pt x="335" y="684"/>
                        <a:pt x="339" y="686"/>
                      </a:cubicBezTo>
                      <a:cubicBezTo>
                        <a:pt x="344" y="688"/>
                        <a:pt x="349" y="691"/>
                        <a:pt x="353" y="694"/>
                      </a:cubicBezTo>
                      <a:cubicBezTo>
                        <a:pt x="358" y="697"/>
                        <a:pt x="365" y="697"/>
                        <a:pt x="371" y="698"/>
                      </a:cubicBezTo>
                      <a:cubicBezTo>
                        <a:pt x="375" y="700"/>
                        <a:pt x="376" y="701"/>
                        <a:pt x="379" y="699"/>
                      </a:cubicBezTo>
                      <a:cubicBezTo>
                        <a:pt x="380" y="699"/>
                        <a:pt x="380" y="698"/>
                        <a:pt x="381" y="698"/>
                      </a:cubicBezTo>
                      <a:cubicBezTo>
                        <a:pt x="380" y="697"/>
                        <a:pt x="380" y="697"/>
                        <a:pt x="380" y="696"/>
                      </a:cubicBezTo>
                      <a:cubicBezTo>
                        <a:pt x="379" y="695"/>
                        <a:pt x="378" y="695"/>
                        <a:pt x="377" y="693"/>
                      </a:cubicBezTo>
                      <a:cubicBezTo>
                        <a:pt x="376" y="691"/>
                        <a:pt x="376" y="689"/>
                        <a:pt x="376" y="686"/>
                      </a:cubicBezTo>
                      <a:cubicBezTo>
                        <a:pt x="377" y="683"/>
                        <a:pt x="379" y="679"/>
                        <a:pt x="380" y="676"/>
                      </a:cubicBezTo>
                      <a:cubicBezTo>
                        <a:pt x="381" y="674"/>
                        <a:pt x="383" y="672"/>
                        <a:pt x="384" y="671"/>
                      </a:cubicBezTo>
                      <a:cubicBezTo>
                        <a:pt x="385" y="670"/>
                        <a:pt x="386" y="669"/>
                        <a:pt x="387" y="668"/>
                      </a:cubicBezTo>
                      <a:cubicBezTo>
                        <a:pt x="388" y="666"/>
                        <a:pt x="388" y="665"/>
                        <a:pt x="388" y="663"/>
                      </a:cubicBezTo>
                      <a:cubicBezTo>
                        <a:pt x="390" y="658"/>
                        <a:pt x="396" y="656"/>
                        <a:pt x="400" y="654"/>
                      </a:cubicBezTo>
                      <a:cubicBezTo>
                        <a:pt x="404" y="651"/>
                        <a:pt x="407" y="647"/>
                        <a:pt x="410" y="644"/>
                      </a:cubicBezTo>
                      <a:cubicBezTo>
                        <a:pt x="413" y="640"/>
                        <a:pt x="417" y="637"/>
                        <a:pt x="421" y="634"/>
                      </a:cubicBezTo>
                      <a:cubicBezTo>
                        <a:pt x="423" y="633"/>
                        <a:pt x="425" y="632"/>
                        <a:pt x="426" y="630"/>
                      </a:cubicBezTo>
                      <a:cubicBezTo>
                        <a:pt x="427" y="628"/>
                        <a:pt x="427" y="626"/>
                        <a:pt x="428" y="624"/>
                      </a:cubicBezTo>
                      <a:cubicBezTo>
                        <a:pt x="429" y="620"/>
                        <a:pt x="431" y="617"/>
                        <a:pt x="433" y="614"/>
                      </a:cubicBezTo>
                      <a:cubicBezTo>
                        <a:pt x="434" y="612"/>
                        <a:pt x="435" y="610"/>
                        <a:pt x="436" y="609"/>
                      </a:cubicBezTo>
                      <a:cubicBezTo>
                        <a:pt x="438" y="607"/>
                        <a:pt x="438" y="607"/>
                        <a:pt x="438" y="607"/>
                      </a:cubicBezTo>
                      <a:cubicBezTo>
                        <a:pt x="442" y="606"/>
                        <a:pt x="446" y="599"/>
                        <a:pt x="448" y="595"/>
                      </a:cubicBezTo>
                      <a:cubicBezTo>
                        <a:pt x="451" y="590"/>
                        <a:pt x="453" y="587"/>
                        <a:pt x="458" y="583"/>
                      </a:cubicBezTo>
                      <a:cubicBezTo>
                        <a:pt x="460" y="581"/>
                        <a:pt x="460" y="579"/>
                        <a:pt x="462" y="577"/>
                      </a:cubicBezTo>
                      <a:cubicBezTo>
                        <a:pt x="462" y="576"/>
                        <a:pt x="464" y="576"/>
                        <a:pt x="464" y="574"/>
                      </a:cubicBezTo>
                      <a:cubicBezTo>
                        <a:pt x="464" y="573"/>
                        <a:pt x="462" y="572"/>
                        <a:pt x="461" y="571"/>
                      </a:cubicBezTo>
                      <a:cubicBezTo>
                        <a:pt x="459" y="569"/>
                        <a:pt x="450" y="563"/>
                        <a:pt x="453" y="559"/>
                      </a:cubicBezTo>
                      <a:cubicBezTo>
                        <a:pt x="453" y="559"/>
                        <a:pt x="452" y="559"/>
                        <a:pt x="452" y="558"/>
                      </a:cubicBezTo>
                      <a:cubicBezTo>
                        <a:pt x="451" y="557"/>
                        <a:pt x="449" y="556"/>
                        <a:pt x="447" y="554"/>
                      </a:cubicBezTo>
                      <a:cubicBezTo>
                        <a:pt x="445" y="551"/>
                        <a:pt x="442" y="547"/>
                        <a:pt x="441" y="543"/>
                      </a:cubicBezTo>
                      <a:cubicBezTo>
                        <a:pt x="440" y="541"/>
                        <a:pt x="440" y="539"/>
                        <a:pt x="439" y="538"/>
                      </a:cubicBezTo>
                      <a:cubicBezTo>
                        <a:pt x="437" y="535"/>
                        <a:pt x="437" y="535"/>
                        <a:pt x="437" y="532"/>
                      </a:cubicBezTo>
                      <a:cubicBezTo>
                        <a:pt x="436" y="529"/>
                        <a:pt x="435" y="528"/>
                        <a:pt x="434" y="525"/>
                      </a:cubicBezTo>
                      <a:cubicBezTo>
                        <a:pt x="434" y="523"/>
                        <a:pt x="435" y="521"/>
                        <a:pt x="435" y="520"/>
                      </a:cubicBezTo>
                      <a:cubicBezTo>
                        <a:pt x="435" y="518"/>
                        <a:pt x="435" y="516"/>
                        <a:pt x="435" y="514"/>
                      </a:cubicBezTo>
                      <a:cubicBezTo>
                        <a:pt x="435" y="511"/>
                        <a:pt x="434" y="510"/>
                        <a:pt x="432" y="508"/>
                      </a:cubicBezTo>
                      <a:cubicBezTo>
                        <a:pt x="431" y="507"/>
                        <a:pt x="430" y="504"/>
                        <a:pt x="431" y="503"/>
                      </a:cubicBezTo>
                      <a:cubicBezTo>
                        <a:pt x="431" y="502"/>
                        <a:pt x="432" y="502"/>
                        <a:pt x="433" y="500"/>
                      </a:cubicBezTo>
                      <a:cubicBezTo>
                        <a:pt x="433" y="499"/>
                        <a:pt x="433" y="498"/>
                        <a:pt x="433" y="497"/>
                      </a:cubicBezTo>
                      <a:cubicBezTo>
                        <a:pt x="433" y="494"/>
                        <a:pt x="433" y="490"/>
                        <a:pt x="433" y="486"/>
                      </a:cubicBezTo>
                      <a:cubicBezTo>
                        <a:pt x="433" y="484"/>
                        <a:pt x="433" y="483"/>
                        <a:pt x="431" y="481"/>
                      </a:cubicBezTo>
                      <a:cubicBezTo>
                        <a:pt x="429" y="480"/>
                        <a:pt x="428" y="480"/>
                        <a:pt x="427" y="477"/>
                      </a:cubicBezTo>
                      <a:cubicBezTo>
                        <a:pt x="426" y="475"/>
                        <a:pt x="426" y="474"/>
                        <a:pt x="427" y="471"/>
                      </a:cubicBezTo>
                      <a:cubicBezTo>
                        <a:pt x="427" y="469"/>
                        <a:pt x="427" y="467"/>
                        <a:pt x="427" y="465"/>
                      </a:cubicBezTo>
                      <a:cubicBezTo>
                        <a:pt x="427" y="459"/>
                        <a:pt x="431" y="455"/>
                        <a:pt x="434" y="451"/>
                      </a:cubicBezTo>
                      <a:cubicBezTo>
                        <a:pt x="435" y="450"/>
                        <a:pt x="436" y="449"/>
                        <a:pt x="437" y="448"/>
                      </a:cubicBezTo>
                      <a:cubicBezTo>
                        <a:pt x="439" y="447"/>
                        <a:pt x="440" y="445"/>
                        <a:pt x="442" y="443"/>
                      </a:cubicBezTo>
                      <a:cubicBezTo>
                        <a:pt x="444" y="439"/>
                        <a:pt x="446" y="436"/>
                        <a:pt x="446" y="432"/>
                      </a:cubicBezTo>
                      <a:cubicBezTo>
                        <a:pt x="446" y="427"/>
                        <a:pt x="446" y="421"/>
                        <a:pt x="443" y="417"/>
                      </a:cubicBezTo>
                      <a:cubicBezTo>
                        <a:pt x="442" y="416"/>
                        <a:pt x="441" y="415"/>
                        <a:pt x="440" y="414"/>
                      </a:cubicBezTo>
                      <a:cubicBezTo>
                        <a:pt x="439" y="413"/>
                        <a:pt x="439" y="412"/>
                        <a:pt x="438" y="411"/>
                      </a:cubicBezTo>
                      <a:cubicBezTo>
                        <a:pt x="437" y="410"/>
                        <a:pt x="436" y="410"/>
                        <a:pt x="435" y="409"/>
                      </a:cubicBezTo>
                      <a:cubicBezTo>
                        <a:pt x="435" y="409"/>
                        <a:pt x="435" y="408"/>
                        <a:pt x="435" y="408"/>
                      </a:cubicBezTo>
                      <a:cubicBezTo>
                        <a:pt x="434" y="407"/>
                        <a:pt x="433" y="406"/>
                        <a:pt x="433" y="405"/>
                      </a:cubicBezTo>
                      <a:cubicBezTo>
                        <a:pt x="432" y="403"/>
                        <a:pt x="431" y="401"/>
                        <a:pt x="430" y="399"/>
                      </a:cubicBezTo>
                      <a:cubicBezTo>
                        <a:pt x="429" y="397"/>
                        <a:pt x="428" y="395"/>
                        <a:pt x="427" y="393"/>
                      </a:cubicBezTo>
                      <a:cubicBezTo>
                        <a:pt x="426" y="389"/>
                        <a:pt x="425" y="385"/>
                        <a:pt x="425" y="381"/>
                      </a:cubicBezTo>
                      <a:cubicBezTo>
                        <a:pt x="425" y="379"/>
                        <a:pt x="424" y="377"/>
                        <a:pt x="424" y="376"/>
                      </a:cubicBezTo>
                      <a:cubicBezTo>
                        <a:pt x="424" y="374"/>
                        <a:pt x="422" y="371"/>
                        <a:pt x="423" y="370"/>
                      </a:cubicBezTo>
                      <a:cubicBezTo>
                        <a:pt x="423" y="369"/>
                        <a:pt x="428" y="369"/>
                        <a:pt x="429" y="369"/>
                      </a:cubicBezTo>
                      <a:cubicBezTo>
                        <a:pt x="431" y="370"/>
                        <a:pt x="431" y="373"/>
                        <a:pt x="434" y="374"/>
                      </a:cubicBezTo>
                      <a:cubicBezTo>
                        <a:pt x="435" y="375"/>
                        <a:pt x="436" y="374"/>
                        <a:pt x="437" y="375"/>
                      </a:cubicBezTo>
                      <a:cubicBezTo>
                        <a:pt x="439" y="375"/>
                        <a:pt x="440" y="377"/>
                        <a:pt x="442" y="378"/>
                      </a:cubicBezTo>
                      <a:cubicBezTo>
                        <a:pt x="443" y="379"/>
                        <a:pt x="446" y="383"/>
                        <a:pt x="448" y="382"/>
                      </a:cubicBezTo>
                      <a:cubicBezTo>
                        <a:pt x="448" y="378"/>
                        <a:pt x="452" y="380"/>
                        <a:pt x="453" y="383"/>
                      </a:cubicBezTo>
                      <a:cubicBezTo>
                        <a:pt x="455" y="386"/>
                        <a:pt x="458" y="391"/>
                        <a:pt x="458" y="384"/>
                      </a:cubicBezTo>
                      <a:cubicBezTo>
                        <a:pt x="458" y="381"/>
                        <a:pt x="459" y="378"/>
                        <a:pt x="459" y="375"/>
                      </a:cubicBezTo>
                      <a:cubicBezTo>
                        <a:pt x="460" y="372"/>
                        <a:pt x="459" y="369"/>
                        <a:pt x="459" y="366"/>
                      </a:cubicBezTo>
                      <a:cubicBezTo>
                        <a:pt x="460" y="363"/>
                        <a:pt x="462" y="362"/>
                        <a:pt x="465" y="359"/>
                      </a:cubicBezTo>
                      <a:cubicBezTo>
                        <a:pt x="467" y="356"/>
                        <a:pt x="469" y="356"/>
                        <a:pt x="473" y="357"/>
                      </a:cubicBezTo>
                      <a:cubicBezTo>
                        <a:pt x="477" y="358"/>
                        <a:pt x="482" y="357"/>
                        <a:pt x="486" y="357"/>
                      </a:cubicBezTo>
                      <a:cubicBezTo>
                        <a:pt x="488" y="357"/>
                        <a:pt x="493" y="359"/>
                        <a:pt x="495" y="358"/>
                      </a:cubicBezTo>
                      <a:cubicBezTo>
                        <a:pt x="497" y="356"/>
                        <a:pt x="493" y="354"/>
                        <a:pt x="492" y="353"/>
                      </a:cubicBezTo>
                      <a:cubicBezTo>
                        <a:pt x="490" y="351"/>
                        <a:pt x="488" y="349"/>
                        <a:pt x="489" y="347"/>
                      </a:cubicBezTo>
                      <a:cubicBezTo>
                        <a:pt x="489" y="345"/>
                        <a:pt x="491" y="345"/>
                        <a:pt x="491" y="344"/>
                      </a:cubicBezTo>
                      <a:cubicBezTo>
                        <a:pt x="492" y="342"/>
                        <a:pt x="491" y="340"/>
                        <a:pt x="491" y="339"/>
                      </a:cubicBezTo>
                      <a:cubicBezTo>
                        <a:pt x="492" y="337"/>
                        <a:pt x="493" y="335"/>
                        <a:pt x="493" y="332"/>
                      </a:cubicBezTo>
                      <a:cubicBezTo>
                        <a:pt x="494" y="328"/>
                        <a:pt x="495" y="324"/>
                        <a:pt x="496" y="320"/>
                      </a:cubicBezTo>
                      <a:cubicBezTo>
                        <a:pt x="497" y="317"/>
                        <a:pt x="499" y="315"/>
                        <a:pt x="502" y="314"/>
                      </a:cubicBezTo>
                      <a:cubicBezTo>
                        <a:pt x="504" y="313"/>
                        <a:pt x="507" y="314"/>
                        <a:pt x="509" y="313"/>
                      </a:cubicBezTo>
                      <a:cubicBezTo>
                        <a:pt x="509" y="316"/>
                        <a:pt x="505" y="319"/>
                        <a:pt x="505" y="322"/>
                      </a:cubicBezTo>
                      <a:cubicBezTo>
                        <a:pt x="508" y="322"/>
                        <a:pt x="512" y="321"/>
                        <a:pt x="515" y="322"/>
                      </a:cubicBezTo>
                      <a:cubicBezTo>
                        <a:pt x="519" y="324"/>
                        <a:pt x="515" y="328"/>
                        <a:pt x="515" y="331"/>
                      </a:cubicBezTo>
                      <a:cubicBezTo>
                        <a:pt x="517" y="331"/>
                        <a:pt x="518" y="328"/>
                        <a:pt x="520" y="330"/>
                      </a:cubicBezTo>
                      <a:cubicBezTo>
                        <a:pt x="522" y="332"/>
                        <a:pt x="522" y="334"/>
                        <a:pt x="522" y="336"/>
                      </a:cubicBezTo>
                      <a:cubicBezTo>
                        <a:pt x="522" y="338"/>
                        <a:pt x="522" y="340"/>
                        <a:pt x="522" y="342"/>
                      </a:cubicBezTo>
                      <a:cubicBezTo>
                        <a:pt x="522" y="345"/>
                        <a:pt x="527" y="350"/>
                        <a:pt x="521" y="350"/>
                      </a:cubicBezTo>
                      <a:cubicBezTo>
                        <a:pt x="521" y="352"/>
                        <a:pt x="520" y="355"/>
                        <a:pt x="521" y="357"/>
                      </a:cubicBezTo>
                      <a:cubicBezTo>
                        <a:pt x="522" y="359"/>
                        <a:pt x="522" y="360"/>
                        <a:pt x="523" y="361"/>
                      </a:cubicBezTo>
                      <a:cubicBezTo>
                        <a:pt x="525" y="362"/>
                        <a:pt x="527" y="362"/>
                        <a:pt x="529" y="363"/>
                      </a:cubicBezTo>
                      <a:cubicBezTo>
                        <a:pt x="532" y="365"/>
                        <a:pt x="532" y="370"/>
                        <a:pt x="532" y="375"/>
                      </a:cubicBezTo>
                      <a:cubicBezTo>
                        <a:pt x="536" y="375"/>
                        <a:pt x="539" y="377"/>
                        <a:pt x="543" y="379"/>
                      </a:cubicBezTo>
                      <a:cubicBezTo>
                        <a:pt x="545" y="380"/>
                        <a:pt x="548" y="380"/>
                        <a:pt x="550" y="381"/>
                      </a:cubicBezTo>
                      <a:cubicBezTo>
                        <a:pt x="552" y="382"/>
                        <a:pt x="554" y="382"/>
                        <a:pt x="556" y="381"/>
                      </a:cubicBezTo>
                      <a:cubicBezTo>
                        <a:pt x="558" y="383"/>
                        <a:pt x="559" y="384"/>
                        <a:pt x="562" y="385"/>
                      </a:cubicBezTo>
                      <a:cubicBezTo>
                        <a:pt x="564" y="385"/>
                        <a:pt x="567" y="386"/>
                        <a:pt x="569" y="385"/>
                      </a:cubicBezTo>
                      <a:cubicBezTo>
                        <a:pt x="572" y="384"/>
                        <a:pt x="572" y="381"/>
                        <a:pt x="575" y="382"/>
                      </a:cubicBezTo>
                      <a:cubicBezTo>
                        <a:pt x="577" y="383"/>
                        <a:pt x="577" y="385"/>
                        <a:pt x="580" y="386"/>
                      </a:cubicBezTo>
                      <a:cubicBezTo>
                        <a:pt x="582" y="386"/>
                        <a:pt x="582" y="385"/>
                        <a:pt x="582" y="382"/>
                      </a:cubicBezTo>
                      <a:cubicBezTo>
                        <a:pt x="582" y="379"/>
                        <a:pt x="584" y="376"/>
                        <a:pt x="583" y="373"/>
                      </a:cubicBezTo>
                      <a:cubicBezTo>
                        <a:pt x="583" y="369"/>
                        <a:pt x="583" y="365"/>
                        <a:pt x="580" y="362"/>
                      </a:cubicBezTo>
                      <a:cubicBezTo>
                        <a:pt x="578" y="359"/>
                        <a:pt x="577" y="359"/>
                        <a:pt x="580" y="356"/>
                      </a:cubicBezTo>
                      <a:cubicBezTo>
                        <a:pt x="581" y="355"/>
                        <a:pt x="583" y="351"/>
                        <a:pt x="584" y="351"/>
                      </a:cubicBezTo>
                      <a:cubicBezTo>
                        <a:pt x="584" y="354"/>
                        <a:pt x="585" y="354"/>
                        <a:pt x="587" y="353"/>
                      </a:cubicBezTo>
                      <a:cubicBezTo>
                        <a:pt x="588" y="353"/>
                        <a:pt x="588" y="353"/>
                        <a:pt x="589" y="352"/>
                      </a:cubicBezTo>
                      <a:cubicBezTo>
                        <a:pt x="590" y="352"/>
                        <a:pt x="591" y="353"/>
                        <a:pt x="592" y="353"/>
                      </a:cubicBezTo>
                      <a:cubicBezTo>
                        <a:pt x="594" y="351"/>
                        <a:pt x="592" y="347"/>
                        <a:pt x="592" y="345"/>
                      </a:cubicBezTo>
                      <a:cubicBezTo>
                        <a:pt x="592" y="344"/>
                        <a:pt x="593" y="342"/>
                        <a:pt x="592" y="341"/>
                      </a:cubicBezTo>
                      <a:cubicBezTo>
                        <a:pt x="592" y="339"/>
                        <a:pt x="590" y="340"/>
                        <a:pt x="589" y="338"/>
                      </a:cubicBezTo>
                      <a:cubicBezTo>
                        <a:pt x="588" y="335"/>
                        <a:pt x="591" y="332"/>
                        <a:pt x="591" y="330"/>
                      </a:cubicBezTo>
                      <a:cubicBezTo>
                        <a:pt x="592" y="327"/>
                        <a:pt x="591" y="325"/>
                        <a:pt x="591" y="322"/>
                      </a:cubicBezTo>
                      <a:cubicBezTo>
                        <a:pt x="592" y="319"/>
                        <a:pt x="595" y="317"/>
                        <a:pt x="596" y="314"/>
                      </a:cubicBezTo>
                      <a:cubicBezTo>
                        <a:pt x="597" y="312"/>
                        <a:pt x="598" y="309"/>
                        <a:pt x="599" y="306"/>
                      </a:cubicBezTo>
                      <a:cubicBezTo>
                        <a:pt x="599" y="305"/>
                        <a:pt x="600" y="304"/>
                        <a:pt x="601" y="302"/>
                      </a:cubicBezTo>
                      <a:cubicBezTo>
                        <a:pt x="601" y="302"/>
                        <a:pt x="601" y="302"/>
                        <a:pt x="601" y="302"/>
                      </a:cubicBezTo>
                      <a:cubicBezTo>
                        <a:pt x="599" y="302"/>
                        <a:pt x="597" y="302"/>
                        <a:pt x="595" y="30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921" name="Freeform 90">
                <a:extLst>
                  <a:ext uri="{FF2B5EF4-FFF2-40B4-BE49-F238E27FC236}">
                    <a16:creationId xmlns:a16="http://schemas.microsoft.com/office/drawing/2014/main" id="{64C36849-A87A-4419-81A1-0C295FA57A5E}"/>
                  </a:ext>
                </a:extLst>
              </p:cNvPr>
              <p:cNvSpPr>
                <a:spLocks/>
              </p:cNvSpPr>
              <p:nvPr/>
            </p:nvSpPr>
            <p:spPr bwMode="auto">
              <a:xfrm>
                <a:off x="6091238" y="3592513"/>
                <a:ext cx="1241425" cy="998538"/>
              </a:xfrm>
              <a:custGeom>
                <a:avLst/>
                <a:gdLst>
                  <a:gd name="T0" fmla="*/ 314 w 331"/>
                  <a:gd name="T1" fmla="*/ 32 h 266"/>
                  <a:gd name="T2" fmla="*/ 291 w 331"/>
                  <a:gd name="T3" fmla="*/ 27 h 266"/>
                  <a:gd name="T4" fmla="*/ 258 w 331"/>
                  <a:gd name="T5" fmla="*/ 28 h 266"/>
                  <a:gd name="T6" fmla="*/ 224 w 331"/>
                  <a:gd name="T7" fmla="*/ 27 h 266"/>
                  <a:gd name="T8" fmla="*/ 207 w 331"/>
                  <a:gd name="T9" fmla="*/ 5 h 266"/>
                  <a:gd name="T10" fmla="*/ 179 w 331"/>
                  <a:gd name="T11" fmla="*/ 7 h 266"/>
                  <a:gd name="T12" fmla="*/ 164 w 331"/>
                  <a:gd name="T13" fmla="*/ 2 h 266"/>
                  <a:gd name="T14" fmla="*/ 111 w 331"/>
                  <a:gd name="T15" fmla="*/ 1 h 266"/>
                  <a:gd name="T16" fmla="*/ 111 w 331"/>
                  <a:gd name="T17" fmla="*/ 27 h 266"/>
                  <a:gd name="T18" fmla="*/ 94 w 331"/>
                  <a:gd name="T19" fmla="*/ 38 h 266"/>
                  <a:gd name="T20" fmla="*/ 82 w 331"/>
                  <a:gd name="T21" fmla="*/ 57 h 266"/>
                  <a:gd name="T22" fmla="*/ 42 w 331"/>
                  <a:gd name="T23" fmla="*/ 75 h 266"/>
                  <a:gd name="T24" fmla="*/ 46 w 331"/>
                  <a:gd name="T25" fmla="*/ 88 h 266"/>
                  <a:gd name="T26" fmla="*/ 42 w 331"/>
                  <a:gd name="T27" fmla="*/ 123 h 266"/>
                  <a:gd name="T28" fmla="*/ 15 w 331"/>
                  <a:gd name="T29" fmla="*/ 119 h 266"/>
                  <a:gd name="T30" fmla="*/ 0 w 331"/>
                  <a:gd name="T31" fmla="*/ 135 h 266"/>
                  <a:gd name="T32" fmla="*/ 22 w 331"/>
                  <a:gd name="T33" fmla="*/ 141 h 266"/>
                  <a:gd name="T34" fmla="*/ 40 w 331"/>
                  <a:gd name="T35" fmla="*/ 140 h 266"/>
                  <a:gd name="T36" fmla="*/ 69 w 331"/>
                  <a:gd name="T37" fmla="*/ 155 h 266"/>
                  <a:gd name="T38" fmla="*/ 82 w 331"/>
                  <a:gd name="T39" fmla="*/ 171 h 266"/>
                  <a:gd name="T40" fmla="*/ 76 w 331"/>
                  <a:gd name="T41" fmla="*/ 184 h 266"/>
                  <a:gd name="T42" fmla="*/ 64 w 331"/>
                  <a:gd name="T43" fmla="*/ 192 h 266"/>
                  <a:gd name="T44" fmla="*/ 59 w 331"/>
                  <a:gd name="T45" fmla="*/ 216 h 266"/>
                  <a:gd name="T46" fmla="*/ 47 w 331"/>
                  <a:gd name="T47" fmla="*/ 229 h 266"/>
                  <a:gd name="T48" fmla="*/ 77 w 331"/>
                  <a:gd name="T49" fmla="*/ 242 h 266"/>
                  <a:gd name="T50" fmla="*/ 82 w 331"/>
                  <a:gd name="T51" fmla="*/ 246 h 266"/>
                  <a:gd name="T52" fmla="*/ 86 w 331"/>
                  <a:gd name="T53" fmla="*/ 256 h 266"/>
                  <a:gd name="T54" fmla="*/ 98 w 331"/>
                  <a:gd name="T55" fmla="*/ 255 h 266"/>
                  <a:gd name="T56" fmla="*/ 110 w 331"/>
                  <a:gd name="T57" fmla="*/ 260 h 266"/>
                  <a:gd name="T58" fmla="*/ 125 w 331"/>
                  <a:gd name="T59" fmla="*/ 257 h 266"/>
                  <a:gd name="T60" fmla="*/ 128 w 331"/>
                  <a:gd name="T61" fmla="*/ 265 h 266"/>
                  <a:gd name="T62" fmla="*/ 142 w 331"/>
                  <a:gd name="T63" fmla="*/ 256 h 266"/>
                  <a:gd name="T64" fmla="*/ 150 w 331"/>
                  <a:gd name="T65" fmla="*/ 249 h 266"/>
                  <a:gd name="T66" fmla="*/ 148 w 331"/>
                  <a:gd name="T67" fmla="*/ 240 h 266"/>
                  <a:gd name="T68" fmla="*/ 163 w 331"/>
                  <a:gd name="T69" fmla="*/ 229 h 266"/>
                  <a:gd name="T70" fmla="*/ 186 w 331"/>
                  <a:gd name="T71" fmla="*/ 223 h 266"/>
                  <a:gd name="T72" fmla="*/ 199 w 331"/>
                  <a:gd name="T73" fmla="*/ 209 h 266"/>
                  <a:gd name="T74" fmla="*/ 211 w 331"/>
                  <a:gd name="T75" fmla="*/ 202 h 266"/>
                  <a:gd name="T76" fmla="*/ 230 w 331"/>
                  <a:gd name="T77" fmla="*/ 197 h 266"/>
                  <a:gd name="T78" fmla="*/ 255 w 331"/>
                  <a:gd name="T79" fmla="*/ 202 h 266"/>
                  <a:gd name="T80" fmla="*/ 266 w 331"/>
                  <a:gd name="T81" fmla="*/ 201 h 266"/>
                  <a:gd name="T82" fmla="*/ 283 w 331"/>
                  <a:gd name="T83" fmla="*/ 200 h 266"/>
                  <a:gd name="T84" fmla="*/ 288 w 331"/>
                  <a:gd name="T85" fmla="*/ 185 h 266"/>
                  <a:gd name="T86" fmla="*/ 286 w 331"/>
                  <a:gd name="T87" fmla="*/ 169 h 266"/>
                  <a:gd name="T88" fmla="*/ 305 w 331"/>
                  <a:gd name="T89" fmla="*/ 157 h 266"/>
                  <a:gd name="T90" fmla="*/ 313 w 331"/>
                  <a:gd name="T91" fmla="*/ 130 h 266"/>
                  <a:gd name="T92" fmla="*/ 327 w 331"/>
                  <a:gd name="T93" fmla="*/ 89 h 266"/>
                  <a:gd name="T94" fmla="*/ 327 w 331"/>
                  <a:gd name="T95" fmla="*/ 61 h 266"/>
                  <a:gd name="T96" fmla="*/ 331 w 331"/>
                  <a:gd name="T97" fmla="*/ 3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1" h="266">
                    <a:moveTo>
                      <a:pt x="323" y="30"/>
                    </a:moveTo>
                    <a:cubicBezTo>
                      <a:pt x="319" y="31"/>
                      <a:pt x="321" y="33"/>
                      <a:pt x="319" y="34"/>
                    </a:cubicBezTo>
                    <a:cubicBezTo>
                      <a:pt x="317" y="35"/>
                      <a:pt x="316" y="33"/>
                      <a:pt x="314" y="32"/>
                    </a:cubicBezTo>
                    <a:cubicBezTo>
                      <a:pt x="312" y="31"/>
                      <a:pt x="310" y="32"/>
                      <a:pt x="309" y="32"/>
                    </a:cubicBezTo>
                    <a:cubicBezTo>
                      <a:pt x="305" y="31"/>
                      <a:pt x="302" y="29"/>
                      <a:pt x="298" y="29"/>
                    </a:cubicBezTo>
                    <a:cubicBezTo>
                      <a:pt x="296" y="28"/>
                      <a:pt x="294" y="28"/>
                      <a:pt x="291" y="27"/>
                    </a:cubicBezTo>
                    <a:cubicBezTo>
                      <a:pt x="286" y="25"/>
                      <a:pt x="281" y="25"/>
                      <a:pt x="275" y="24"/>
                    </a:cubicBezTo>
                    <a:cubicBezTo>
                      <a:pt x="275" y="26"/>
                      <a:pt x="275" y="27"/>
                      <a:pt x="275" y="29"/>
                    </a:cubicBezTo>
                    <a:cubicBezTo>
                      <a:pt x="270" y="29"/>
                      <a:pt x="264" y="28"/>
                      <a:pt x="258" y="28"/>
                    </a:cubicBezTo>
                    <a:cubicBezTo>
                      <a:pt x="257" y="28"/>
                      <a:pt x="230" y="28"/>
                      <a:pt x="230" y="28"/>
                    </a:cubicBezTo>
                    <a:cubicBezTo>
                      <a:pt x="230" y="30"/>
                      <a:pt x="231" y="43"/>
                      <a:pt x="227" y="42"/>
                    </a:cubicBezTo>
                    <a:cubicBezTo>
                      <a:pt x="223" y="42"/>
                      <a:pt x="228" y="29"/>
                      <a:pt x="224" y="27"/>
                    </a:cubicBezTo>
                    <a:cubicBezTo>
                      <a:pt x="222" y="25"/>
                      <a:pt x="217" y="26"/>
                      <a:pt x="215" y="26"/>
                    </a:cubicBezTo>
                    <a:cubicBezTo>
                      <a:pt x="210" y="27"/>
                      <a:pt x="209" y="27"/>
                      <a:pt x="208" y="22"/>
                    </a:cubicBezTo>
                    <a:cubicBezTo>
                      <a:pt x="207" y="16"/>
                      <a:pt x="207" y="10"/>
                      <a:pt x="207" y="5"/>
                    </a:cubicBezTo>
                    <a:cubicBezTo>
                      <a:pt x="201" y="4"/>
                      <a:pt x="194" y="3"/>
                      <a:pt x="188" y="4"/>
                    </a:cubicBezTo>
                    <a:cubicBezTo>
                      <a:pt x="181" y="4"/>
                      <a:pt x="183" y="8"/>
                      <a:pt x="183" y="14"/>
                    </a:cubicBezTo>
                    <a:cubicBezTo>
                      <a:pt x="180" y="15"/>
                      <a:pt x="180" y="9"/>
                      <a:pt x="179" y="7"/>
                    </a:cubicBezTo>
                    <a:cubicBezTo>
                      <a:pt x="179" y="5"/>
                      <a:pt x="179" y="5"/>
                      <a:pt x="177" y="4"/>
                    </a:cubicBezTo>
                    <a:cubicBezTo>
                      <a:pt x="176" y="3"/>
                      <a:pt x="172" y="2"/>
                      <a:pt x="170" y="2"/>
                    </a:cubicBezTo>
                    <a:cubicBezTo>
                      <a:pt x="168" y="2"/>
                      <a:pt x="166" y="2"/>
                      <a:pt x="164" y="2"/>
                    </a:cubicBezTo>
                    <a:cubicBezTo>
                      <a:pt x="160" y="2"/>
                      <a:pt x="155" y="2"/>
                      <a:pt x="150" y="2"/>
                    </a:cubicBezTo>
                    <a:cubicBezTo>
                      <a:pt x="142" y="1"/>
                      <a:pt x="134" y="0"/>
                      <a:pt x="126" y="1"/>
                    </a:cubicBezTo>
                    <a:cubicBezTo>
                      <a:pt x="121" y="1"/>
                      <a:pt x="116" y="1"/>
                      <a:pt x="111" y="1"/>
                    </a:cubicBezTo>
                    <a:cubicBezTo>
                      <a:pt x="106" y="2"/>
                      <a:pt x="106" y="5"/>
                      <a:pt x="107" y="9"/>
                    </a:cubicBezTo>
                    <a:cubicBezTo>
                      <a:pt x="107" y="13"/>
                      <a:pt x="107" y="17"/>
                      <a:pt x="106" y="20"/>
                    </a:cubicBezTo>
                    <a:cubicBezTo>
                      <a:pt x="105" y="25"/>
                      <a:pt x="106" y="27"/>
                      <a:pt x="111" y="27"/>
                    </a:cubicBezTo>
                    <a:cubicBezTo>
                      <a:pt x="112" y="29"/>
                      <a:pt x="113" y="31"/>
                      <a:pt x="112" y="34"/>
                    </a:cubicBezTo>
                    <a:cubicBezTo>
                      <a:pt x="112" y="37"/>
                      <a:pt x="112" y="36"/>
                      <a:pt x="109" y="37"/>
                    </a:cubicBezTo>
                    <a:cubicBezTo>
                      <a:pt x="104" y="38"/>
                      <a:pt x="99" y="37"/>
                      <a:pt x="94" y="38"/>
                    </a:cubicBezTo>
                    <a:cubicBezTo>
                      <a:pt x="96" y="43"/>
                      <a:pt x="81" y="45"/>
                      <a:pt x="77" y="46"/>
                    </a:cubicBezTo>
                    <a:cubicBezTo>
                      <a:pt x="77" y="49"/>
                      <a:pt x="79" y="50"/>
                      <a:pt x="81" y="52"/>
                    </a:cubicBezTo>
                    <a:cubicBezTo>
                      <a:pt x="82" y="54"/>
                      <a:pt x="82" y="54"/>
                      <a:pt x="82" y="57"/>
                    </a:cubicBezTo>
                    <a:cubicBezTo>
                      <a:pt x="82" y="63"/>
                      <a:pt x="85" y="65"/>
                      <a:pt x="90" y="68"/>
                    </a:cubicBezTo>
                    <a:cubicBezTo>
                      <a:pt x="90" y="76"/>
                      <a:pt x="75" y="75"/>
                      <a:pt x="69" y="75"/>
                    </a:cubicBezTo>
                    <a:cubicBezTo>
                      <a:pt x="60" y="75"/>
                      <a:pt x="51" y="75"/>
                      <a:pt x="42" y="75"/>
                    </a:cubicBezTo>
                    <a:cubicBezTo>
                      <a:pt x="42" y="76"/>
                      <a:pt x="42" y="77"/>
                      <a:pt x="43" y="78"/>
                    </a:cubicBezTo>
                    <a:cubicBezTo>
                      <a:pt x="43" y="80"/>
                      <a:pt x="45" y="81"/>
                      <a:pt x="46" y="82"/>
                    </a:cubicBezTo>
                    <a:cubicBezTo>
                      <a:pt x="47" y="84"/>
                      <a:pt x="46" y="87"/>
                      <a:pt x="46" y="88"/>
                    </a:cubicBezTo>
                    <a:cubicBezTo>
                      <a:pt x="47" y="92"/>
                      <a:pt x="48" y="95"/>
                      <a:pt x="48" y="99"/>
                    </a:cubicBezTo>
                    <a:cubicBezTo>
                      <a:pt x="47" y="104"/>
                      <a:pt x="45" y="109"/>
                      <a:pt x="45" y="115"/>
                    </a:cubicBezTo>
                    <a:cubicBezTo>
                      <a:pt x="45" y="118"/>
                      <a:pt x="45" y="124"/>
                      <a:pt x="42" y="123"/>
                    </a:cubicBezTo>
                    <a:cubicBezTo>
                      <a:pt x="41" y="126"/>
                      <a:pt x="42" y="129"/>
                      <a:pt x="38" y="128"/>
                    </a:cubicBezTo>
                    <a:cubicBezTo>
                      <a:pt x="35" y="128"/>
                      <a:pt x="31" y="125"/>
                      <a:pt x="28" y="124"/>
                    </a:cubicBezTo>
                    <a:cubicBezTo>
                      <a:pt x="24" y="122"/>
                      <a:pt x="19" y="120"/>
                      <a:pt x="15" y="119"/>
                    </a:cubicBezTo>
                    <a:cubicBezTo>
                      <a:pt x="12" y="118"/>
                      <a:pt x="7" y="118"/>
                      <a:pt x="5" y="116"/>
                    </a:cubicBezTo>
                    <a:cubicBezTo>
                      <a:pt x="3" y="114"/>
                      <a:pt x="4" y="112"/>
                      <a:pt x="2" y="110"/>
                    </a:cubicBezTo>
                    <a:cubicBezTo>
                      <a:pt x="1" y="119"/>
                      <a:pt x="0" y="127"/>
                      <a:pt x="0" y="135"/>
                    </a:cubicBezTo>
                    <a:cubicBezTo>
                      <a:pt x="4" y="135"/>
                      <a:pt x="7" y="136"/>
                      <a:pt x="11" y="137"/>
                    </a:cubicBezTo>
                    <a:cubicBezTo>
                      <a:pt x="13" y="138"/>
                      <a:pt x="15" y="139"/>
                      <a:pt x="17" y="140"/>
                    </a:cubicBezTo>
                    <a:cubicBezTo>
                      <a:pt x="19" y="140"/>
                      <a:pt x="21" y="140"/>
                      <a:pt x="22" y="141"/>
                    </a:cubicBezTo>
                    <a:cubicBezTo>
                      <a:pt x="23" y="142"/>
                      <a:pt x="22" y="143"/>
                      <a:pt x="23" y="144"/>
                    </a:cubicBezTo>
                    <a:cubicBezTo>
                      <a:pt x="26" y="146"/>
                      <a:pt x="30" y="148"/>
                      <a:pt x="34" y="148"/>
                    </a:cubicBezTo>
                    <a:cubicBezTo>
                      <a:pt x="39" y="147"/>
                      <a:pt x="38" y="144"/>
                      <a:pt x="40" y="140"/>
                    </a:cubicBezTo>
                    <a:cubicBezTo>
                      <a:pt x="42" y="140"/>
                      <a:pt x="48" y="142"/>
                      <a:pt x="49" y="144"/>
                    </a:cubicBezTo>
                    <a:cubicBezTo>
                      <a:pt x="51" y="146"/>
                      <a:pt x="47" y="151"/>
                      <a:pt x="47" y="154"/>
                    </a:cubicBezTo>
                    <a:cubicBezTo>
                      <a:pt x="54" y="155"/>
                      <a:pt x="62" y="153"/>
                      <a:pt x="69" y="155"/>
                    </a:cubicBezTo>
                    <a:cubicBezTo>
                      <a:pt x="70" y="158"/>
                      <a:pt x="70" y="160"/>
                      <a:pt x="72" y="162"/>
                    </a:cubicBezTo>
                    <a:cubicBezTo>
                      <a:pt x="75" y="166"/>
                      <a:pt x="78" y="163"/>
                      <a:pt x="81" y="165"/>
                    </a:cubicBezTo>
                    <a:cubicBezTo>
                      <a:pt x="82" y="166"/>
                      <a:pt x="82" y="170"/>
                      <a:pt x="82" y="171"/>
                    </a:cubicBezTo>
                    <a:cubicBezTo>
                      <a:pt x="83" y="174"/>
                      <a:pt x="84" y="179"/>
                      <a:pt x="83" y="182"/>
                    </a:cubicBezTo>
                    <a:cubicBezTo>
                      <a:pt x="82" y="184"/>
                      <a:pt x="82" y="183"/>
                      <a:pt x="79" y="184"/>
                    </a:cubicBezTo>
                    <a:cubicBezTo>
                      <a:pt x="78" y="184"/>
                      <a:pt x="77" y="184"/>
                      <a:pt x="76" y="184"/>
                    </a:cubicBezTo>
                    <a:cubicBezTo>
                      <a:pt x="75" y="185"/>
                      <a:pt x="76" y="186"/>
                      <a:pt x="75" y="186"/>
                    </a:cubicBezTo>
                    <a:cubicBezTo>
                      <a:pt x="74" y="187"/>
                      <a:pt x="73" y="189"/>
                      <a:pt x="71" y="189"/>
                    </a:cubicBezTo>
                    <a:cubicBezTo>
                      <a:pt x="69" y="190"/>
                      <a:pt x="65" y="189"/>
                      <a:pt x="64" y="192"/>
                    </a:cubicBezTo>
                    <a:cubicBezTo>
                      <a:pt x="63" y="194"/>
                      <a:pt x="64" y="196"/>
                      <a:pt x="63" y="197"/>
                    </a:cubicBezTo>
                    <a:cubicBezTo>
                      <a:pt x="63" y="199"/>
                      <a:pt x="61" y="198"/>
                      <a:pt x="60" y="199"/>
                    </a:cubicBezTo>
                    <a:cubicBezTo>
                      <a:pt x="58" y="203"/>
                      <a:pt x="59" y="212"/>
                      <a:pt x="59" y="216"/>
                    </a:cubicBezTo>
                    <a:cubicBezTo>
                      <a:pt x="59" y="218"/>
                      <a:pt x="59" y="222"/>
                      <a:pt x="58" y="223"/>
                    </a:cubicBezTo>
                    <a:cubicBezTo>
                      <a:pt x="57" y="226"/>
                      <a:pt x="54" y="224"/>
                      <a:pt x="51" y="225"/>
                    </a:cubicBezTo>
                    <a:cubicBezTo>
                      <a:pt x="48" y="225"/>
                      <a:pt x="47" y="227"/>
                      <a:pt x="47" y="229"/>
                    </a:cubicBezTo>
                    <a:cubicBezTo>
                      <a:pt x="50" y="230"/>
                      <a:pt x="53" y="230"/>
                      <a:pt x="57" y="231"/>
                    </a:cubicBezTo>
                    <a:cubicBezTo>
                      <a:pt x="61" y="232"/>
                      <a:pt x="64" y="235"/>
                      <a:pt x="69" y="236"/>
                    </a:cubicBezTo>
                    <a:cubicBezTo>
                      <a:pt x="72" y="238"/>
                      <a:pt x="74" y="241"/>
                      <a:pt x="77" y="242"/>
                    </a:cubicBezTo>
                    <a:cubicBezTo>
                      <a:pt x="77" y="244"/>
                      <a:pt x="76" y="245"/>
                      <a:pt x="75" y="247"/>
                    </a:cubicBezTo>
                    <a:cubicBezTo>
                      <a:pt x="76" y="247"/>
                      <a:pt x="77" y="247"/>
                      <a:pt x="78" y="246"/>
                    </a:cubicBezTo>
                    <a:cubicBezTo>
                      <a:pt x="79" y="245"/>
                      <a:pt x="82" y="241"/>
                      <a:pt x="82" y="246"/>
                    </a:cubicBezTo>
                    <a:cubicBezTo>
                      <a:pt x="82" y="247"/>
                      <a:pt x="81" y="248"/>
                      <a:pt x="81" y="249"/>
                    </a:cubicBezTo>
                    <a:cubicBezTo>
                      <a:pt x="81" y="250"/>
                      <a:pt x="82" y="250"/>
                      <a:pt x="83" y="252"/>
                    </a:cubicBezTo>
                    <a:cubicBezTo>
                      <a:pt x="84" y="255"/>
                      <a:pt x="81" y="256"/>
                      <a:pt x="86" y="256"/>
                    </a:cubicBezTo>
                    <a:cubicBezTo>
                      <a:pt x="88" y="256"/>
                      <a:pt x="92" y="257"/>
                      <a:pt x="93" y="256"/>
                    </a:cubicBezTo>
                    <a:cubicBezTo>
                      <a:pt x="94" y="255"/>
                      <a:pt x="94" y="253"/>
                      <a:pt x="96" y="253"/>
                    </a:cubicBezTo>
                    <a:cubicBezTo>
                      <a:pt x="97" y="253"/>
                      <a:pt x="98" y="254"/>
                      <a:pt x="98" y="255"/>
                    </a:cubicBezTo>
                    <a:cubicBezTo>
                      <a:pt x="98" y="257"/>
                      <a:pt x="96" y="261"/>
                      <a:pt x="100" y="260"/>
                    </a:cubicBezTo>
                    <a:cubicBezTo>
                      <a:pt x="99" y="256"/>
                      <a:pt x="103" y="256"/>
                      <a:pt x="106" y="257"/>
                    </a:cubicBezTo>
                    <a:cubicBezTo>
                      <a:pt x="108" y="257"/>
                      <a:pt x="109" y="259"/>
                      <a:pt x="110" y="260"/>
                    </a:cubicBezTo>
                    <a:cubicBezTo>
                      <a:pt x="113" y="260"/>
                      <a:pt x="112" y="258"/>
                      <a:pt x="114" y="257"/>
                    </a:cubicBezTo>
                    <a:cubicBezTo>
                      <a:pt x="115" y="256"/>
                      <a:pt x="119" y="257"/>
                      <a:pt x="120" y="257"/>
                    </a:cubicBezTo>
                    <a:cubicBezTo>
                      <a:pt x="122" y="257"/>
                      <a:pt x="123" y="256"/>
                      <a:pt x="125" y="257"/>
                    </a:cubicBezTo>
                    <a:cubicBezTo>
                      <a:pt x="126" y="258"/>
                      <a:pt x="126" y="259"/>
                      <a:pt x="126" y="259"/>
                    </a:cubicBezTo>
                    <a:cubicBezTo>
                      <a:pt x="128" y="260"/>
                      <a:pt x="128" y="259"/>
                      <a:pt x="129" y="261"/>
                    </a:cubicBezTo>
                    <a:cubicBezTo>
                      <a:pt x="129" y="262"/>
                      <a:pt x="128" y="264"/>
                      <a:pt x="128" y="265"/>
                    </a:cubicBezTo>
                    <a:cubicBezTo>
                      <a:pt x="130" y="266"/>
                      <a:pt x="137" y="266"/>
                      <a:pt x="139" y="265"/>
                    </a:cubicBezTo>
                    <a:cubicBezTo>
                      <a:pt x="141" y="265"/>
                      <a:pt x="140" y="265"/>
                      <a:pt x="141" y="262"/>
                    </a:cubicBezTo>
                    <a:cubicBezTo>
                      <a:pt x="141" y="260"/>
                      <a:pt x="141" y="258"/>
                      <a:pt x="142" y="256"/>
                    </a:cubicBezTo>
                    <a:cubicBezTo>
                      <a:pt x="143" y="256"/>
                      <a:pt x="145" y="256"/>
                      <a:pt x="146" y="255"/>
                    </a:cubicBezTo>
                    <a:cubicBezTo>
                      <a:pt x="147" y="254"/>
                      <a:pt x="146" y="253"/>
                      <a:pt x="147" y="251"/>
                    </a:cubicBezTo>
                    <a:cubicBezTo>
                      <a:pt x="147" y="251"/>
                      <a:pt x="149" y="250"/>
                      <a:pt x="150" y="249"/>
                    </a:cubicBezTo>
                    <a:cubicBezTo>
                      <a:pt x="151" y="248"/>
                      <a:pt x="152" y="247"/>
                      <a:pt x="152" y="246"/>
                    </a:cubicBezTo>
                    <a:cubicBezTo>
                      <a:pt x="151" y="246"/>
                      <a:pt x="150" y="246"/>
                      <a:pt x="149" y="246"/>
                    </a:cubicBezTo>
                    <a:cubicBezTo>
                      <a:pt x="148" y="244"/>
                      <a:pt x="148" y="242"/>
                      <a:pt x="148" y="240"/>
                    </a:cubicBezTo>
                    <a:cubicBezTo>
                      <a:pt x="148" y="237"/>
                      <a:pt x="151" y="237"/>
                      <a:pt x="150" y="234"/>
                    </a:cubicBezTo>
                    <a:cubicBezTo>
                      <a:pt x="154" y="233"/>
                      <a:pt x="158" y="234"/>
                      <a:pt x="160" y="231"/>
                    </a:cubicBezTo>
                    <a:cubicBezTo>
                      <a:pt x="161" y="229"/>
                      <a:pt x="161" y="229"/>
                      <a:pt x="163" y="229"/>
                    </a:cubicBezTo>
                    <a:cubicBezTo>
                      <a:pt x="165" y="229"/>
                      <a:pt x="166" y="229"/>
                      <a:pt x="168" y="229"/>
                    </a:cubicBezTo>
                    <a:cubicBezTo>
                      <a:pt x="172" y="229"/>
                      <a:pt x="176" y="229"/>
                      <a:pt x="180" y="229"/>
                    </a:cubicBezTo>
                    <a:cubicBezTo>
                      <a:pt x="185" y="229"/>
                      <a:pt x="185" y="227"/>
                      <a:pt x="186" y="223"/>
                    </a:cubicBezTo>
                    <a:cubicBezTo>
                      <a:pt x="188" y="222"/>
                      <a:pt x="191" y="221"/>
                      <a:pt x="194" y="220"/>
                    </a:cubicBezTo>
                    <a:cubicBezTo>
                      <a:pt x="199" y="218"/>
                      <a:pt x="190" y="211"/>
                      <a:pt x="191" y="207"/>
                    </a:cubicBezTo>
                    <a:cubicBezTo>
                      <a:pt x="193" y="207"/>
                      <a:pt x="196" y="210"/>
                      <a:pt x="199" y="209"/>
                    </a:cubicBezTo>
                    <a:cubicBezTo>
                      <a:pt x="198" y="209"/>
                      <a:pt x="202" y="204"/>
                      <a:pt x="202" y="203"/>
                    </a:cubicBezTo>
                    <a:cubicBezTo>
                      <a:pt x="204" y="201"/>
                      <a:pt x="202" y="202"/>
                      <a:pt x="204" y="202"/>
                    </a:cubicBezTo>
                    <a:cubicBezTo>
                      <a:pt x="206" y="202"/>
                      <a:pt x="209" y="202"/>
                      <a:pt x="211" y="202"/>
                    </a:cubicBezTo>
                    <a:cubicBezTo>
                      <a:pt x="214" y="202"/>
                      <a:pt x="217" y="201"/>
                      <a:pt x="219" y="202"/>
                    </a:cubicBezTo>
                    <a:cubicBezTo>
                      <a:pt x="221" y="202"/>
                      <a:pt x="226" y="203"/>
                      <a:pt x="227" y="200"/>
                    </a:cubicBezTo>
                    <a:cubicBezTo>
                      <a:pt x="228" y="198"/>
                      <a:pt x="226" y="197"/>
                      <a:pt x="230" y="197"/>
                    </a:cubicBezTo>
                    <a:cubicBezTo>
                      <a:pt x="231" y="197"/>
                      <a:pt x="234" y="198"/>
                      <a:pt x="236" y="198"/>
                    </a:cubicBezTo>
                    <a:cubicBezTo>
                      <a:pt x="240" y="199"/>
                      <a:pt x="244" y="201"/>
                      <a:pt x="249" y="202"/>
                    </a:cubicBezTo>
                    <a:cubicBezTo>
                      <a:pt x="251" y="202"/>
                      <a:pt x="253" y="201"/>
                      <a:pt x="255" y="202"/>
                    </a:cubicBezTo>
                    <a:cubicBezTo>
                      <a:pt x="256" y="202"/>
                      <a:pt x="256" y="203"/>
                      <a:pt x="257" y="203"/>
                    </a:cubicBezTo>
                    <a:cubicBezTo>
                      <a:pt x="259" y="203"/>
                      <a:pt x="258" y="202"/>
                      <a:pt x="259" y="201"/>
                    </a:cubicBezTo>
                    <a:cubicBezTo>
                      <a:pt x="261" y="200"/>
                      <a:pt x="263" y="201"/>
                      <a:pt x="266" y="201"/>
                    </a:cubicBezTo>
                    <a:cubicBezTo>
                      <a:pt x="268" y="200"/>
                      <a:pt x="270" y="200"/>
                      <a:pt x="272" y="200"/>
                    </a:cubicBezTo>
                    <a:cubicBezTo>
                      <a:pt x="275" y="201"/>
                      <a:pt x="274" y="204"/>
                      <a:pt x="277" y="204"/>
                    </a:cubicBezTo>
                    <a:cubicBezTo>
                      <a:pt x="280" y="204"/>
                      <a:pt x="282" y="202"/>
                      <a:pt x="283" y="200"/>
                    </a:cubicBezTo>
                    <a:cubicBezTo>
                      <a:pt x="284" y="199"/>
                      <a:pt x="286" y="196"/>
                      <a:pt x="287" y="195"/>
                    </a:cubicBezTo>
                    <a:cubicBezTo>
                      <a:pt x="287" y="193"/>
                      <a:pt x="285" y="191"/>
                      <a:pt x="286" y="189"/>
                    </a:cubicBezTo>
                    <a:cubicBezTo>
                      <a:pt x="286" y="188"/>
                      <a:pt x="288" y="187"/>
                      <a:pt x="288" y="185"/>
                    </a:cubicBezTo>
                    <a:cubicBezTo>
                      <a:pt x="289" y="183"/>
                      <a:pt x="288" y="181"/>
                      <a:pt x="288" y="179"/>
                    </a:cubicBezTo>
                    <a:cubicBezTo>
                      <a:pt x="289" y="177"/>
                      <a:pt x="289" y="176"/>
                      <a:pt x="291" y="175"/>
                    </a:cubicBezTo>
                    <a:cubicBezTo>
                      <a:pt x="289" y="173"/>
                      <a:pt x="286" y="173"/>
                      <a:pt x="286" y="169"/>
                    </a:cubicBezTo>
                    <a:cubicBezTo>
                      <a:pt x="287" y="167"/>
                      <a:pt x="288" y="165"/>
                      <a:pt x="289" y="163"/>
                    </a:cubicBezTo>
                    <a:cubicBezTo>
                      <a:pt x="291" y="161"/>
                      <a:pt x="292" y="162"/>
                      <a:pt x="295" y="160"/>
                    </a:cubicBezTo>
                    <a:cubicBezTo>
                      <a:pt x="299" y="158"/>
                      <a:pt x="300" y="157"/>
                      <a:pt x="305" y="157"/>
                    </a:cubicBezTo>
                    <a:cubicBezTo>
                      <a:pt x="306" y="157"/>
                      <a:pt x="308" y="151"/>
                      <a:pt x="309" y="150"/>
                    </a:cubicBezTo>
                    <a:cubicBezTo>
                      <a:pt x="311" y="148"/>
                      <a:pt x="315" y="144"/>
                      <a:pt x="313" y="142"/>
                    </a:cubicBezTo>
                    <a:cubicBezTo>
                      <a:pt x="311" y="137"/>
                      <a:pt x="311" y="134"/>
                      <a:pt x="313" y="130"/>
                    </a:cubicBezTo>
                    <a:cubicBezTo>
                      <a:pt x="314" y="125"/>
                      <a:pt x="319" y="118"/>
                      <a:pt x="316" y="113"/>
                    </a:cubicBezTo>
                    <a:cubicBezTo>
                      <a:pt x="314" y="109"/>
                      <a:pt x="316" y="110"/>
                      <a:pt x="319" y="107"/>
                    </a:cubicBezTo>
                    <a:cubicBezTo>
                      <a:pt x="323" y="101"/>
                      <a:pt x="321" y="92"/>
                      <a:pt x="327" y="89"/>
                    </a:cubicBezTo>
                    <a:cubicBezTo>
                      <a:pt x="330" y="87"/>
                      <a:pt x="330" y="78"/>
                      <a:pt x="329" y="75"/>
                    </a:cubicBezTo>
                    <a:cubicBezTo>
                      <a:pt x="329" y="69"/>
                      <a:pt x="325" y="70"/>
                      <a:pt x="323" y="66"/>
                    </a:cubicBezTo>
                    <a:cubicBezTo>
                      <a:pt x="320" y="61"/>
                      <a:pt x="325" y="63"/>
                      <a:pt x="327" y="61"/>
                    </a:cubicBezTo>
                    <a:cubicBezTo>
                      <a:pt x="329" y="57"/>
                      <a:pt x="327" y="51"/>
                      <a:pt x="326" y="47"/>
                    </a:cubicBezTo>
                    <a:cubicBezTo>
                      <a:pt x="326" y="42"/>
                      <a:pt x="330" y="40"/>
                      <a:pt x="331" y="36"/>
                    </a:cubicBezTo>
                    <a:cubicBezTo>
                      <a:pt x="331" y="35"/>
                      <a:pt x="331" y="34"/>
                      <a:pt x="331" y="33"/>
                    </a:cubicBezTo>
                    <a:cubicBezTo>
                      <a:pt x="328" y="31"/>
                      <a:pt x="326" y="30"/>
                      <a:pt x="323" y="3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2" name="Freeform 91">
                <a:extLst>
                  <a:ext uri="{FF2B5EF4-FFF2-40B4-BE49-F238E27FC236}">
                    <a16:creationId xmlns:a16="http://schemas.microsoft.com/office/drawing/2014/main" id="{067F33C0-5CB0-4824-AADC-0D72BEEAD8E4}"/>
                  </a:ext>
                </a:extLst>
              </p:cNvPr>
              <p:cNvSpPr>
                <a:spLocks/>
              </p:cNvSpPr>
              <p:nvPr/>
            </p:nvSpPr>
            <p:spPr bwMode="auto">
              <a:xfrm>
                <a:off x="6030913" y="2820988"/>
                <a:ext cx="1481137" cy="1057275"/>
              </a:xfrm>
              <a:custGeom>
                <a:avLst/>
                <a:gdLst>
                  <a:gd name="T0" fmla="*/ 385 w 395"/>
                  <a:gd name="T1" fmla="*/ 62 h 282"/>
                  <a:gd name="T2" fmla="*/ 378 w 395"/>
                  <a:gd name="T3" fmla="*/ 16 h 282"/>
                  <a:gd name="T4" fmla="*/ 360 w 395"/>
                  <a:gd name="T5" fmla="*/ 15 h 282"/>
                  <a:gd name="T6" fmla="*/ 344 w 395"/>
                  <a:gd name="T7" fmla="*/ 14 h 282"/>
                  <a:gd name="T8" fmla="*/ 311 w 395"/>
                  <a:gd name="T9" fmla="*/ 5 h 282"/>
                  <a:gd name="T10" fmla="*/ 276 w 395"/>
                  <a:gd name="T11" fmla="*/ 6 h 282"/>
                  <a:gd name="T12" fmla="*/ 250 w 395"/>
                  <a:gd name="T13" fmla="*/ 19 h 282"/>
                  <a:gd name="T14" fmla="*/ 227 w 395"/>
                  <a:gd name="T15" fmla="*/ 1 h 282"/>
                  <a:gd name="T16" fmla="*/ 208 w 395"/>
                  <a:gd name="T17" fmla="*/ 9 h 282"/>
                  <a:gd name="T18" fmla="*/ 201 w 395"/>
                  <a:gd name="T19" fmla="*/ 28 h 282"/>
                  <a:gd name="T20" fmla="*/ 181 w 395"/>
                  <a:gd name="T21" fmla="*/ 24 h 282"/>
                  <a:gd name="T22" fmla="*/ 158 w 395"/>
                  <a:gd name="T23" fmla="*/ 10 h 282"/>
                  <a:gd name="T24" fmla="*/ 137 w 395"/>
                  <a:gd name="T25" fmla="*/ 12 h 282"/>
                  <a:gd name="T26" fmla="*/ 111 w 395"/>
                  <a:gd name="T27" fmla="*/ 5 h 282"/>
                  <a:gd name="T28" fmla="*/ 95 w 395"/>
                  <a:gd name="T29" fmla="*/ 20 h 282"/>
                  <a:gd name="T30" fmla="*/ 83 w 395"/>
                  <a:gd name="T31" fmla="*/ 36 h 282"/>
                  <a:gd name="T32" fmla="*/ 52 w 395"/>
                  <a:gd name="T33" fmla="*/ 63 h 282"/>
                  <a:gd name="T34" fmla="*/ 20 w 395"/>
                  <a:gd name="T35" fmla="*/ 103 h 282"/>
                  <a:gd name="T36" fmla="*/ 17 w 395"/>
                  <a:gd name="T37" fmla="*/ 140 h 282"/>
                  <a:gd name="T38" fmla="*/ 2 w 395"/>
                  <a:gd name="T39" fmla="*/ 146 h 282"/>
                  <a:gd name="T40" fmla="*/ 6 w 395"/>
                  <a:gd name="T41" fmla="*/ 160 h 282"/>
                  <a:gd name="T42" fmla="*/ 13 w 395"/>
                  <a:gd name="T43" fmla="*/ 167 h 282"/>
                  <a:gd name="T44" fmla="*/ 22 w 395"/>
                  <a:gd name="T45" fmla="*/ 179 h 282"/>
                  <a:gd name="T46" fmla="*/ 7 w 395"/>
                  <a:gd name="T47" fmla="*/ 188 h 282"/>
                  <a:gd name="T48" fmla="*/ 16 w 395"/>
                  <a:gd name="T49" fmla="*/ 202 h 282"/>
                  <a:gd name="T50" fmla="*/ 14 w 395"/>
                  <a:gd name="T51" fmla="*/ 244 h 282"/>
                  <a:gd name="T52" fmla="*/ 28 w 395"/>
                  <a:gd name="T53" fmla="*/ 259 h 282"/>
                  <a:gd name="T54" fmla="*/ 41 w 395"/>
                  <a:gd name="T55" fmla="*/ 272 h 282"/>
                  <a:gd name="T56" fmla="*/ 58 w 395"/>
                  <a:gd name="T57" fmla="*/ 281 h 282"/>
                  <a:gd name="T58" fmla="*/ 98 w 395"/>
                  <a:gd name="T59" fmla="*/ 263 h 282"/>
                  <a:gd name="T60" fmla="*/ 110 w 395"/>
                  <a:gd name="T61" fmla="*/ 244 h 282"/>
                  <a:gd name="T62" fmla="*/ 127 w 395"/>
                  <a:gd name="T63" fmla="*/ 233 h 282"/>
                  <a:gd name="T64" fmla="*/ 127 w 395"/>
                  <a:gd name="T65" fmla="*/ 207 h 282"/>
                  <a:gd name="T66" fmla="*/ 180 w 395"/>
                  <a:gd name="T67" fmla="*/ 208 h 282"/>
                  <a:gd name="T68" fmla="*/ 195 w 395"/>
                  <a:gd name="T69" fmla="*/ 213 h 282"/>
                  <a:gd name="T70" fmla="*/ 223 w 395"/>
                  <a:gd name="T71" fmla="*/ 211 h 282"/>
                  <a:gd name="T72" fmla="*/ 240 w 395"/>
                  <a:gd name="T73" fmla="*/ 233 h 282"/>
                  <a:gd name="T74" fmla="*/ 274 w 395"/>
                  <a:gd name="T75" fmla="*/ 234 h 282"/>
                  <a:gd name="T76" fmla="*/ 307 w 395"/>
                  <a:gd name="T77" fmla="*/ 233 h 282"/>
                  <a:gd name="T78" fmla="*/ 330 w 395"/>
                  <a:gd name="T79" fmla="*/ 238 h 282"/>
                  <a:gd name="T80" fmla="*/ 347 w 395"/>
                  <a:gd name="T81" fmla="*/ 239 h 282"/>
                  <a:gd name="T82" fmla="*/ 352 w 395"/>
                  <a:gd name="T83" fmla="*/ 222 h 282"/>
                  <a:gd name="T84" fmla="*/ 349 w 395"/>
                  <a:gd name="T85" fmla="*/ 202 h 282"/>
                  <a:gd name="T86" fmla="*/ 366 w 395"/>
                  <a:gd name="T87" fmla="*/ 174 h 282"/>
                  <a:gd name="T88" fmla="*/ 370 w 395"/>
                  <a:gd name="T89" fmla="*/ 144 h 282"/>
                  <a:gd name="T90" fmla="*/ 389 w 395"/>
                  <a:gd name="T91" fmla="*/ 11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 h="282">
                    <a:moveTo>
                      <a:pt x="392" y="87"/>
                    </a:moveTo>
                    <a:cubicBezTo>
                      <a:pt x="393" y="82"/>
                      <a:pt x="395" y="78"/>
                      <a:pt x="390" y="74"/>
                    </a:cubicBezTo>
                    <a:cubicBezTo>
                      <a:pt x="387" y="71"/>
                      <a:pt x="388" y="66"/>
                      <a:pt x="385" y="62"/>
                    </a:cubicBezTo>
                    <a:cubicBezTo>
                      <a:pt x="383" y="60"/>
                      <a:pt x="381" y="55"/>
                      <a:pt x="378" y="54"/>
                    </a:cubicBezTo>
                    <a:cubicBezTo>
                      <a:pt x="375" y="54"/>
                      <a:pt x="377" y="45"/>
                      <a:pt x="376" y="42"/>
                    </a:cubicBezTo>
                    <a:cubicBezTo>
                      <a:pt x="376" y="33"/>
                      <a:pt x="382" y="26"/>
                      <a:pt x="378" y="16"/>
                    </a:cubicBezTo>
                    <a:cubicBezTo>
                      <a:pt x="377" y="15"/>
                      <a:pt x="377" y="13"/>
                      <a:pt x="376" y="11"/>
                    </a:cubicBezTo>
                    <a:cubicBezTo>
                      <a:pt x="374" y="11"/>
                      <a:pt x="372" y="12"/>
                      <a:pt x="370" y="12"/>
                    </a:cubicBezTo>
                    <a:cubicBezTo>
                      <a:pt x="367" y="13"/>
                      <a:pt x="363" y="14"/>
                      <a:pt x="360" y="15"/>
                    </a:cubicBezTo>
                    <a:cubicBezTo>
                      <a:pt x="356" y="17"/>
                      <a:pt x="355" y="19"/>
                      <a:pt x="351" y="19"/>
                    </a:cubicBezTo>
                    <a:cubicBezTo>
                      <a:pt x="349" y="19"/>
                      <a:pt x="347" y="19"/>
                      <a:pt x="345" y="18"/>
                    </a:cubicBezTo>
                    <a:cubicBezTo>
                      <a:pt x="344" y="17"/>
                      <a:pt x="345" y="15"/>
                      <a:pt x="344" y="14"/>
                    </a:cubicBezTo>
                    <a:cubicBezTo>
                      <a:pt x="342" y="12"/>
                      <a:pt x="338" y="11"/>
                      <a:pt x="336" y="10"/>
                    </a:cubicBezTo>
                    <a:cubicBezTo>
                      <a:pt x="329" y="9"/>
                      <a:pt x="322" y="7"/>
                      <a:pt x="315" y="6"/>
                    </a:cubicBezTo>
                    <a:cubicBezTo>
                      <a:pt x="314" y="5"/>
                      <a:pt x="312" y="5"/>
                      <a:pt x="311" y="5"/>
                    </a:cubicBezTo>
                    <a:cubicBezTo>
                      <a:pt x="309" y="5"/>
                      <a:pt x="309" y="7"/>
                      <a:pt x="307" y="7"/>
                    </a:cubicBezTo>
                    <a:cubicBezTo>
                      <a:pt x="304" y="8"/>
                      <a:pt x="299" y="7"/>
                      <a:pt x="296" y="7"/>
                    </a:cubicBezTo>
                    <a:cubicBezTo>
                      <a:pt x="289" y="7"/>
                      <a:pt x="283" y="6"/>
                      <a:pt x="276" y="6"/>
                    </a:cubicBezTo>
                    <a:cubicBezTo>
                      <a:pt x="274" y="6"/>
                      <a:pt x="270" y="6"/>
                      <a:pt x="268" y="6"/>
                    </a:cubicBezTo>
                    <a:cubicBezTo>
                      <a:pt x="263" y="7"/>
                      <a:pt x="266" y="9"/>
                      <a:pt x="265" y="13"/>
                    </a:cubicBezTo>
                    <a:cubicBezTo>
                      <a:pt x="264" y="19"/>
                      <a:pt x="256" y="20"/>
                      <a:pt x="250" y="19"/>
                    </a:cubicBezTo>
                    <a:cubicBezTo>
                      <a:pt x="249" y="13"/>
                      <a:pt x="253" y="7"/>
                      <a:pt x="244" y="7"/>
                    </a:cubicBezTo>
                    <a:cubicBezTo>
                      <a:pt x="242" y="7"/>
                      <a:pt x="237" y="8"/>
                      <a:pt x="234" y="7"/>
                    </a:cubicBezTo>
                    <a:cubicBezTo>
                      <a:pt x="231" y="6"/>
                      <a:pt x="231" y="0"/>
                      <a:pt x="227" y="1"/>
                    </a:cubicBezTo>
                    <a:cubicBezTo>
                      <a:pt x="226" y="4"/>
                      <a:pt x="232" y="9"/>
                      <a:pt x="226" y="10"/>
                    </a:cubicBezTo>
                    <a:cubicBezTo>
                      <a:pt x="224" y="10"/>
                      <a:pt x="221" y="9"/>
                      <a:pt x="219" y="9"/>
                    </a:cubicBezTo>
                    <a:cubicBezTo>
                      <a:pt x="215" y="9"/>
                      <a:pt x="211" y="9"/>
                      <a:pt x="208" y="9"/>
                    </a:cubicBezTo>
                    <a:cubicBezTo>
                      <a:pt x="206" y="9"/>
                      <a:pt x="198" y="11"/>
                      <a:pt x="197" y="10"/>
                    </a:cubicBezTo>
                    <a:cubicBezTo>
                      <a:pt x="201" y="13"/>
                      <a:pt x="200" y="15"/>
                      <a:pt x="199" y="19"/>
                    </a:cubicBezTo>
                    <a:cubicBezTo>
                      <a:pt x="199" y="23"/>
                      <a:pt x="202" y="24"/>
                      <a:pt x="201" y="28"/>
                    </a:cubicBezTo>
                    <a:cubicBezTo>
                      <a:pt x="198" y="27"/>
                      <a:pt x="196" y="27"/>
                      <a:pt x="193" y="27"/>
                    </a:cubicBezTo>
                    <a:cubicBezTo>
                      <a:pt x="188" y="26"/>
                      <a:pt x="187" y="24"/>
                      <a:pt x="184" y="21"/>
                    </a:cubicBezTo>
                    <a:cubicBezTo>
                      <a:pt x="183" y="22"/>
                      <a:pt x="183" y="24"/>
                      <a:pt x="181" y="24"/>
                    </a:cubicBezTo>
                    <a:cubicBezTo>
                      <a:pt x="179" y="25"/>
                      <a:pt x="177" y="23"/>
                      <a:pt x="176" y="23"/>
                    </a:cubicBezTo>
                    <a:cubicBezTo>
                      <a:pt x="171" y="22"/>
                      <a:pt x="168" y="23"/>
                      <a:pt x="165" y="19"/>
                    </a:cubicBezTo>
                    <a:cubicBezTo>
                      <a:pt x="163" y="17"/>
                      <a:pt x="160" y="11"/>
                      <a:pt x="158" y="10"/>
                    </a:cubicBezTo>
                    <a:cubicBezTo>
                      <a:pt x="155" y="9"/>
                      <a:pt x="152" y="13"/>
                      <a:pt x="150" y="10"/>
                    </a:cubicBezTo>
                    <a:cubicBezTo>
                      <a:pt x="148" y="10"/>
                      <a:pt x="148" y="13"/>
                      <a:pt x="145" y="13"/>
                    </a:cubicBezTo>
                    <a:cubicBezTo>
                      <a:pt x="144" y="14"/>
                      <a:pt x="139" y="12"/>
                      <a:pt x="137" y="12"/>
                    </a:cubicBezTo>
                    <a:cubicBezTo>
                      <a:pt x="133" y="12"/>
                      <a:pt x="132" y="12"/>
                      <a:pt x="129" y="10"/>
                    </a:cubicBezTo>
                    <a:cubicBezTo>
                      <a:pt x="125" y="6"/>
                      <a:pt x="125" y="0"/>
                      <a:pt x="118" y="3"/>
                    </a:cubicBezTo>
                    <a:cubicBezTo>
                      <a:pt x="116" y="4"/>
                      <a:pt x="113" y="3"/>
                      <a:pt x="111" y="5"/>
                    </a:cubicBezTo>
                    <a:cubicBezTo>
                      <a:pt x="108" y="7"/>
                      <a:pt x="111" y="8"/>
                      <a:pt x="110" y="11"/>
                    </a:cubicBezTo>
                    <a:cubicBezTo>
                      <a:pt x="109" y="13"/>
                      <a:pt x="104" y="15"/>
                      <a:pt x="102" y="16"/>
                    </a:cubicBezTo>
                    <a:cubicBezTo>
                      <a:pt x="100" y="18"/>
                      <a:pt x="98" y="19"/>
                      <a:pt x="95" y="20"/>
                    </a:cubicBezTo>
                    <a:cubicBezTo>
                      <a:pt x="93" y="20"/>
                      <a:pt x="92" y="19"/>
                      <a:pt x="89" y="20"/>
                    </a:cubicBezTo>
                    <a:cubicBezTo>
                      <a:pt x="86" y="22"/>
                      <a:pt x="86" y="25"/>
                      <a:pt x="83" y="26"/>
                    </a:cubicBezTo>
                    <a:cubicBezTo>
                      <a:pt x="84" y="30"/>
                      <a:pt x="85" y="32"/>
                      <a:pt x="83" y="36"/>
                    </a:cubicBezTo>
                    <a:cubicBezTo>
                      <a:pt x="82" y="38"/>
                      <a:pt x="81" y="40"/>
                      <a:pt x="80" y="42"/>
                    </a:cubicBezTo>
                    <a:cubicBezTo>
                      <a:pt x="77" y="50"/>
                      <a:pt x="75" y="56"/>
                      <a:pt x="66" y="60"/>
                    </a:cubicBezTo>
                    <a:cubicBezTo>
                      <a:pt x="62" y="61"/>
                      <a:pt x="56" y="62"/>
                      <a:pt x="52" y="63"/>
                    </a:cubicBezTo>
                    <a:cubicBezTo>
                      <a:pt x="47" y="64"/>
                      <a:pt x="42" y="62"/>
                      <a:pt x="37" y="62"/>
                    </a:cubicBezTo>
                    <a:cubicBezTo>
                      <a:pt x="24" y="61"/>
                      <a:pt x="27" y="73"/>
                      <a:pt x="24" y="81"/>
                    </a:cubicBezTo>
                    <a:cubicBezTo>
                      <a:pt x="21" y="88"/>
                      <a:pt x="22" y="96"/>
                      <a:pt x="20" y="103"/>
                    </a:cubicBezTo>
                    <a:cubicBezTo>
                      <a:pt x="19" y="108"/>
                      <a:pt x="18" y="112"/>
                      <a:pt x="17" y="116"/>
                    </a:cubicBezTo>
                    <a:cubicBezTo>
                      <a:pt x="16" y="120"/>
                      <a:pt x="17" y="125"/>
                      <a:pt x="17" y="129"/>
                    </a:cubicBezTo>
                    <a:cubicBezTo>
                      <a:pt x="17" y="131"/>
                      <a:pt x="18" y="139"/>
                      <a:pt x="17" y="140"/>
                    </a:cubicBezTo>
                    <a:cubicBezTo>
                      <a:pt x="16" y="142"/>
                      <a:pt x="9" y="141"/>
                      <a:pt x="7" y="141"/>
                    </a:cubicBezTo>
                    <a:cubicBezTo>
                      <a:pt x="5" y="140"/>
                      <a:pt x="4" y="139"/>
                      <a:pt x="2" y="141"/>
                    </a:cubicBezTo>
                    <a:cubicBezTo>
                      <a:pt x="1" y="142"/>
                      <a:pt x="2" y="145"/>
                      <a:pt x="2" y="146"/>
                    </a:cubicBezTo>
                    <a:cubicBezTo>
                      <a:pt x="2" y="148"/>
                      <a:pt x="0" y="157"/>
                      <a:pt x="1" y="158"/>
                    </a:cubicBezTo>
                    <a:cubicBezTo>
                      <a:pt x="2" y="159"/>
                      <a:pt x="3" y="158"/>
                      <a:pt x="4" y="158"/>
                    </a:cubicBezTo>
                    <a:cubicBezTo>
                      <a:pt x="5" y="159"/>
                      <a:pt x="6" y="159"/>
                      <a:pt x="6" y="160"/>
                    </a:cubicBezTo>
                    <a:cubicBezTo>
                      <a:pt x="8" y="161"/>
                      <a:pt x="7" y="161"/>
                      <a:pt x="9" y="162"/>
                    </a:cubicBezTo>
                    <a:cubicBezTo>
                      <a:pt x="10" y="162"/>
                      <a:pt x="11" y="162"/>
                      <a:pt x="12" y="162"/>
                    </a:cubicBezTo>
                    <a:cubicBezTo>
                      <a:pt x="13" y="163"/>
                      <a:pt x="12" y="166"/>
                      <a:pt x="13" y="167"/>
                    </a:cubicBezTo>
                    <a:cubicBezTo>
                      <a:pt x="14" y="169"/>
                      <a:pt x="15" y="169"/>
                      <a:pt x="16" y="172"/>
                    </a:cubicBezTo>
                    <a:cubicBezTo>
                      <a:pt x="17" y="173"/>
                      <a:pt x="16" y="175"/>
                      <a:pt x="17" y="177"/>
                    </a:cubicBezTo>
                    <a:cubicBezTo>
                      <a:pt x="18" y="180"/>
                      <a:pt x="20" y="177"/>
                      <a:pt x="22" y="179"/>
                    </a:cubicBezTo>
                    <a:cubicBezTo>
                      <a:pt x="24" y="180"/>
                      <a:pt x="24" y="182"/>
                      <a:pt x="23" y="184"/>
                    </a:cubicBezTo>
                    <a:cubicBezTo>
                      <a:pt x="23" y="188"/>
                      <a:pt x="22" y="187"/>
                      <a:pt x="18" y="187"/>
                    </a:cubicBezTo>
                    <a:cubicBezTo>
                      <a:pt x="15" y="187"/>
                      <a:pt x="9" y="186"/>
                      <a:pt x="7" y="188"/>
                    </a:cubicBezTo>
                    <a:cubicBezTo>
                      <a:pt x="4" y="190"/>
                      <a:pt x="6" y="191"/>
                      <a:pt x="7" y="193"/>
                    </a:cubicBezTo>
                    <a:cubicBezTo>
                      <a:pt x="8" y="196"/>
                      <a:pt x="8" y="198"/>
                      <a:pt x="9" y="201"/>
                    </a:cubicBezTo>
                    <a:cubicBezTo>
                      <a:pt x="11" y="201"/>
                      <a:pt x="14" y="200"/>
                      <a:pt x="16" y="202"/>
                    </a:cubicBezTo>
                    <a:cubicBezTo>
                      <a:pt x="17" y="203"/>
                      <a:pt x="16" y="208"/>
                      <a:pt x="16" y="210"/>
                    </a:cubicBezTo>
                    <a:cubicBezTo>
                      <a:pt x="12" y="210"/>
                      <a:pt x="13" y="226"/>
                      <a:pt x="13" y="229"/>
                    </a:cubicBezTo>
                    <a:cubicBezTo>
                      <a:pt x="13" y="234"/>
                      <a:pt x="12" y="239"/>
                      <a:pt x="14" y="244"/>
                    </a:cubicBezTo>
                    <a:cubicBezTo>
                      <a:pt x="15" y="248"/>
                      <a:pt x="19" y="247"/>
                      <a:pt x="23" y="247"/>
                    </a:cubicBezTo>
                    <a:cubicBezTo>
                      <a:pt x="27" y="248"/>
                      <a:pt x="26" y="247"/>
                      <a:pt x="27" y="250"/>
                    </a:cubicBezTo>
                    <a:cubicBezTo>
                      <a:pt x="28" y="253"/>
                      <a:pt x="28" y="256"/>
                      <a:pt x="28" y="259"/>
                    </a:cubicBezTo>
                    <a:cubicBezTo>
                      <a:pt x="30" y="259"/>
                      <a:pt x="36" y="258"/>
                      <a:pt x="38" y="260"/>
                    </a:cubicBezTo>
                    <a:cubicBezTo>
                      <a:pt x="40" y="262"/>
                      <a:pt x="38" y="267"/>
                      <a:pt x="38" y="269"/>
                    </a:cubicBezTo>
                    <a:cubicBezTo>
                      <a:pt x="39" y="272"/>
                      <a:pt x="38" y="271"/>
                      <a:pt x="41" y="272"/>
                    </a:cubicBezTo>
                    <a:cubicBezTo>
                      <a:pt x="43" y="273"/>
                      <a:pt x="45" y="272"/>
                      <a:pt x="47" y="273"/>
                    </a:cubicBezTo>
                    <a:cubicBezTo>
                      <a:pt x="50" y="273"/>
                      <a:pt x="54" y="273"/>
                      <a:pt x="56" y="275"/>
                    </a:cubicBezTo>
                    <a:cubicBezTo>
                      <a:pt x="58" y="277"/>
                      <a:pt x="58" y="279"/>
                      <a:pt x="58" y="281"/>
                    </a:cubicBezTo>
                    <a:cubicBezTo>
                      <a:pt x="67" y="281"/>
                      <a:pt x="76" y="281"/>
                      <a:pt x="85" y="281"/>
                    </a:cubicBezTo>
                    <a:cubicBezTo>
                      <a:pt x="91" y="281"/>
                      <a:pt x="106" y="282"/>
                      <a:pt x="106" y="274"/>
                    </a:cubicBezTo>
                    <a:cubicBezTo>
                      <a:pt x="101" y="271"/>
                      <a:pt x="98" y="269"/>
                      <a:pt x="98" y="263"/>
                    </a:cubicBezTo>
                    <a:cubicBezTo>
                      <a:pt x="98" y="260"/>
                      <a:pt x="98" y="260"/>
                      <a:pt x="97" y="258"/>
                    </a:cubicBezTo>
                    <a:cubicBezTo>
                      <a:pt x="95" y="256"/>
                      <a:pt x="93" y="255"/>
                      <a:pt x="93" y="252"/>
                    </a:cubicBezTo>
                    <a:cubicBezTo>
                      <a:pt x="97" y="251"/>
                      <a:pt x="112" y="249"/>
                      <a:pt x="110" y="244"/>
                    </a:cubicBezTo>
                    <a:cubicBezTo>
                      <a:pt x="115" y="243"/>
                      <a:pt x="120" y="244"/>
                      <a:pt x="125" y="243"/>
                    </a:cubicBezTo>
                    <a:cubicBezTo>
                      <a:pt x="128" y="242"/>
                      <a:pt x="128" y="243"/>
                      <a:pt x="128" y="240"/>
                    </a:cubicBezTo>
                    <a:cubicBezTo>
                      <a:pt x="129" y="237"/>
                      <a:pt x="128" y="235"/>
                      <a:pt x="127" y="233"/>
                    </a:cubicBezTo>
                    <a:cubicBezTo>
                      <a:pt x="122" y="233"/>
                      <a:pt x="121" y="231"/>
                      <a:pt x="122" y="226"/>
                    </a:cubicBezTo>
                    <a:cubicBezTo>
                      <a:pt x="123" y="223"/>
                      <a:pt x="123" y="219"/>
                      <a:pt x="123" y="215"/>
                    </a:cubicBezTo>
                    <a:cubicBezTo>
                      <a:pt x="122" y="211"/>
                      <a:pt x="122" y="208"/>
                      <a:pt x="127" y="207"/>
                    </a:cubicBezTo>
                    <a:cubicBezTo>
                      <a:pt x="132" y="207"/>
                      <a:pt x="137" y="207"/>
                      <a:pt x="142" y="207"/>
                    </a:cubicBezTo>
                    <a:cubicBezTo>
                      <a:pt x="150" y="206"/>
                      <a:pt x="158" y="207"/>
                      <a:pt x="166" y="208"/>
                    </a:cubicBezTo>
                    <a:cubicBezTo>
                      <a:pt x="171" y="208"/>
                      <a:pt x="176" y="208"/>
                      <a:pt x="180" y="208"/>
                    </a:cubicBezTo>
                    <a:cubicBezTo>
                      <a:pt x="182" y="208"/>
                      <a:pt x="184" y="208"/>
                      <a:pt x="186" y="208"/>
                    </a:cubicBezTo>
                    <a:cubicBezTo>
                      <a:pt x="188" y="208"/>
                      <a:pt x="192" y="209"/>
                      <a:pt x="193" y="210"/>
                    </a:cubicBezTo>
                    <a:cubicBezTo>
                      <a:pt x="195" y="211"/>
                      <a:pt x="195" y="211"/>
                      <a:pt x="195" y="213"/>
                    </a:cubicBezTo>
                    <a:cubicBezTo>
                      <a:pt x="196" y="215"/>
                      <a:pt x="196" y="221"/>
                      <a:pt x="199" y="220"/>
                    </a:cubicBezTo>
                    <a:cubicBezTo>
                      <a:pt x="199" y="214"/>
                      <a:pt x="197" y="210"/>
                      <a:pt x="204" y="210"/>
                    </a:cubicBezTo>
                    <a:cubicBezTo>
                      <a:pt x="210" y="209"/>
                      <a:pt x="217" y="210"/>
                      <a:pt x="223" y="211"/>
                    </a:cubicBezTo>
                    <a:cubicBezTo>
                      <a:pt x="223" y="216"/>
                      <a:pt x="223" y="222"/>
                      <a:pt x="224" y="228"/>
                    </a:cubicBezTo>
                    <a:cubicBezTo>
                      <a:pt x="225" y="233"/>
                      <a:pt x="226" y="233"/>
                      <a:pt x="231" y="232"/>
                    </a:cubicBezTo>
                    <a:cubicBezTo>
                      <a:pt x="233" y="232"/>
                      <a:pt x="238" y="231"/>
                      <a:pt x="240" y="233"/>
                    </a:cubicBezTo>
                    <a:cubicBezTo>
                      <a:pt x="244" y="235"/>
                      <a:pt x="239" y="248"/>
                      <a:pt x="243" y="248"/>
                    </a:cubicBezTo>
                    <a:cubicBezTo>
                      <a:pt x="247" y="249"/>
                      <a:pt x="246" y="236"/>
                      <a:pt x="246" y="234"/>
                    </a:cubicBezTo>
                    <a:cubicBezTo>
                      <a:pt x="246" y="234"/>
                      <a:pt x="273" y="234"/>
                      <a:pt x="274" y="234"/>
                    </a:cubicBezTo>
                    <a:cubicBezTo>
                      <a:pt x="280" y="234"/>
                      <a:pt x="286" y="235"/>
                      <a:pt x="291" y="235"/>
                    </a:cubicBezTo>
                    <a:cubicBezTo>
                      <a:pt x="291" y="233"/>
                      <a:pt x="291" y="232"/>
                      <a:pt x="291" y="230"/>
                    </a:cubicBezTo>
                    <a:cubicBezTo>
                      <a:pt x="297" y="231"/>
                      <a:pt x="302" y="231"/>
                      <a:pt x="307" y="233"/>
                    </a:cubicBezTo>
                    <a:cubicBezTo>
                      <a:pt x="310" y="234"/>
                      <a:pt x="312" y="234"/>
                      <a:pt x="314" y="235"/>
                    </a:cubicBezTo>
                    <a:cubicBezTo>
                      <a:pt x="318" y="235"/>
                      <a:pt x="321" y="237"/>
                      <a:pt x="325" y="238"/>
                    </a:cubicBezTo>
                    <a:cubicBezTo>
                      <a:pt x="326" y="238"/>
                      <a:pt x="328" y="237"/>
                      <a:pt x="330" y="238"/>
                    </a:cubicBezTo>
                    <a:cubicBezTo>
                      <a:pt x="332" y="239"/>
                      <a:pt x="333" y="241"/>
                      <a:pt x="335" y="240"/>
                    </a:cubicBezTo>
                    <a:cubicBezTo>
                      <a:pt x="337" y="239"/>
                      <a:pt x="335" y="237"/>
                      <a:pt x="339" y="236"/>
                    </a:cubicBezTo>
                    <a:cubicBezTo>
                      <a:pt x="342" y="236"/>
                      <a:pt x="344" y="237"/>
                      <a:pt x="347" y="239"/>
                    </a:cubicBezTo>
                    <a:cubicBezTo>
                      <a:pt x="347" y="238"/>
                      <a:pt x="348" y="238"/>
                      <a:pt x="348" y="238"/>
                    </a:cubicBezTo>
                    <a:cubicBezTo>
                      <a:pt x="349" y="237"/>
                      <a:pt x="351" y="237"/>
                      <a:pt x="352" y="235"/>
                    </a:cubicBezTo>
                    <a:cubicBezTo>
                      <a:pt x="353" y="231"/>
                      <a:pt x="352" y="226"/>
                      <a:pt x="352" y="222"/>
                    </a:cubicBezTo>
                    <a:cubicBezTo>
                      <a:pt x="352" y="219"/>
                      <a:pt x="354" y="214"/>
                      <a:pt x="351" y="212"/>
                    </a:cubicBezTo>
                    <a:cubicBezTo>
                      <a:pt x="348" y="211"/>
                      <a:pt x="346" y="212"/>
                      <a:pt x="348" y="208"/>
                    </a:cubicBezTo>
                    <a:cubicBezTo>
                      <a:pt x="349" y="206"/>
                      <a:pt x="349" y="204"/>
                      <a:pt x="349" y="202"/>
                    </a:cubicBezTo>
                    <a:cubicBezTo>
                      <a:pt x="351" y="199"/>
                      <a:pt x="355" y="198"/>
                      <a:pt x="357" y="195"/>
                    </a:cubicBezTo>
                    <a:cubicBezTo>
                      <a:pt x="358" y="193"/>
                      <a:pt x="360" y="184"/>
                      <a:pt x="363" y="184"/>
                    </a:cubicBezTo>
                    <a:cubicBezTo>
                      <a:pt x="367" y="184"/>
                      <a:pt x="366" y="177"/>
                      <a:pt x="366" y="174"/>
                    </a:cubicBezTo>
                    <a:cubicBezTo>
                      <a:pt x="368" y="170"/>
                      <a:pt x="372" y="168"/>
                      <a:pt x="369" y="164"/>
                    </a:cubicBezTo>
                    <a:cubicBezTo>
                      <a:pt x="366" y="160"/>
                      <a:pt x="368" y="159"/>
                      <a:pt x="369" y="155"/>
                    </a:cubicBezTo>
                    <a:cubicBezTo>
                      <a:pt x="370" y="152"/>
                      <a:pt x="368" y="147"/>
                      <a:pt x="370" y="144"/>
                    </a:cubicBezTo>
                    <a:cubicBezTo>
                      <a:pt x="373" y="140"/>
                      <a:pt x="379" y="138"/>
                      <a:pt x="379" y="133"/>
                    </a:cubicBezTo>
                    <a:cubicBezTo>
                      <a:pt x="380" y="127"/>
                      <a:pt x="381" y="124"/>
                      <a:pt x="385" y="120"/>
                    </a:cubicBezTo>
                    <a:cubicBezTo>
                      <a:pt x="388" y="118"/>
                      <a:pt x="388" y="113"/>
                      <a:pt x="389" y="110"/>
                    </a:cubicBezTo>
                    <a:cubicBezTo>
                      <a:pt x="391" y="107"/>
                      <a:pt x="395" y="103"/>
                      <a:pt x="395" y="100"/>
                    </a:cubicBezTo>
                    <a:cubicBezTo>
                      <a:pt x="394" y="95"/>
                      <a:pt x="391" y="93"/>
                      <a:pt x="392" y="8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3" name="Freeform 92">
                <a:extLst>
                  <a:ext uri="{FF2B5EF4-FFF2-40B4-BE49-F238E27FC236}">
                    <a16:creationId xmlns:a16="http://schemas.microsoft.com/office/drawing/2014/main" id="{DEF70B68-725D-4E86-835A-35ED5EC48D20}"/>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4" name="Freeform 93">
                <a:extLst>
                  <a:ext uri="{FF2B5EF4-FFF2-40B4-BE49-F238E27FC236}">
                    <a16:creationId xmlns:a16="http://schemas.microsoft.com/office/drawing/2014/main" id="{744A38D6-8519-49C1-85E1-068BC671E6FE}"/>
                  </a:ext>
                </a:extLst>
              </p:cNvPr>
              <p:cNvSpPr>
                <a:spLocks/>
              </p:cNvSpPr>
              <p:nvPr/>
            </p:nvSpPr>
            <p:spPr bwMode="auto">
              <a:xfrm>
                <a:off x="6851650" y="2138363"/>
                <a:ext cx="976312" cy="704850"/>
              </a:xfrm>
              <a:custGeom>
                <a:avLst/>
                <a:gdLst>
                  <a:gd name="T0" fmla="*/ 25 w 260"/>
                  <a:gd name="T1" fmla="*/ 69 h 188"/>
                  <a:gd name="T2" fmla="*/ 49 w 260"/>
                  <a:gd name="T3" fmla="*/ 70 h 188"/>
                  <a:gd name="T4" fmla="*/ 75 w 260"/>
                  <a:gd name="T5" fmla="*/ 73 h 188"/>
                  <a:gd name="T6" fmla="*/ 91 w 260"/>
                  <a:gd name="T7" fmla="*/ 82 h 188"/>
                  <a:gd name="T8" fmla="*/ 99 w 260"/>
                  <a:gd name="T9" fmla="*/ 89 h 188"/>
                  <a:gd name="T10" fmla="*/ 106 w 260"/>
                  <a:gd name="T11" fmla="*/ 108 h 188"/>
                  <a:gd name="T12" fmla="*/ 119 w 260"/>
                  <a:gd name="T13" fmla="*/ 119 h 188"/>
                  <a:gd name="T14" fmla="*/ 134 w 260"/>
                  <a:gd name="T15" fmla="*/ 123 h 188"/>
                  <a:gd name="T16" fmla="*/ 143 w 260"/>
                  <a:gd name="T17" fmla="*/ 131 h 188"/>
                  <a:gd name="T18" fmla="*/ 158 w 260"/>
                  <a:gd name="T19" fmla="*/ 135 h 188"/>
                  <a:gd name="T20" fmla="*/ 162 w 260"/>
                  <a:gd name="T21" fmla="*/ 151 h 188"/>
                  <a:gd name="T22" fmla="*/ 162 w 260"/>
                  <a:gd name="T23" fmla="*/ 167 h 188"/>
                  <a:gd name="T24" fmla="*/ 159 w 260"/>
                  <a:gd name="T25" fmla="*/ 175 h 188"/>
                  <a:gd name="T26" fmla="*/ 158 w 260"/>
                  <a:gd name="T27" fmla="*/ 188 h 188"/>
                  <a:gd name="T28" fmla="*/ 165 w 260"/>
                  <a:gd name="T29" fmla="*/ 181 h 188"/>
                  <a:gd name="T30" fmla="*/ 190 w 260"/>
                  <a:gd name="T31" fmla="*/ 152 h 188"/>
                  <a:gd name="T32" fmla="*/ 211 w 260"/>
                  <a:gd name="T33" fmla="*/ 142 h 188"/>
                  <a:gd name="T34" fmla="*/ 228 w 260"/>
                  <a:gd name="T35" fmla="*/ 126 h 188"/>
                  <a:gd name="T36" fmla="*/ 254 w 260"/>
                  <a:gd name="T37" fmla="*/ 107 h 188"/>
                  <a:gd name="T38" fmla="*/ 250 w 260"/>
                  <a:gd name="T39" fmla="*/ 90 h 188"/>
                  <a:gd name="T40" fmla="*/ 237 w 260"/>
                  <a:gd name="T41" fmla="*/ 42 h 188"/>
                  <a:gd name="T42" fmla="*/ 235 w 260"/>
                  <a:gd name="T43" fmla="*/ 29 h 188"/>
                  <a:gd name="T44" fmla="*/ 227 w 260"/>
                  <a:gd name="T45" fmla="*/ 26 h 188"/>
                  <a:gd name="T46" fmla="*/ 215 w 260"/>
                  <a:gd name="T47" fmla="*/ 23 h 188"/>
                  <a:gd name="T48" fmla="*/ 200 w 260"/>
                  <a:gd name="T49" fmla="*/ 27 h 188"/>
                  <a:gd name="T50" fmla="*/ 190 w 260"/>
                  <a:gd name="T51" fmla="*/ 30 h 188"/>
                  <a:gd name="T52" fmla="*/ 185 w 260"/>
                  <a:gd name="T53" fmla="*/ 18 h 188"/>
                  <a:gd name="T54" fmla="*/ 174 w 260"/>
                  <a:gd name="T55" fmla="*/ 24 h 188"/>
                  <a:gd name="T56" fmla="*/ 158 w 260"/>
                  <a:gd name="T57" fmla="*/ 20 h 188"/>
                  <a:gd name="T58" fmla="*/ 152 w 260"/>
                  <a:gd name="T59" fmla="*/ 17 h 188"/>
                  <a:gd name="T60" fmla="*/ 143 w 260"/>
                  <a:gd name="T61" fmla="*/ 23 h 188"/>
                  <a:gd name="T62" fmla="*/ 123 w 260"/>
                  <a:gd name="T63" fmla="*/ 2 h 188"/>
                  <a:gd name="T64" fmla="*/ 114 w 260"/>
                  <a:gd name="T65" fmla="*/ 1 h 188"/>
                  <a:gd name="T66" fmla="*/ 106 w 260"/>
                  <a:gd name="T67" fmla="*/ 7 h 188"/>
                  <a:gd name="T68" fmla="*/ 98 w 260"/>
                  <a:gd name="T69" fmla="*/ 12 h 188"/>
                  <a:gd name="T70" fmla="*/ 70 w 260"/>
                  <a:gd name="T71" fmla="*/ 1 h 188"/>
                  <a:gd name="T72" fmla="*/ 22 w 260"/>
                  <a:gd name="T73" fmla="*/ 0 h 188"/>
                  <a:gd name="T74" fmla="*/ 18 w 260"/>
                  <a:gd name="T75" fmla="*/ 11 h 188"/>
                  <a:gd name="T76" fmla="*/ 11 w 260"/>
                  <a:gd name="T77" fmla="*/ 16 h 188"/>
                  <a:gd name="T78" fmla="*/ 6 w 260"/>
                  <a:gd name="T79" fmla="*/ 31 h 188"/>
                  <a:gd name="T80" fmla="*/ 7 w 260"/>
                  <a:gd name="T81" fmla="*/ 47 h 188"/>
                  <a:gd name="T82" fmla="*/ 1 w 260"/>
                  <a:gd name="T83" fmla="*/ 61 h 188"/>
                  <a:gd name="T84" fmla="*/ 24 w 260"/>
                  <a:gd name="T85" fmla="*/ 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0" h="188">
                    <a:moveTo>
                      <a:pt x="24" y="69"/>
                    </a:moveTo>
                    <a:cubicBezTo>
                      <a:pt x="24" y="69"/>
                      <a:pt x="25" y="69"/>
                      <a:pt x="25" y="69"/>
                    </a:cubicBezTo>
                    <a:cubicBezTo>
                      <a:pt x="29" y="70"/>
                      <a:pt x="33" y="70"/>
                      <a:pt x="38" y="70"/>
                    </a:cubicBezTo>
                    <a:cubicBezTo>
                      <a:pt x="42" y="70"/>
                      <a:pt x="45" y="70"/>
                      <a:pt x="49" y="70"/>
                    </a:cubicBezTo>
                    <a:cubicBezTo>
                      <a:pt x="54" y="70"/>
                      <a:pt x="58" y="71"/>
                      <a:pt x="63" y="71"/>
                    </a:cubicBezTo>
                    <a:cubicBezTo>
                      <a:pt x="67" y="71"/>
                      <a:pt x="72" y="71"/>
                      <a:pt x="75" y="73"/>
                    </a:cubicBezTo>
                    <a:cubicBezTo>
                      <a:pt x="78" y="74"/>
                      <a:pt x="80" y="78"/>
                      <a:pt x="82" y="80"/>
                    </a:cubicBezTo>
                    <a:cubicBezTo>
                      <a:pt x="84" y="81"/>
                      <a:pt x="88" y="80"/>
                      <a:pt x="91" y="82"/>
                    </a:cubicBezTo>
                    <a:cubicBezTo>
                      <a:pt x="94" y="84"/>
                      <a:pt x="93" y="86"/>
                      <a:pt x="93" y="89"/>
                    </a:cubicBezTo>
                    <a:cubicBezTo>
                      <a:pt x="95" y="89"/>
                      <a:pt x="97" y="89"/>
                      <a:pt x="99" y="89"/>
                    </a:cubicBezTo>
                    <a:cubicBezTo>
                      <a:pt x="101" y="88"/>
                      <a:pt x="102" y="86"/>
                      <a:pt x="104" y="86"/>
                    </a:cubicBezTo>
                    <a:cubicBezTo>
                      <a:pt x="107" y="93"/>
                      <a:pt x="104" y="101"/>
                      <a:pt x="106" y="108"/>
                    </a:cubicBezTo>
                    <a:cubicBezTo>
                      <a:pt x="107" y="111"/>
                      <a:pt x="110" y="111"/>
                      <a:pt x="113" y="113"/>
                    </a:cubicBezTo>
                    <a:cubicBezTo>
                      <a:pt x="116" y="114"/>
                      <a:pt x="117" y="117"/>
                      <a:pt x="119" y="119"/>
                    </a:cubicBezTo>
                    <a:cubicBezTo>
                      <a:pt x="122" y="120"/>
                      <a:pt x="127" y="120"/>
                      <a:pt x="130" y="121"/>
                    </a:cubicBezTo>
                    <a:cubicBezTo>
                      <a:pt x="131" y="122"/>
                      <a:pt x="132" y="123"/>
                      <a:pt x="134" y="123"/>
                    </a:cubicBezTo>
                    <a:cubicBezTo>
                      <a:pt x="135" y="124"/>
                      <a:pt x="138" y="124"/>
                      <a:pt x="139" y="125"/>
                    </a:cubicBezTo>
                    <a:cubicBezTo>
                      <a:pt x="142" y="127"/>
                      <a:pt x="140" y="129"/>
                      <a:pt x="143" y="131"/>
                    </a:cubicBezTo>
                    <a:cubicBezTo>
                      <a:pt x="145" y="132"/>
                      <a:pt x="149" y="131"/>
                      <a:pt x="151" y="131"/>
                    </a:cubicBezTo>
                    <a:cubicBezTo>
                      <a:pt x="152" y="132"/>
                      <a:pt x="157" y="134"/>
                      <a:pt x="158" y="135"/>
                    </a:cubicBezTo>
                    <a:cubicBezTo>
                      <a:pt x="159" y="136"/>
                      <a:pt x="160" y="141"/>
                      <a:pt x="160" y="142"/>
                    </a:cubicBezTo>
                    <a:cubicBezTo>
                      <a:pt x="161" y="145"/>
                      <a:pt x="162" y="148"/>
                      <a:pt x="162" y="151"/>
                    </a:cubicBezTo>
                    <a:cubicBezTo>
                      <a:pt x="163" y="154"/>
                      <a:pt x="162" y="156"/>
                      <a:pt x="162" y="159"/>
                    </a:cubicBezTo>
                    <a:cubicBezTo>
                      <a:pt x="162" y="161"/>
                      <a:pt x="163" y="164"/>
                      <a:pt x="162" y="167"/>
                    </a:cubicBezTo>
                    <a:cubicBezTo>
                      <a:pt x="162" y="169"/>
                      <a:pt x="160" y="169"/>
                      <a:pt x="160" y="171"/>
                    </a:cubicBezTo>
                    <a:cubicBezTo>
                      <a:pt x="159" y="172"/>
                      <a:pt x="159" y="173"/>
                      <a:pt x="159" y="175"/>
                    </a:cubicBezTo>
                    <a:cubicBezTo>
                      <a:pt x="158" y="177"/>
                      <a:pt x="157" y="179"/>
                      <a:pt x="157" y="182"/>
                    </a:cubicBezTo>
                    <a:cubicBezTo>
                      <a:pt x="156" y="184"/>
                      <a:pt x="157" y="186"/>
                      <a:pt x="158" y="188"/>
                    </a:cubicBezTo>
                    <a:cubicBezTo>
                      <a:pt x="160" y="187"/>
                      <a:pt x="161" y="186"/>
                      <a:pt x="162" y="185"/>
                    </a:cubicBezTo>
                    <a:cubicBezTo>
                      <a:pt x="164" y="184"/>
                      <a:pt x="164" y="182"/>
                      <a:pt x="165" y="181"/>
                    </a:cubicBezTo>
                    <a:cubicBezTo>
                      <a:pt x="173" y="178"/>
                      <a:pt x="177" y="166"/>
                      <a:pt x="181" y="160"/>
                    </a:cubicBezTo>
                    <a:cubicBezTo>
                      <a:pt x="183" y="158"/>
                      <a:pt x="186" y="152"/>
                      <a:pt x="190" y="152"/>
                    </a:cubicBezTo>
                    <a:cubicBezTo>
                      <a:pt x="194" y="152"/>
                      <a:pt x="199" y="152"/>
                      <a:pt x="203" y="152"/>
                    </a:cubicBezTo>
                    <a:cubicBezTo>
                      <a:pt x="206" y="151"/>
                      <a:pt x="210" y="145"/>
                      <a:pt x="211" y="142"/>
                    </a:cubicBezTo>
                    <a:cubicBezTo>
                      <a:pt x="212" y="137"/>
                      <a:pt x="217" y="138"/>
                      <a:pt x="219" y="135"/>
                    </a:cubicBezTo>
                    <a:cubicBezTo>
                      <a:pt x="222" y="132"/>
                      <a:pt x="225" y="128"/>
                      <a:pt x="228" y="126"/>
                    </a:cubicBezTo>
                    <a:cubicBezTo>
                      <a:pt x="233" y="123"/>
                      <a:pt x="233" y="123"/>
                      <a:pt x="235" y="119"/>
                    </a:cubicBezTo>
                    <a:cubicBezTo>
                      <a:pt x="238" y="108"/>
                      <a:pt x="250" y="116"/>
                      <a:pt x="254" y="107"/>
                    </a:cubicBezTo>
                    <a:cubicBezTo>
                      <a:pt x="255" y="104"/>
                      <a:pt x="260" y="102"/>
                      <a:pt x="256" y="99"/>
                    </a:cubicBezTo>
                    <a:cubicBezTo>
                      <a:pt x="252" y="97"/>
                      <a:pt x="251" y="94"/>
                      <a:pt x="250" y="90"/>
                    </a:cubicBezTo>
                    <a:cubicBezTo>
                      <a:pt x="247" y="80"/>
                      <a:pt x="243" y="71"/>
                      <a:pt x="244" y="61"/>
                    </a:cubicBezTo>
                    <a:cubicBezTo>
                      <a:pt x="245" y="54"/>
                      <a:pt x="240" y="49"/>
                      <a:pt x="237" y="42"/>
                    </a:cubicBezTo>
                    <a:cubicBezTo>
                      <a:pt x="236" y="40"/>
                      <a:pt x="235" y="37"/>
                      <a:pt x="235" y="35"/>
                    </a:cubicBezTo>
                    <a:cubicBezTo>
                      <a:pt x="234" y="33"/>
                      <a:pt x="235" y="31"/>
                      <a:pt x="235" y="29"/>
                    </a:cubicBezTo>
                    <a:cubicBezTo>
                      <a:pt x="234" y="26"/>
                      <a:pt x="234" y="25"/>
                      <a:pt x="235" y="24"/>
                    </a:cubicBezTo>
                    <a:cubicBezTo>
                      <a:pt x="232" y="24"/>
                      <a:pt x="230" y="25"/>
                      <a:pt x="227" y="26"/>
                    </a:cubicBezTo>
                    <a:cubicBezTo>
                      <a:pt x="224" y="26"/>
                      <a:pt x="222" y="27"/>
                      <a:pt x="220" y="27"/>
                    </a:cubicBezTo>
                    <a:cubicBezTo>
                      <a:pt x="216" y="26"/>
                      <a:pt x="217" y="25"/>
                      <a:pt x="215" y="23"/>
                    </a:cubicBezTo>
                    <a:cubicBezTo>
                      <a:pt x="210" y="18"/>
                      <a:pt x="209" y="25"/>
                      <a:pt x="204" y="27"/>
                    </a:cubicBezTo>
                    <a:cubicBezTo>
                      <a:pt x="203" y="27"/>
                      <a:pt x="201" y="26"/>
                      <a:pt x="200" y="27"/>
                    </a:cubicBezTo>
                    <a:cubicBezTo>
                      <a:pt x="199" y="27"/>
                      <a:pt x="199" y="29"/>
                      <a:pt x="198" y="29"/>
                    </a:cubicBezTo>
                    <a:cubicBezTo>
                      <a:pt x="195" y="30"/>
                      <a:pt x="193" y="30"/>
                      <a:pt x="190" y="30"/>
                    </a:cubicBezTo>
                    <a:cubicBezTo>
                      <a:pt x="190" y="26"/>
                      <a:pt x="191" y="22"/>
                      <a:pt x="190" y="18"/>
                    </a:cubicBezTo>
                    <a:cubicBezTo>
                      <a:pt x="189" y="18"/>
                      <a:pt x="186" y="18"/>
                      <a:pt x="185" y="18"/>
                    </a:cubicBezTo>
                    <a:cubicBezTo>
                      <a:pt x="182" y="19"/>
                      <a:pt x="183" y="21"/>
                      <a:pt x="182" y="23"/>
                    </a:cubicBezTo>
                    <a:cubicBezTo>
                      <a:pt x="180" y="26"/>
                      <a:pt x="177" y="25"/>
                      <a:pt x="174" y="24"/>
                    </a:cubicBezTo>
                    <a:cubicBezTo>
                      <a:pt x="173" y="24"/>
                      <a:pt x="164" y="19"/>
                      <a:pt x="164" y="19"/>
                    </a:cubicBezTo>
                    <a:cubicBezTo>
                      <a:pt x="165" y="24"/>
                      <a:pt x="160" y="22"/>
                      <a:pt x="158" y="20"/>
                    </a:cubicBezTo>
                    <a:cubicBezTo>
                      <a:pt x="156" y="19"/>
                      <a:pt x="157" y="13"/>
                      <a:pt x="154" y="14"/>
                    </a:cubicBezTo>
                    <a:cubicBezTo>
                      <a:pt x="152" y="14"/>
                      <a:pt x="153" y="16"/>
                      <a:pt x="152" y="17"/>
                    </a:cubicBezTo>
                    <a:cubicBezTo>
                      <a:pt x="151" y="18"/>
                      <a:pt x="150" y="18"/>
                      <a:pt x="148" y="19"/>
                    </a:cubicBezTo>
                    <a:cubicBezTo>
                      <a:pt x="146" y="20"/>
                      <a:pt x="145" y="21"/>
                      <a:pt x="143" y="23"/>
                    </a:cubicBezTo>
                    <a:cubicBezTo>
                      <a:pt x="143" y="15"/>
                      <a:pt x="132" y="14"/>
                      <a:pt x="128" y="8"/>
                    </a:cubicBezTo>
                    <a:cubicBezTo>
                      <a:pt x="127" y="6"/>
                      <a:pt x="127" y="2"/>
                      <a:pt x="123" y="2"/>
                    </a:cubicBezTo>
                    <a:cubicBezTo>
                      <a:pt x="121" y="3"/>
                      <a:pt x="121" y="7"/>
                      <a:pt x="118" y="5"/>
                    </a:cubicBezTo>
                    <a:cubicBezTo>
                      <a:pt x="116" y="4"/>
                      <a:pt x="118" y="0"/>
                      <a:pt x="114" y="1"/>
                    </a:cubicBezTo>
                    <a:cubicBezTo>
                      <a:pt x="113" y="1"/>
                      <a:pt x="112" y="3"/>
                      <a:pt x="111" y="3"/>
                    </a:cubicBezTo>
                    <a:cubicBezTo>
                      <a:pt x="108" y="5"/>
                      <a:pt x="106" y="4"/>
                      <a:pt x="106" y="7"/>
                    </a:cubicBezTo>
                    <a:cubicBezTo>
                      <a:pt x="106" y="9"/>
                      <a:pt x="106" y="12"/>
                      <a:pt x="106" y="14"/>
                    </a:cubicBezTo>
                    <a:cubicBezTo>
                      <a:pt x="103" y="14"/>
                      <a:pt x="100" y="14"/>
                      <a:pt x="98" y="12"/>
                    </a:cubicBezTo>
                    <a:cubicBezTo>
                      <a:pt x="94" y="10"/>
                      <a:pt x="93" y="7"/>
                      <a:pt x="90" y="4"/>
                    </a:cubicBezTo>
                    <a:cubicBezTo>
                      <a:pt x="84" y="0"/>
                      <a:pt x="76" y="1"/>
                      <a:pt x="70" y="1"/>
                    </a:cubicBezTo>
                    <a:cubicBezTo>
                      <a:pt x="55" y="0"/>
                      <a:pt x="41" y="1"/>
                      <a:pt x="26" y="0"/>
                    </a:cubicBezTo>
                    <a:cubicBezTo>
                      <a:pt x="25" y="0"/>
                      <a:pt x="22" y="0"/>
                      <a:pt x="22" y="0"/>
                    </a:cubicBezTo>
                    <a:cubicBezTo>
                      <a:pt x="20" y="2"/>
                      <a:pt x="21" y="2"/>
                      <a:pt x="20" y="4"/>
                    </a:cubicBezTo>
                    <a:cubicBezTo>
                      <a:pt x="19" y="6"/>
                      <a:pt x="20" y="9"/>
                      <a:pt x="18" y="11"/>
                    </a:cubicBezTo>
                    <a:cubicBezTo>
                      <a:pt x="17" y="12"/>
                      <a:pt x="15" y="12"/>
                      <a:pt x="14" y="13"/>
                    </a:cubicBezTo>
                    <a:cubicBezTo>
                      <a:pt x="13" y="14"/>
                      <a:pt x="12" y="15"/>
                      <a:pt x="11" y="16"/>
                    </a:cubicBezTo>
                    <a:cubicBezTo>
                      <a:pt x="8" y="18"/>
                      <a:pt x="7" y="18"/>
                      <a:pt x="7" y="23"/>
                    </a:cubicBezTo>
                    <a:cubicBezTo>
                      <a:pt x="6" y="26"/>
                      <a:pt x="6" y="28"/>
                      <a:pt x="6" y="31"/>
                    </a:cubicBezTo>
                    <a:cubicBezTo>
                      <a:pt x="6" y="34"/>
                      <a:pt x="5" y="37"/>
                      <a:pt x="5" y="39"/>
                    </a:cubicBezTo>
                    <a:cubicBezTo>
                      <a:pt x="5" y="42"/>
                      <a:pt x="7" y="44"/>
                      <a:pt x="7" y="47"/>
                    </a:cubicBezTo>
                    <a:cubicBezTo>
                      <a:pt x="6" y="50"/>
                      <a:pt x="3" y="53"/>
                      <a:pt x="0" y="53"/>
                    </a:cubicBezTo>
                    <a:cubicBezTo>
                      <a:pt x="0" y="55"/>
                      <a:pt x="1" y="58"/>
                      <a:pt x="1" y="61"/>
                    </a:cubicBezTo>
                    <a:cubicBezTo>
                      <a:pt x="7" y="61"/>
                      <a:pt x="12" y="62"/>
                      <a:pt x="18" y="63"/>
                    </a:cubicBezTo>
                    <a:cubicBezTo>
                      <a:pt x="19" y="68"/>
                      <a:pt x="20" y="68"/>
                      <a:pt x="24" y="69"/>
                    </a:cubicBezTo>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5" name="Freeform 94">
                <a:extLst>
                  <a:ext uri="{FF2B5EF4-FFF2-40B4-BE49-F238E27FC236}">
                    <a16:creationId xmlns:a16="http://schemas.microsoft.com/office/drawing/2014/main" id="{358A963D-B81F-4215-A77F-E549952B88DF}"/>
                  </a:ext>
                </a:extLst>
              </p:cNvPr>
              <p:cNvSpPr>
                <a:spLocks/>
              </p:cNvSpPr>
              <p:nvPr/>
            </p:nvSpPr>
            <p:spPr bwMode="auto">
              <a:xfrm>
                <a:off x="6199188" y="2127250"/>
                <a:ext cx="649287" cy="592138"/>
              </a:xfrm>
              <a:custGeom>
                <a:avLst/>
                <a:gdLst>
                  <a:gd name="T0" fmla="*/ 110 w 173"/>
                  <a:gd name="T1" fmla="*/ 132 h 158"/>
                  <a:gd name="T2" fmla="*/ 118 w 173"/>
                  <a:gd name="T3" fmla="*/ 122 h 158"/>
                  <a:gd name="T4" fmla="*/ 124 w 173"/>
                  <a:gd name="T5" fmla="*/ 118 h 158"/>
                  <a:gd name="T6" fmla="*/ 124 w 173"/>
                  <a:gd name="T7" fmla="*/ 116 h 158"/>
                  <a:gd name="T8" fmla="*/ 124 w 173"/>
                  <a:gd name="T9" fmla="*/ 116 h 158"/>
                  <a:gd name="T10" fmla="*/ 128 w 173"/>
                  <a:gd name="T11" fmla="*/ 115 h 158"/>
                  <a:gd name="T12" fmla="*/ 136 w 173"/>
                  <a:gd name="T13" fmla="*/ 118 h 158"/>
                  <a:gd name="T14" fmla="*/ 143 w 173"/>
                  <a:gd name="T15" fmla="*/ 119 h 158"/>
                  <a:gd name="T16" fmla="*/ 150 w 173"/>
                  <a:gd name="T17" fmla="*/ 120 h 158"/>
                  <a:gd name="T18" fmla="*/ 160 w 173"/>
                  <a:gd name="T19" fmla="*/ 123 h 158"/>
                  <a:gd name="T20" fmla="*/ 165 w 173"/>
                  <a:gd name="T21" fmla="*/ 116 h 158"/>
                  <a:gd name="T22" fmla="*/ 171 w 173"/>
                  <a:gd name="T23" fmla="*/ 115 h 158"/>
                  <a:gd name="T24" fmla="*/ 172 w 173"/>
                  <a:gd name="T25" fmla="*/ 113 h 158"/>
                  <a:gd name="T26" fmla="*/ 162 w 173"/>
                  <a:gd name="T27" fmla="*/ 84 h 158"/>
                  <a:gd name="T28" fmla="*/ 164 w 173"/>
                  <a:gd name="T29" fmla="*/ 77 h 158"/>
                  <a:gd name="T30" fmla="*/ 165 w 173"/>
                  <a:gd name="T31" fmla="*/ 64 h 158"/>
                  <a:gd name="T32" fmla="*/ 163 w 173"/>
                  <a:gd name="T33" fmla="*/ 36 h 158"/>
                  <a:gd name="T34" fmla="*/ 157 w 173"/>
                  <a:gd name="T35" fmla="*/ 28 h 158"/>
                  <a:gd name="T36" fmla="*/ 148 w 173"/>
                  <a:gd name="T37" fmla="*/ 26 h 158"/>
                  <a:gd name="T38" fmla="*/ 131 w 173"/>
                  <a:gd name="T39" fmla="*/ 18 h 158"/>
                  <a:gd name="T40" fmla="*/ 123 w 173"/>
                  <a:gd name="T41" fmla="*/ 15 h 158"/>
                  <a:gd name="T42" fmla="*/ 116 w 173"/>
                  <a:gd name="T43" fmla="*/ 1 h 158"/>
                  <a:gd name="T44" fmla="*/ 113 w 173"/>
                  <a:gd name="T45" fmla="*/ 11 h 158"/>
                  <a:gd name="T46" fmla="*/ 109 w 173"/>
                  <a:gd name="T47" fmla="*/ 20 h 158"/>
                  <a:gd name="T48" fmla="*/ 93 w 173"/>
                  <a:gd name="T49" fmla="*/ 23 h 158"/>
                  <a:gd name="T50" fmla="*/ 83 w 173"/>
                  <a:gd name="T51" fmla="*/ 19 h 158"/>
                  <a:gd name="T52" fmla="*/ 70 w 173"/>
                  <a:gd name="T53" fmla="*/ 12 h 158"/>
                  <a:gd name="T54" fmla="*/ 62 w 173"/>
                  <a:gd name="T55" fmla="*/ 12 h 158"/>
                  <a:gd name="T56" fmla="*/ 50 w 173"/>
                  <a:gd name="T57" fmla="*/ 13 h 158"/>
                  <a:gd name="T58" fmla="*/ 42 w 173"/>
                  <a:gd name="T59" fmla="*/ 11 h 158"/>
                  <a:gd name="T60" fmla="*/ 30 w 173"/>
                  <a:gd name="T61" fmla="*/ 21 h 158"/>
                  <a:gd name="T62" fmla="*/ 26 w 173"/>
                  <a:gd name="T63" fmla="*/ 31 h 158"/>
                  <a:gd name="T64" fmla="*/ 17 w 173"/>
                  <a:gd name="T65" fmla="*/ 41 h 158"/>
                  <a:gd name="T66" fmla="*/ 12 w 173"/>
                  <a:gd name="T67" fmla="*/ 39 h 158"/>
                  <a:gd name="T68" fmla="*/ 3 w 173"/>
                  <a:gd name="T69" fmla="*/ 41 h 158"/>
                  <a:gd name="T70" fmla="*/ 4 w 173"/>
                  <a:gd name="T71" fmla="*/ 46 h 158"/>
                  <a:gd name="T72" fmla="*/ 5 w 173"/>
                  <a:gd name="T73" fmla="*/ 51 h 158"/>
                  <a:gd name="T74" fmla="*/ 16 w 173"/>
                  <a:gd name="T75" fmla="*/ 54 h 158"/>
                  <a:gd name="T76" fmla="*/ 19 w 173"/>
                  <a:gd name="T77" fmla="*/ 65 h 158"/>
                  <a:gd name="T78" fmla="*/ 29 w 173"/>
                  <a:gd name="T79" fmla="*/ 74 h 158"/>
                  <a:gd name="T80" fmla="*/ 34 w 173"/>
                  <a:gd name="T81" fmla="*/ 85 h 158"/>
                  <a:gd name="T82" fmla="*/ 37 w 173"/>
                  <a:gd name="T83" fmla="*/ 92 h 158"/>
                  <a:gd name="T84" fmla="*/ 41 w 173"/>
                  <a:gd name="T85" fmla="*/ 103 h 158"/>
                  <a:gd name="T86" fmla="*/ 53 w 173"/>
                  <a:gd name="T87" fmla="*/ 137 h 158"/>
                  <a:gd name="T88" fmla="*/ 50 w 173"/>
                  <a:gd name="T89" fmla="*/ 154 h 158"/>
                  <a:gd name="T90" fmla="*/ 55 w 173"/>
                  <a:gd name="T91" fmla="*/ 153 h 158"/>
                  <a:gd name="T92" fmla="*/ 64 w 173"/>
                  <a:gd name="T93" fmla="*/ 146 h 158"/>
                  <a:gd name="T94" fmla="*/ 92 w 173"/>
                  <a:gd name="T95" fmla="*/ 142 h 158"/>
                  <a:gd name="T96" fmla="*/ 96 w 173"/>
                  <a:gd name="T97" fmla="*/ 1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158">
                    <a:moveTo>
                      <a:pt x="103" y="137"/>
                    </a:moveTo>
                    <a:cubicBezTo>
                      <a:pt x="105" y="135"/>
                      <a:pt x="108" y="134"/>
                      <a:pt x="110" y="132"/>
                    </a:cubicBezTo>
                    <a:cubicBezTo>
                      <a:pt x="112" y="131"/>
                      <a:pt x="115" y="130"/>
                      <a:pt x="117" y="128"/>
                    </a:cubicBezTo>
                    <a:cubicBezTo>
                      <a:pt x="118" y="126"/>
                      <a:pt x="116" y="123"/>
                      <a:pt x="118" y="122"/>
                    </a:cubicBezTo>
                    <a:cubicBezTo>
                      <a:pt x="120" y="120"/>
                      <a:pt x="123" y="124"/>
                      <a:pt x="124" y="119"/>
                    </a:cubicBezTo>
                    <a:cubicBezTo>
                      <a:pt x="124" y="119"/>
                      <a:pt x="124" y="119"/>
                      <a:pt x="124" y="118"/>
                    </a:cubicBezTo>
                    <a:cubicBezTo>
                      <a:pt x="124" y="118"/>
                      <a:pt x="124" y="118"/>
                      <a:pt x="124" y="118"/>
                    </a:cubicBezTo>
                    <a:cubicBezTo>
                      <a:pt x="124" y="118"/>
                      <a:pt x="124" y="117"/>
                      <a:pt x="124" y="116"/>
                    </a:cubicBezTo>
                    <a:cubicBezTo>
                      <a:pt x="124" y="116"/>
                      <a:pt x="124" y="116"/>
                      <a:pt x="124" y="116"/>
                    </a:cubicBezTo>
                    <a:cubicBezTo>
                      <a:pt x="124" y="116"/>
                      <a:pt x="124" y="116"/>
                      <a:pt x="124" y="116"/>
                    </a:cubicBezTo>
                    <a:cubicBezTo>
                      <a:pt x="124" y="115"/>
                      <a:pt x="124" y="114"/>
                      <a:pt x="124" y="114"/>
                    </a:cubicBezTo>
                    <a:cubicBezTo>
                      <a:pt x="125" y="113"/>
                      <a:pt x="127" y="114"/>
                      <a:pt x="128" y="115"/>
                    </a:cubicBezTo>
                    <a:cubicBezTo>
                      <a:pt x="128" y="115"/>
                      <a:pt x="129" y="115"/>
                      <a:pt x="129" y="115"/>
                    </a:cubicBezTo>
                    <a:cubicBezTo>
                      <a:pt x="131" y="116"/>
                      <a:pt x="134" y="117"/>
                      <a:pt x="136" y="118"/>
                    </a:cubicBezTo>
                    <a:cubicBezTo>
                      <a:pt x="137" y="119"/>
                      <a:pt x="138" y="120"/>
                      <a:pt x="139" y="120"/>
                    </a:cubicBezTo>
                    <a:cubicBezTo>
                      <a:pt x="141" y="120"/>
                      <a:pt x="142" y="119"/>
                      <a:pt x="143" y="119"/>
                    </a:cubicBezTo>
                    <a:cubicBezTo>
                      <a:pt x="144" y="119"/>
                      <a:pt x="146" y="120"/>
                      <a:pt x="147" y="120"/>
                    </a:cubicBezTo>
                    <a:cubicBezTo>
                      <a:pt x="148" y="120"/>
                      <a:pt x="149" y="119"/>
                      <a:pt x="150" y="120"/>
                    </a:cubicBezTo>
                    <a:cubicBezTo>
                      <a:pt x="152" y="120"/>
                      <a:pt x="153" y="123"/>
                      <a:pt x="154" y="124"/>
                    </a:cubicBezTo>
                    <a:cubicBezTo>
                      <a:pt x="156" y="125"/>
                      <a:pt x="159" y="126"/>
                      <a:pt x="160" y="123"/>
                    </a:cubicBezTo>
                    <a:cubicBezTo>
                      <a:pt x="161" y="122"/>
                      <a:pt x="161" y="120"/>
                      <a:pt x="162" y="119"/>
                    </a:cubicBezTo>
                    <a:cubicBezTo>
                      <a:pt x="163" y="118"/>
                      <a:pt x="164" y="117"/>
                      <a:pt x="165" y="116"/>
                    </a:cubicBezTo>
                    <a:cubicBezTo>
                      <a:pt x="166" y="116"/>
                      <a:pt x="168" y="115"/>
                      <a:pt x="169" y="115"/>
                    </a:cubicBezTo>
                    <a:cubicBezTo>
                      <a:pt x="169" y="115"/>
                      <a:pt x="171" y="115"/>
                      <a:pt x="171" y="115"/>
                    </a:cubicBezTo>
                    <a:cubicBezTo>
                      <a:pt x="171" y="115"/>
                      <a:pt x="171" y="116"/>
                      <a:pt x="172" y="115"/>
                    </a:cubicBezTo>
                    <a:cubicBezTo>
                      <a:pt x="172" y="115"/>
                      <a:pt x="172" y="114"/>
                      <a:pt x="172" y="113"/>
                    </a:cubicBezTo>
                    <a:cubicBezTo>
                      <a:pt x="173" y="108"/>
                      <a:pt x="169" y="103"/>
                      <a:pt x="167" y="98"/>
                    </a:cubicBezTo>
                    <a:cubicBezTo>
                      <a:pt x="165" y="94"/>
                      <a:pt x="163" y="89"/>
                      <a:pt x="162" y="84"/>
                    </a:cubicBezTo>
                    <a:cubicBezTo>
                      <a:pt x="162" y="84"/>
                      <a:pt x="162" y="83"/>
                      <a:pt x="162" y="82"/>
                    </a:cubicBezTo>
                    <a:cubicBezTo>
                      <a:pt x="163" y="80"/>
                      <a:pt x="163" y="79"/>
                      <a:pt x="164" y="77"/>
                    </a:cubicBezTo>
                    <a:cubicBezTo>
                      <a:pt x="164" y="75"/>
                      <a:pt x="164" y="72"/>
                      <a:pt x="164" y="70"/>
                    </a:cubicBezTo>
                    <a:cubicBezTo>
                      <a:pt x="164" y="68"/>
                      <a:pt x="164" y="66"/>
                      <a:pt x="165" y="64"/>
                    </a:cubicBezTo>
                    <a:cubicBezTo>
                      <a:pt x="166" y="62"/>
                      <a:pt x="167" y="61"/>
                      <a:pt x="169" y="59"/>
                    </a:cubicBezTo>
                    <a:cubicBezTo>
                      <a:pt x="173" y="53"/>
                      <a:pt x="165" y="42"/>
                      <a:pt x="163" y="36"/>
                    </a:cubicBezTo>
                    <a:cubicBezTo>
                      <a:pt x="161" y="33"/>
                      <a:pt x="161" y="32"/>
                      <a:pt x="159" y="30"/>
                    </a:cubicBezTo>
                    <a:cubicBezTo>
                      <a:pt x="158" y="30"/>
                      <a:pt x="158" y="30"/>
                      <a:pt x="157" y="28"/>
                    </a:cubicBezTo>
                    <a:cubicBezTo>
                      <a:pt x="156" y="28"/>
                      <a:pt x="157" y="27"/>
                      <a:pt x="156" y="26"/>
                    </a:cubicBezTo>
                    <a:cubicBezTo>
                      <a:pt x="154" y="24"/>
                      <a:pt x="150" y="26"/>
                      <a:pt x="148" y="26"/>
                    </a:cubicBezTo>
                    <a:cubicBezTo>
                      <a:pt x="146" y="27"/>
                      <a:pt x="143" y="26"/>
                      <a:pt x="141" y="26"/>
                    </a:cubicBezTo>
                    <a:cubicBezTo>
                      <a:pt x="136" y="25"/>
                      <a:pt x="132" y="23"/>
                      <a:pt x="131" y="18"/>
                    </a:cubicBezTo>
                    <a:cubicBezTo>
                      <a:pt x="130" y="16"/>
                      <a:pt x="131" y="14"/>
                      <a:pt x="128" y="13"/>
                    </a:cubicBezTo>
                    <a:cubicBezTo>
                      <a:pt x="125" y="11"/>
                      <a:pt x="125" y="16"/>
                      <a:pt x="123" y="15"/>
                    </a:cubicBezTo>
                    <a:cubicBezTo>
                      <a:pt x="121" y="15"/>
                      <a:pt x="122" y="10"/>
                      <a:pt x="122" y="8"/>
                    </a:cubicBezTo>
                    <a:cubicBezTo>
                      <a:pt x="121" y="6"/>
                      <a:pt x="119" y="0"/>
                      <a:pt x="116" y="1"/>
                    </a:cubicBezTo>
                    <a:cubicBezTo>
                      <a:pt x="116" y="3"/>
                      <a:pt x="117" y="4"/>
                      <a:pt x="116" y="6"/>
                    </a:cubicBezTo>
                    <a:cubicBezTo>
                      <a:pt x="116" y="8"/>
                      <a:pt x="115" y="9"/>
                      <a:pt x="113" y="11"/>
                    </a:cubicBezTo>
                    <a:cubicBezTo>
                      <a:pt x="112" y="13"/>
                      <a:pt x="112" y="13"/>
                      <a:pt x="112" y="16"/>
                    </a:cubicBezTo>
                    <a:cubicBezTo>
                      <a:pt x="112" y="18"/>
                      <a:pt x="112" y="20"/>
                      <a:pt x="109" y="20"/>
                    </a:cubicBezTo>
                    <a:cubicBezTo>
                      <a:pt x="107" y="21"/>
                      <a:pt x="103" y="20"/>
                      <a:pt x="100" y="20"/>
                    </a:cubicBezTo>
                    <a:cubicBezTo>
                      <a:pt x="97" y="20"/>
                      <a:pt x="95" y="20"/>
                      <a:pt x="93" y="23"/>
                    </a:cubicBezTo>
                    <a:cubicBezTo>
                      <a:pt x="91" y="22"/>
                      <a:pt x="88" y="24"/>
                      <a:pt x="86" y="22"/>
                    </a:cubicBezTo>
                    <a:cubicBezTo>
                      <a:pt x="85" y="20"/>
                      <a:pt x="86" y="20"/>
                      <a:pt x="83" y="19"/>
                    </a:cubicBezTo>
                    <a:cubicBezTo>
                      <a:pt x="80" y="18"/>
                      <a:pt x="77" y="17"/>
                      <a:pt x="74" y="16"/>
                    </a:cubicBezTo>
                    <a:cubicBezTo>
                      <a:pt x="72" y="15"/>
                      <a:pt x="71" y="14"/>
                      <a:pt x="70" y="12"/>
                    </a:cubicBezTo>
                    <a:cubicBezTo>
                      <a:pt x="69" y="11"/>
                      <a:pt x="68" y="10"/>
                      <a:pt x="66" y="10"/>
                    </a:cubicBezTo>
                    <a:cubicBezTo>
                      <a:pt x="64" y="10"/>
                      <a:pt x="64" y="11"/>
                      <a:pt x="62" y="12"/>
                    </a:cubicBezTo>
                    <a:cubicBezTo>
                      <a:pt x="60" y="14"/>
                      <a:pt x="57" y="13"/>
                      <a:pt x="54" y="13"/>
                    </a:cubicBezTo>
                    <a:cubicBezTo>
                      <a:pt x="53" y="13"/>
                      <a:pt x="51" y="13"/>
                      <a:pt x="50" y="13"/>
                    </a:cubicBezTo>
                    <a:cubicBezTo>
                      <a:pt x="49" y="12"/>
                      <a:pt x="49" y="11"/>
                      <a:pt x="47" y="11"/>
                    </a:cubicBezTo>
                    <a:cubicBezTo>
                      <a:pt x="45" y="11"/>
                      <a:pt x="43" y="11"/>
                      <a:pt x="42" y="11"/>
                    </a:cubicBezTo>
                    <a:cubicBezTo>
                      <a:pt x="37" y="11"/>
                      <a:pt x="33" y="10"/>
                      <a:pt x="31" y="15"/>
                    </a:cubicBezTo>
                    <a:cubicBezTo>
                      <a:pt x="29" y="17"/>
                      <a:pt x="30" y="19"/>
                      <a:pt x="30" y="21"/>
                    </a:cubicBezTo>
                    <a:cubicBezTo>
                      <a:pt x="29" y="23"/>
                      <a:pt x="28" y="23"/>
                      <a:pt x="27" y="25"/>
                    </a:cubicBezTo>
                    <a:cubicBezTo>
                      <a:pt x="27" y="28"/>
                      <a:pt x="28" y="29"/>
                      <a:pt x="26" y="31"/>
                    </a:cubicBezTo>
                    <a:cubicBezTo>
                      <a:pt x="24" y="32"/>
                      <a:pt x="22" y="33"/>
                      <a:pt x="20" y="35"/>
                    </a:cubicBezTo>
                    <a:cubicBezTo>
                      <a:pt x="19" y="36"/>
                      <a:pt x="18" y="40"/>
                      <a:pt x="17" y="41"/>
                    </a:cubicBezTo>
                    <a:cubicBezTo>
                      <a:pt x="16" y="41"/>
                      <a:pt x="15" y="41"/>
                      <a:pt x="14" y="41"/>
                    </a:cubicBezTo>
                    <a:cubicBezTo>
                      <a:pt x="13" y="41"/>
                      <a:pt x="13" y="40"/>
                      <a:pt x="12" y="39"/>
                    </a:cubicBezTo>
                    <a:cubicBezTo>
                      <a:pt x="11" y="38"/>
                      <a:pt x="9" y="39"/>
                      <a:pt x="7" y="39"/>
                    </a:cubicBezTo>
                    <a:cubicBezTo>
                      <a:pt x="4" y="39"/>
                      <a:pt x="3" y="38"/>
                      <a:pt x="3" y="41"/>
                    </a:cubicBezTo>
                    <a:cubicBezTo>
                      <a:pt x="3" y="41"/>
                      <a:pt x="3" y="43"/>
                      <a:pt x="3" y="43"/>
                    </a:cubicBezTo>
                    <a:cubicBezTo>
                      <a:pt x="3" y="44"/>
                      <a:pt x="4" y="46"/>
                      <a:pt x="4" y="46"/>
                    </a:cubicBezTo>
                    <a:cubicBezTo>
                      <a:pt x="4" y="49"/>
                      <a:pt x="2" y="48"/>
                      <a:pt x="0" y="49"/>
                    </a:cubicBezTo>
                    <a:cubicBezTo>
                      <a:pt x="1" y="51"/>
                      <a:pt x="3" y="51"/>
                      <a:pt x="5" y="51"/>
                    </a:cubicBezTo>
                    <a:cubicBezTo>
                      <a:pt x="8" y="52"/>
                      <a:pt x="11" y="52"/>
                      <a:pt x="14" y="52"/>
                    </a:cubicBezTo>
                    <a:cubicBezTo>
                      <a:pt x="16" y="53"/>
                      <a:pt x="15" y="53"/>
                      <a:pt x="16" y="54"/>
                    </a:cubicBezTo>
                    <a:cubicBezTo>
                      <a:pt x="17" y="56"/>
                      <a:pt x="18" y="56"/>
                      <a:pt x="19" y="58"/>
                    </a:cubicBezTo>
                    <a:cubicBezTo>
                      <a:pt x="21" y="60"/>
                      <a:pt x="18" y="62"/>
                      <a:pt x="19" y="65"/>
                    </a:cubicBezTo>
                    <a:cubicBezTo>
                      <a:pt x="19" y="67"/>
                      <a:pt x="22" y="68"/>
                      <a:pt x="23" y="69"/>
                    </a:cubicBezTo>
                    <a:cubicBezTo>
                      <a:pt x="25" y="70"/>
                      <a:pt x="28" y="72"/>
                      <a:pt x="29" y="74"/>
                    </a:cubicBezTo>
                    <a:cubicBezTo>
                      <a:pt x="29" y="76"/>
                      <a:pt x="29" y="77"/>
                      <a:pt x="30" y="79"/>
                    </a:cubicBezTo>
                    <a:cubicBezTo>
                      <a:pt x="31" y="81"/>
                      <a:pt x="33" y="83"/>
                      <a:pt x="34" y="85"/>
                    </a:cubicBezTo>
                    <a:cubicBezTo>
                      <a:pt x="35" y="87"/>
                      <a:pt x="36" y="88"/>
                      <a:pt x="37" y="90"/>
                    </a:cubicBezTo>
                    <a:cubicBezTo>
                      <a:pt x="37" y="91"/>
                      <a:pt x="37" y="92"/>
                      <a:pt x="37" y="92"/>
                    </a:cubicBezTo>
                    <a:cubicBezTo>
                      <a:pt x="38" y="94"/>
                      <a:pt x="39" y="96"/>
                      <a:pt x="40" y="98"/>
                    </a:cubicBezTo>
                    <a:cubicBezTo>
                      <a:pt x="41" y="100"/>
                      <a:pt x="41" y="101"/>
                      <a:pt x="41" y="103"/>
                    </a:cubicBezTo>
                    <a:cubicBezTo>
                      <a:pt x="42" y="107"/>
                      <a:pt x="44" y="110"/>
                      <a:pt x="47" y="114"/>
                    </a:cubicBezTo>
                    <a:cubicBezTo>
                      <a:pt x="51" y="120"/>
                      <a:pt x="55" y="128"/>
                      <a:pt x="53" y="137"/>
                    </a:cubicBezTo>
                    <a:cubicBezTo>
                      <a:pt x="53" y="140"/>
                      <a:pt x="53" y="145"/>
                      <a:pt x="51" y="148"/>
                    </a:cubicBezTo>
                    <a:cubicBezTo>
                      <a:pt x="49" y="150"/>
                      <a:pt x="48" y="151"/>
                      <a:pt x="50" y="154"/>
                    </a:cubicBezTo>
                    <a:cubicBezTo>
                      <a:pt x="51" y="156"/>
                      <a:pt x="52" y="158"/>
                      <a:pt x="55" y="158"/>
                    </a:cubicBezTo>
                    <a:cubicBezTo>
                      <a:pt x="56" y="156"/>
                      <a:pt x="55" y="155"/>
                      <a:pt x="55" y="153"/>
                    </a:cubicBezTo>
                    <a:cubicBezTo>
                      <a:pt x="55" y="152"/>
                      <a:pt x="56" y="150"/>
                      <a:pt x="57" y="149"/>
                    </a:cubicBezTo>
                    <a:cubicBezTo>
                      <a:pt x="59" y="146"/>
                      <a:pt x="61" y="147"/>
                      <a:pt x="64" y="146"/>
                    </a:cubicBezTo>
                    <a:cubicBezTo>
                      <a:pt x="70" y="146"/>
                      <a:pt x="77" y="147"/>
                      <a:pt x="83" y="145"/>
                    </a:cubicBezTo>
                    <a:cubicBezTo>
                      <a:pt x="86" y="144"/>
                      <a:pt x="89" y="143"/>
                      <a:pt x="92" y="142"/>
                    </a:cubicBezTo>
                    <a:cubicBezTo>
                      <a:pt x="93" y="142"/>
                      <a:pt x="93" y="141"/>
                      <a:pt x="93" y="141"/>
                    </a:cubicBezTo>
                    <a:cubicBezTo>
                      <a:pt x="94" y="141"/>
                      <a:pt x="95" y="141"/>
                      <a:pt x="96" y="140"/>
                    </a:cubicBezTo>
                    <a:cubicBezTo>
                      <a:pt x="98" y="139"/>
                      <a:pt x="101" y="138"/>
                      <a:pt x="103" y="13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6" name="Freeform 95">
                <a:extLst>
                  <a:ext uri="{FF2B5EF4-FFF2-40B4-BE49-F238E27FC236}">
                    <a16:creationId xmlns:a16="http://schemas.microsoft.com/office/drawing/2014/main" id="{C3EF1D79-AA33-4E33-85A9-BF77827D3353}"/>
                  </a:ext>
                </a:extLst>
              </p:cNvPr>
              <p:cNvSpPr>
                <a:spLocks/>
              </p:cNvSpPr>
              <p:nvPr/>
            </p:nvSpPr>
            <p:spPr bwMode="auto">
              <a:xfrm>
                <a:off x="6440488" y="2397125"/>
                <a:ext cx="1023937" cy="528638"/>
              </a:xfrm>
              <a:custGeom>
                <a:avLst/>
                <a:gdLst>
                  <a:gd name="T0" fmla="*/ 272 w 273"/>
                  <a:gd name="T1" fmla="*/ 82 h 141"/>
                  <a:gd name="T2" fmla="*/ 268 w 273"/>
                  <a:gd name="T3" fmla="*/ 66 h 141"/>
                  <a:gd name="T4" fmla="*/ 253 w 273"/>
                  <a:gd name="T5" fmla="*/ 62 h 141"/>
                  <a:gd name="T6" fmla="*/ 244 w 273"/>
                  <a:gd name="T7" fmla="*/ 54 h 141"/>
                  <a:gd name="T8" fmla="*/ 229 w 273"/>
                  <a:gd name="T9" fmla="*/ 50 h 141"/>
                  <a:gd name="T10" fmla="*/ 216 w 273"/>
                  <a:gd name="T11" fmla="*/ 39 h 141"/>
                  <a:gd name="T12" fmla="*/ 209 w 273"/>
                  <a:gd name="T13" fmla="*/ 20 h 141"/>
                  <a:gd name="T14" fmla="*/ 201 w 273"/>
                  <a:gd name="T15" fmla="*/ 13 h 141"/>
                  <a:gd name="T16" fmla="*/ 185 w 273"/>
                  <a:gd name="T17" fmla="*/ 4 h 141"/>
                  <a:gd name="T18" fmla="*/ 159 w 273"/>
                  <a:gd name="T19" fmla="*/ 1 h 141"/>
                  <a:gd name="T20" fmla="*/ 135 w 273"/>
                  <a:gd name="T21" fmla="*/ 0 h 141"/>
                  <a:gd name="T22" fmla="*/ 135 w 273"/>
                  <a:gd name="T23" fmla="*/ 5 h 141"/>
                  <a:gd name="T24" fmla="*/ 139 w 273"/>
                  <a:gd name="T25" fmla="*/ 11 h 141"/>
                  <a:gd name="T26" fmla="*/ 130 w 273"/>
                  <a:gd name="T27" fmla="*/ 15 h 141"/>
                  <a:gd name="T28" fmla="*/ 115 w 273"/>
                  <a:gd name="T29" fmla="*/ 13 h 141"/>
                  <a:gd name="T30" fmla="*/ 103 w 273"/>
                  <a:gd name="T31" fmla="*/ 26 h 141"/>
                  <a:gd name="T32" fmla="*/ 108 w 273"/>
                  <a:gd name="T33" fmla="*/ 43 h 141"/>
                  <a:gd name="T34" fmla="*/ 105 w 273"/>
                  <a:gd name="T35" fmla="*/ 43 h 141"/>
                  <a:gd name="T36" fmla="*/ 98 w 273"/>
                  <a:gd name="T37" fmla="*/ 47 h 141"/>
                  <a:gd name="T38" fmla="*/ 90 w 273"/>
                  <a:gd name="T39" fmla="*/ 52 h 141"/>
                  <a:gd name="T40" fmla="*/ 83 w 273"/>
                  <a:gd name="T41" fmla="*/ 48 h 141"/>
                  <a:gd name="T42" fmla="*/ 75 w 273"/>
                  <a:gd name="T43" fmla="*/ 48 h 141"/>
                  <a:gd name="T44" fmla="*/ 65 w 273"/>
                  <a:gd name="T45" fmla="*/ 43 h 141"/>
                  <a:gd name="T46" fmla="*/ 60 w 273"/>
                  <a:gd name="T47" fmla="*/ 42 h 141"/>
                  <a:gd name="T48" fmla="*/ 60 w 273"/>
                  <a:gd name="T49" fmla="*/ 44 h 141"/>
                  <a:gd name="T50" fmla="*/ 60 w 273"/>
                  <a:gd name="T51" fmla="*/ 46 h 141"/>
                  <a:gd name="T52" fmla="*/ 54 w 273"/>
                  <a:gd name="T53" fmla="*/ 50 h 141"/>
                  <a:gd name="T54" fmla="*/ 46 w 273"/>
                  <a:gd name="T55" fmla="*/ 60 h 141"/>
                  <a:gd name="T56" fmla="*/ 32 w 273"/>
                  <a:gd name="T57" fmla="*/ 68 h 141"/>
                  <a:gd name="T58" fmla="*/ 28 w 273"/>
                  <a:gd name="T59" fmla="*/ 73 h 141"/>
                  <a:gd name="T60" fmla="*/ 24 w 273"/>
                  <a:gd name="T61" fmla="*/ 91 h 141"/>
                  <a:gd name="T62" fmla="*/ 15 w 273"/>
                  <a:gd name="T63" fmla="*/ 100 h 141"/>
                  <a:gd name="T64" fmla="*/ 0 w 273"/>
                  <a:gd name="T65" fmla="*/ 99 h 141"/>
                  <a:gd name="T66" fmla="*/ 11 w 273"/>
                  <a:gd name="T67" fmla="*/ 109 h 141"/>
                  <a:gd name="T68" fmla="*/ 14 w 273"/>
                  <a:gd name="T69" fmla="*/ 116 h 141"/>
                  <a:gd name="T70" fmla="*/ 28 w 273"/>
                  <a:gd name="T71" fmla="*/ 125 h 141"/>
                  <a:gd name="T72" fmla="*/ 41 w 273"/>
                  <a:gd name="T73" fmla="*/ 123 h 141"/>
                  <a:gd name="T74" fmla="*/ 56 w 273"/>
                  <a:gd name="T75" fmla="*/ 132 h 141"/>
                  <a:gd name="T76" fmla="*/ 72 w 273"/>
                  <a:gd name="T77" fmla="*/ 137 h 141"/>
                  <a:gd name="T78" fmla="*/ 84 w 273"/>
                  <a:gd name="T79" fmla="*/ 140 h 141"/>
                  <a:gd name="T80" fmla="*/ 90 w 273"/>
                  <a:gd name="T81" fmla="*/ 132 h 141"/>
                  <a:gd name="T82" fmla="*/ 99 w 273"/>
                  <a:gd name="T83" fmla="*/ 122 h 141"/>
                  <a:gd name="T84" fmla="*/ 117 w 273"/>
                  <a:gd name="T85" fmla="*/ 123 h 141"/>
                  <a:gd name="T86" fmla="*/ 125 w 273"/>
                  <a:gd name="T87" fmla="*/ 120 h 141"/>
                  <a:gd name="T88" fmla="*/ 141 w 273"/>
                  <a:gd name="T89" fmla="*/ 132 h 141"/>
                  <a:gd name="T90" fmla="*/ 159 w 273"/>
                  <a:gd name="T91" fmla="*/ 119 h 141"/>
                  <a:gd name="T92" fmla="*/ 187 w 273"/>
                  <a:gd name="T93" fmla="*/ 120 h 141"/>
                  <a:gd name="T94" fmla="*/ 202 w 273"/>
                  <a:gd name="T95" fmla="*/ 118 h 141"/>
                  <a:gd name="T96" fmla="*/ 227 w 273"/>
                  <a:gd name="T97" fmla="*/ 123 h 141"/>
                  <a:gd name="T98" fmla="*/ 236 w 273"/>
                  <a:gd name="T99" fmla="*/ 131 h 141"/>
                  <a:gd name="T100" fmla="*/ 251 w 273"/>
                  <a:gd name="T101" fmla="*/ 128 h 141"/>
                  <a:gd name="T102" fmla="*/ 267 w 273"/>
                  <a:gd name="T103" fmla="*/ 124 h 141"/>
                  <a:gd name="T104" fmla="*/ 268 w 273"/>
                  <a:gd name="T105" fmla="*/ 119 h 141"/>
                  <a:gd name="T106" fmla="*/ 269 w 273"/>
                  <a:gd name="T107" fmla="*/ 106 h 141"/>
                  <a:gd name="T108" fmla="*/ 272 w 273"/>
                  <a:gd name="T109"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141">
                    <a:moveTo>
                      <a:pt x="272" y="90"/>
                    </a:moveTo>
                    <a:cubicBezTo>
                      <a:pt x="272" y="87"/>
                      <a:pt x="273" y="85"/>
                      <a:pt x="272" y="82"/>
                    </a:cubicBezTo>
                    <a:cubicBezTo>
                      <a:pt x="272" y="79"/>
                      <a:pt x="271" y="76"/>
                      <a:pt x="270" y="73"/>
                    </a:cubicBezTo>
                    <a:cubicBezTo>
                      <a:pt x="270" y="72"/>
                      <a:pt x="269" y="67"/>
                      <a:pt x="268" y="66"/>
                    </a:cubicBezTo>
                    <a:cubicBezTo>
                      <a:pt x="267" y="65"/>
                      <a:pt x="262" y="63"/>
                      <a:pt x="261" y="62"/>
                    </a:cubicBezTo>
                    <a:cubicBezTo>
                      <a:pt x="259" y="62"/>
                      <a:pt x="255" y="63"/>
                      <a:pt x="253" y="62"/>
                    </a:cubicBezTo>
                    <a:cubicBezTo>
                      <a:pt x="250" y="60"/>
                      <a:pt x="252" y="58"/>
                      <a:pt x="249" y="56"/>
                    </a:cubicBezTo>
                    <a:cubicBezTo>
                      <a:pt x="248" y="55"/>
                      <a:pt x="245" y="55"/>
                      <a:pt x="244" y="54"/>
                    </a:cubicBezTo>
                    <a:cubicBezTo>
                      <a:pt x="242" y="54"/>
                      <a:pt x="241" y="53"/>
                      <a:pt x="240" y="52"/>
                    </a:cubicBezTo>
                    <a:cubicBezTo>
                      <a:pt x="237" y="51"/>
                      <a:pt x="232" y="51"/>
                      <a:pt x="229" y="50"/>
                    </a:cubicBezTo>
                    <a:cubicBezTo>
                      <a:pt x="227" y="48"/>
                      <a:pt x="226" y="45"/>
                      <a:pt x="223" y="44"/>
                    </a:cubicBezTo>
                    <a:cubicBezTo>
                      <a:pt x="220" y="42"/>
                      <a:pt x="217" y="42"/>
                      <a:pt x="216" y="39"/>
                    </a:cubicBezTo>
                    <a:cubicBezTo>
                      <a:pt x="214" y="32"/>
                      <a:pt x="217" y="24"/>
                      <a:pt x="214" y="17"/>
                    </a:cubicBezTo>
                    <a:cubicBezTo>
                      <a:pt x="212" y="17"/>
                      <a:pt x="211" y="19"/>
                      <a:pt x="209" y="20"/>
                    </a:cubicBezTo>
                    <a:cubicBezTo>
                      <a:pt x="207" y="20"/>
                      <a:pt x="205" y="20"/>
                      <a:pt x="203" y="20"/>
                    </a:cubicBezTo>
                    <a:cubicBezTo>
                      <a:pt x="203" y="17"/>
                      <a:pt x="204" y="15"/>
                      <a:pt x="201" y="13"/>
                    </a:cubicBezTo>
                    <a:cubicBezTo>
                      <a:pt x="198" y="11"/>
                      <a:pt x="194" y="12"/>
                      <a:pt x="192" y="11"/>
                    </a:cubicBezTo>
                    <a:cubicBezTo>
                      <a:pt x="190" y="9"/>
                      <a:pt x="188" y="5"/>
                      <a:pt x="185" y="4"/>
                    </a:cubicBezTo>
                    <a:cubicBezTo>
                      <a:pt x="182" y="2"/>
                      <a:pt x="177" y="2"/>
                      <a:pt x="173" y="2"/>
                    </a:cubicBezTo>
                    <a:cubicBezTo>
                      <a:pt x="168" y="2"/>
                      <a:pt x="164" y="1"/>
                      <a:pt x="159" y="1"/>
                    </a:cubicBezTo>
                    <a:cubicBezTo>
                      <a:pt x="155" y="1"/>
                      <a:pt x="152" y="1"/>
                      <a:pt x="148" y="1"/>
                    </a:cubicBezTo>
                    <a:cubicBezTo>
                      <a:pt x="143" y="1"/>
                      <a:pt x="139" y="1"/>
                      <a:pt x="135" y="0"/>
                    </a:cubicBezTo>
                    <a:cubicBezTo>
                      <a:pt x="135" y="0"/>
                      <a:pt x="134" y="0"/>
                      <a:pt x="134" y="0"/>
                    </a:cubicBezTo>
                    <a:cubicBezTo>
                      <a:pt x="134" y="2"/>
                      <a:pt x="134" y="3"/>
                      <a:pt x="135" y="5"/>
                    </a:cubicBezTo>
                    <a:cubicBezTo>
                      <a:pt x="136" y="6"/>
                      <a:pt x="137" y="7"/>
                      <a:pt x="138" y="8"/>
                    </a:cubicBezTo>
                    <a:cubicBezTo>
                      <a:pt x="139" y="9"/>
                      <a:pt x="138" y="9"/>
                      <a:pt x="139" y="11"/>
                    </a:cubicBezTo>
                    <a:cubicBezTo>
                      <a:pt x="140" y="13"/>
                      <a:pt x="141" y="16"/>
                      <a:pt x="138" y="16"/>
                    </a:cubicBezTo>
                    <a:cubicBezTo>
                      <a:pt x="136" y="16"/>
                      <a:pt x="133" y="15"/>
                      <a:pt x="130" y="15"/>
                    </a:cubicBezTo>
                    <a:cubicBezTo>
                      <a:pt x="127" y="15"/>
                      <a:pt x="125" y="14"/>
                      <a:pt x="122" y="13"/>
                    </a:cubicBezTo>
                    <a:cubicBezTo>
                      <a:pt x="120" y="13"/>
                      <a:pt x="117" y="13"/>
                      <a:pt x="115" y="13"/>
                    </a:cubicBezTo>
                    <a:cubicBezTo>
                      <a:pt x="110" y="13"/>
                      <a:pt x="104" y="12"/>
                      <a:pt x="98" y="12"/>
                    </a:cubicBezTo>
                    <a:cubicBezTo>
                      <a:pt x="99" y="17"/>
                      <a:pt x="101" y="22"/>
                      <a:pt x="103" y="26"/>
                    </a:cubicBezTo>
                    <a:cubicBezTo>
                      <a:pt x="105" y="31"/>
                      <a:pt x="109" y="36"/>
                      <a:pt x="108" y="41"/>
                    </a:cubicBezTo>
                    <a:cubicBezTo>
                      <a:pt x="108" y="42"/>
                      <a:pt x="108" y="43"/>
                      <a:pt x="108" y="43"/>
                    </a:cubicBezTo>
                    <a:cubicBezTo>
                      <a:pt x="107" y="44"/>
                      <a:pt x="107" y="43"/>
                      <a:pt x="107" y="43"/>
                    </a:cubicBezTo>
                    <a:cubicBezTo>
                      <a:pt x="107" y="43"/>
                      <a:pt x="105" y="43"/>
                      <a:pt x="105" y="43"/>
                    </a:cubicBezTo>
                    <a:cubicBezTo>
                      <a:pt x="104" y="43"/>
                      <a:pt x="102" y="44"/>
                      <a:pt x="101" y="44"/>
                    </a:cubicBezTo>
                    <a:cubicBezTo>
                      <a:pt x="100" y="45"/>
                      <a:pt x="99" y="46"/>
                      <a:pt x="98" y="47"/>
                    </a:cubicBezTo>
                    <a:cubicBezTo>
                      <a:pt x="97" y="48"/>
                      <a:pt x="97" y="50"/>
                      <a:pt x="96" y="51"/>
                    </a:cubicBezTo>
                    <a:cubicBezTo>
                      <a:pt x="95" y="54"/>
                      <a:pt x="92" y="53"/>
                      <a:pt x="90" y="52"/>
                    </a:cubicBezTo>
                    <a:cubicBezTo>
                      <a:pt x="89" y="51"/>
                      <a:pt x="88" y="48"/>
                      <a:pt x="86" y="48"/>
                    </a:cubicBezTo>
                    <a:cubicBezTo>
                      <a:pt x="85" y="47"/>
                      <a:pt x="84" y="48"/>
                      <a:pt x="83" y="48"/>
                    </a:cubicBezTo>
                    <a:cubicBezTo>
                      <a:pt x="82" y="48"/>
                      <a:pt x="80" y="47"/>
                      <a:pt x="79" y="47"/>
                    </a:cubicBezTo>
                    <a:cubicBezTo>
                      <a:pt x="78" y="47"/>
                      <a:pt x="77" y="48"/>
                      <a:pt x="75" y="48"/>
                    </a:cubicBezTo>
                    <a:cubicBezTo>
                      <a:pt x="74" y="48"/>
                      <a:pt x="73" y="47"/>
                      <a:pt x="72" y="46"/>
                    </a:cubicBezTo>
                    <a:cubicBezTo>
                      <a:pt x="70" y="45"/>
                      <a:pt x="67" y="44"/>
                      <a:pt x="65" y="43"/>
                    </a:cubicBezTo>
                    <a:cubicBezTo>
                      <a:pt x="65" y="43"/>
                      <a:pt x="64" y="43"/>
                      <a:pt x="64" y="43"/>
                    </a:cubicBezTo>
                    <a:cubicBezTo>
                      <a:pt x="63" y="42"/>
                      <a:pt x="61" y="41"/>
                      <a:pt x="60" y="42"/>
                    </a:cubicBezTo>
                    <a:cubicBezTo>
                      <a:pt x="60" y="42"/>
                      <a:pt x="60" y="43"/>
                      <a:pt x="60" y="44"/>
                    </a:cubicBezTo>
                    <a:cubicBezTo>
                      <a:pt x="60" y="44"/>
                      <a:pt x="60" y="44"/>
                      <a:pt x="60" y="44"/>
                    </a:cubicBezTo>
                    <a:cubicBezTo>
                      <a:pt x="60" y="45"/>
                      <a:pt x="60" y="46"/>
                      <a:pt x="60" y="46"/>
                    </a:cubicBezTo>
                    <a:cubicBezTo>
                      <a:pt x="60" y="46"/>
                      <a:pt x="60" y="46"/>
                      <a:pt x="60" y="46"/>
                    </a:cubicBezTo>
                    <a:cubicBezTo>
                      <a:pt x="60" y="47"/>
                      <a:pt x="60" y="47"/>
                      <a:pt x="60" y="47"/>
                    </a:cubicBezTo>
                    <a:cubicBezTo>
                      <a:pt x="59" y="52"/>
                      <a:pt x="56" y="48"/>
                      <a:pt x="54" y="50"/>
                    </a:cubicBezTo>
                    <a:cubicBezTo>
                      <a:pt x="52" y="51"/>
                      <a:pt x="54" y="54"/>
                      <a:pt x="53" y="56"/>
                    </a:cubicBezTo>
                    <a:cubicBezTo>
                      <a:pt x="51" y="58"/>
                      <a:pt x="48" y="59"/>
                      <a:pt x="46" y="60"/>
                    </a:cubicBezTo>
                    <a:cubicBezTo>
                      <a:pt x="44" y="62"/>
                      <a:pt x="41" y="63"/>
                      <a:pt x="39" y="65"/>
                    </a:cubicBezTo>
                    <a:cubicBezTo>
                      <a:pt x="37" y="66"/>
                      <a:pt x="34" y="67"/>
                      <a:pt x="32" y="68"/>
                    </a:cubicBezTo>
                    <a:cubicBezTo>
                      <a:pt x="31" y="69"/>
                      <a:pt x="30" y="69"/>
                      <a:pt x="29" y="69"/>
                    </a:cubicBezTo>
                    <a:cubicBezTo>
                      <a:pt x="29" y="71"/>
                      <a:pt x="29" y="72"/>
                      <a:pt x="28" y="73"/>
                    </a:cubicBezTo>
                    <a:cubicBezTo>
                      <a:pt x="28" y="75"/>
                      <a:pt x="27" y="77"/>
                      <a:pt x="26" y="79"/>
                    </a:cubicBezTo>
                    <a:cubicBezTo>
                      <a:pt x="24" y="83"/>
                      <a:pt x="25" y="87"/>
                      <a:pt x="24" y="91"/>
                    </a:cubicBezTo>
                    <a:cubicBezTo>
                      <a:pt x="23" y="94"/>
                      <a:pt x="22" y="96"/>
                      <a:pt x="21" y="98"/>
                    </a:cubicBezTo>
                    <a:cubicBezTo>
                      <a:pt x="20" y="101"/>
                      <a:pt x="19" y="100"/>
                      <a:pt x="15" y="100"/>
                    </a:cubicBezTo>
                    <a:cubicBezTo>
                      <a:pt x="13" y="100"/>
                      <a:pt x="10" y="100"/>
                      <a:pt x="8" y="100"/>
                    </a:cubicBezTo>
                    <a:cubicBezTo>
                      <a:pt x="6" y="99"/>
                      <a:pt x="2" y="98"/>
                      <a:pt x="0" y="99"/>
                    </a:cubicBezTo>
                    <a:cubicBezTo>
                      <a:pt x="2" y="101"/>
                      <a:pt x="5" y="102"/>
                      <a:pt x="7" y="104"/>
                    </a:cubicBezTo>
                    <a:cubicBezTo>
                      <a:pt x="9" y="106"/>
                      <a:pt x="10" y="107"/>
                      <a:pt x="11" y="109"/>
                    </a:cubicBezTo>
                    <a:cubicBezTo>
                      <a:pt x="12" y="111"/>
                      <a:pt x="14" y="113"/>
                      <a:pt x="14" y="115"/>
                    </a:cubicBezTo>
                    <a:cubicBezTo>
                      <a:pt x="14" y="115"/>
                      <a:pt x="14" y="115"/>
                      <a:pt x="14" y="116"/>
                    </a:cubicBezTo>
                    <a:cubicBezTo>
                      <a:pt x="16" y="117"/>
                      <a:pt x="17" y="120"/>
                      <a:pt x="20" y="123"/>
                    </a:cubicBezTo>
                    <a:cubicBezTo>
                      <a:pt x="23" y="125"/>
                      <a:pt x="24" y="125"/>
                      <a:pt x="28" y="125"/>
                    </a:cubicBezTo>
                    <a:cubicBezTo>
                      <a:pt x="30" y="125"/>
                      <a:pt x="35" y="127"/>
                      <a:pt x="36" y="126"/>
                    </a:cubicBezTo>
                    <a:cubicBezTo>
                      <a:pt x="39" y="126"/>
                      <a:pt x="39" y="123"/>
                      <a:pt x="41" y="123"/>
                    </a:cubicBezTo>
                    <a:cubicBezTo>
                      <a:pt x="43" y="126"/>
                      <a:pt x="46" y="122"/>
                      <a:pt x="49" y="123"/>
                    </a:cubicBezTo>
                    <a:cubicBezTo>
                      <a:pt x="51" y="124"/>
                      <a:pt x="54" y="130"/>
                      <a:pt x="56" y="132"/>
                    </a:cubicBezTo>
                    <a:cubicBezTo>
                      <a:pt x="59" y="136"/>
                      <a:pt x="62" y="135"/>
                      <a:pt x="67" y="136"/>
                    </a:cubicBezTo>
                    <a:cubicBezTo>
                      <a:pt x="68" y="136"/>
                      <a:pt x="70" y="138"/>
                      <a:pt x="72" y="137"/>
                    </a:cubicBezTo>
                    <a:cubicBezTo>
                      <a:pt x="74" y="137"/>
                      <a:pt x="74" y="135"/>
                      <a:pt x="75" y="134"/>
                    </a:cubicBezTo>
                    <a:cubicBezTo>
                      <a:pt x="78" y="137"/>
                      <a:pt x="79" y="139"/>
                      <a:pt x="84" y="140"/>
                    </a:cubicBezTo>
                    <a:cubicBezTo>
                      <a:pt x="87" y="140"/>
                      <a:pt x="89" y="140"/>
                      <a:pt x="92" y="141"/>
                    </a:cubicBezTo>
                    <a:cubicBezTo>
                      <a:pt x="93" y="137"/>
                      <a:pt x="90" y="136"/>
                      <a:pt x="90" y="132"/>
                    </a:cubicBezTo>
                    <a:cubicBezTo>
                      <a:pt x="91" y="128"/>
                      <a:pt x="92" y="126"/>
                      <a:pt x="88" y="123"/>
                    </a:cubicBezTo>
                    <a:cubicBezTo>
                      <a:pt x="89" y="124"/>
                      <a:pt x="97" y="122"/>
                      <a:pt x="99" y="122"/>
                    </a:cubicBezTo>
                    <a:cubicBezTo>
                      <a:pt x="102" y="122"/>
                      <a:pt x="106" y="122"/>
                      <a:pt x="110" y="122"/>
                    </a:cubicBezTo>
                    <a:cubicBezTo>
                      <a:pt x="112" y="122"/>
                      <a:pt x="115" y="123"/>
                      <a:pt x="117" y="123"/>
                    </a:cubicBezTo>
                    <a:cubicBezTo>
                      <a:pt x="123" y="122"/>
                      <a:pt x="117" y="117"/>
                      <a:pt x="118" y="114"/>
                    </a:cubicBezTo>
                    <a:cubicBezTo>
                      <a:pt x="122" y="113"/>
                      <a:pt x="122" y="119"/>
                      <a:pt x="125" y="120"/>
                    </a:cubicBezTo>
                    <a:cubicBezTo>
                      <a:pt x="128" y="121"/>
                      <a:pt x="133" y="120"/>
                      <a:pt x="135" y="120"/>
                    </a:cubicBezTo>
                    <a:cubicBezTo>
                      <a:pt x="144" y="120"/>
                      <a:pt x="140" y="126"/>
                      <a:pt x="141" y="132"/>
                    </a:cubicBezTo>
                    <a:cubicBezTo>
                      <a:pt x="147" y="133"/>
                      <a:pt x="155" y="132"/>
                      <a:pt x="156" y="126"/>
                    </a:cubicBezTo>
                    <a:cubicBezTo>
                      <a:pt x="157" y="122"/>
                      <a:pt x="154" y="120"/>
                      <a:pt x="159" y="119"/>
                    </a:cubicBezTo>
                    <a:cubicBezTo>
                      <a:pt x="161" y="119"/>
                      <a:pt x="165" y="119"/>
                      <a:pt x="167" y="119"/>
                    </a:cubicBezTo>
                    <a:cubicBezTo>
                      <a:pt x="174" y="119"/>
                      <a:pt x="180" y="120"/>
                      <a:pt x="187" y="120"/>
                    </a:cubicBezTo>
                    <a:cubicBezTo>
                      <a:pt x="190" y="120"/>
                      <a:pt x="195" y="121"/>
                      <a:pt x="198" y="120"/>
                    </a:cubicBezTo>
                    <a:cubicBezTo>
                      <a:pt x="200" y="120"/>
                      <a:pt x="200" y="118"/>
                      <a:pt x="202" y="118"/>
                    </a:cubicBezTo>
                    <a:cubicBezTo>
                      <a:pt x="203" y="118"/>
                      <a:pt x="205" y="118"/>
                      <a:pt x="206" y="119"/>
                    </a:cubicBezTo>
                    <a:cubicBezTo>
                      <a:pt x="213" y="120"/>
                      <a:pt x="220" y="122"/>
                      <a:pt x="227" y="123"/>
                    </a:cubicBezTo>
                    <a:cubicBezTo>
                      <a:pt x="229" y="124"/>
                      <a:pt x="233" y="125"/>
                      <a:pt x="235" y="127"/>
                    </a:cubicBezTo>
                    <a:cubicBezTo>
                      <a:pt x="236" y="128"/>
                      <a:pt x="235" y="130"/>
                      <a:pt x="236" y="131"/>
                    </a:cubicBezTo>
                    <a:cubicBezTo>
                      <a:pt x="238" y="132"/>
                      <a:pt x="240" y="132"/>
                      <a:pt x="242" y="132"/>
                    </a:cubicBezTo>
                    <a:cubicBezTo>
                      <a:pt x="246" y="132"/>
                      <a:pt x="247" y="130"/>
                      <a:pt x="251" y="128"/>
                    </a:cubicBezTo>
                    <a:cubicBezTo>
                      <a:pt x="254" y="127"/>
                      <a:pt x="258" y="126"/>
                      <a:pt x="261" y="125"/>
                    </a:cubicBezTo>
                    <a:cubicBezTo>
                      <a:pt x="263" y="125"/>
                      <a:pt x="265" y="124"/>
                      <a:pt x="267" y="124"/>
                    </a:cubicBezTo>
                    <a:cubicBezTo>
                      <a:pt x="267" y="122"/>
                      <a:pt x="267" y="120"/>
                      <a:pt x="268" y="119"/>
                    </a:cubicBezTo>
                    <a:cubicBezTo>
                      <a:pt x="268" y="119"/>
                      <a:pt x="268" y="119"/>
                      <a:pt x="268" y="119"/>
                    </a:cubicBezTo>
                    <a:cubicBezTo>
                      <a:pt x="267" y="117"/>
                      <a:pt x="266" y="115"/>
                      <a:pt x="267" y="113"/>
                    </a:cubicBezTo>
                    <a:cubicBezTo>
                      <a:pt x="267" y="110"/>
                      <a:pt x="268" y="108"/>
                      <a:pt x="269" y="106"/>
                    </a:cubicBezTo>
                    <a:cubicBezTo>
                      <a:pt x="269" y="104"/>
                      <a:pt x="269" y="103"/>
                      <a:pt x="270" y="102"/>
                    </a:cubicBezTo>
                    <a:cubicBezTo>
                      <a:pt x="270" y="100"/>
                      <a:pt x="272" y="100"/>
                      <a:pt x="272" y="98"/>
                    </a:cubicBezTo>
                    <a:cubicBezTo>
                      <a:pt x="273" y="95"/>
                      <a:pt x="272" y="92"/>
                      <a:pt x="272" y="9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7" name="Freeform 96">
                <a:extLst>
                  <a:ext uri="{FF2B5EF4-FFF2-40B4-BE49-F238E27FC236}">
                    <a16:creationId xmlns:a16="http://schemas.microsoft.com/office/drawing/2014/main" id="{AB60507C-0056-4D11-A65C-D01227C2B02E}"/>
                  </a:ext>
                </a:extLst>
              </p:cNvPr>
              <p:cNvSpPr>
                <a:spLocks/>
              </p:cNvSpPr>
              <p:nvPr/>
            </p:nvSpPr>
            <p:spPr bwMode="auto">
              <a:xfrm>
                <a:off x="5986463" y="1874838"/>
                <a:ext cx="652462" cy="869950"/>
              </a:xfrm>
              <a:custGeom>
                <a:avLst/>
                <a:gdLst>
                  <a:gd name="T0" fmla="*/ 167 w 174"/>
                  <a:gd name="T1" fmla="*/ 51 h 232"/>
                  <a:gd name="T2" fmla="*/ 167 w 174"/>
                  <a:gd name="T3" fmla="*/ 47 h 232"/>
                  <a:gd name="T4" fmla="*/ 157 w 174"/>
                  <a:gd name="T5" fmla="*/ 49 h 232"/>
                  <a:gd name="T6" fmla="*/ 152 w 174"/>
                  <a:gd name="T7" fmla="*/ 46 h 232"/>
                  <a:gd name="T8" fmla="*/ 146 w 174"/>
                  <a:gd name="T9" fmla="*/ 43 h 232"/>
                  <a:gd name="T10" fmla="*/ 142 w 174"/>
                  <a:gd name="T11" fmla="*/ 34 h 232"/>
                  <a:gd name="T12" fmla="*/ 136 w 174"/>
                  <a:gd name="T13" fmla="*/ 17 h 232"/>
                  <a:gd name="T14" fmla="*/ 127 w 174"/>
                  <a:gd name="T15" fmla="*/ 12 h 232"/>
                  <a:gd name="T16" fmla="*/ 116 w 174"/>
                  <a:gd name="T17" fmla="*/ 9 h 232"/>
                  <a:gd name="T18" fmla="*/ 115 w 174"/>
                  <a:gd name="T19" fmla="*/ 3 h 232"/>
                  <a:gd name="T20" fmla="*/ 110 w 174"/>
                  <a:gd name="T21" fmla="*/ 0 h 232"/>
                  <a:gd name="T22" fmla="*/ 104 w 174"/>
                  <a:gd name="T23" fmla="*/ 8 h 232"/>
                  <a:gd name="T24" fmla="*/ 97 w 174"/>
                  <a:gd name="T25" fmla="*/ 16 h 232"/>
                  <a:gd name="T26" fmla="*/ 86 w 174"/>
                  <a:gd name="T27" fmla="*/ 27 h 232"/>
                  <a:gd name="T28" fmla="*/ 81 w 174"/>
                  <a:gd name="T29" fmla="*/ 30 h 232"/>
                  <a:gd name="T30" fmla="*/ 63 w 174"/>
                  <a:gd name="T31" fmla="*/ 40 h 232"/>
                  <a:gd name="T32" fmla="*/ 42 w 174"/>
                  <a:gd name="T33" fmla="*/ 46 h 232"/>
                  <a:gd name="T34" fmla="*/ 19 w 174"/>
                  <a:gd name="T35" fmla="*/ 57 h 232"/>
                  <a:gd name="T36" fmla="*/ 10 w 174"/>
                  <a:gd name="T37" fmla="*/ 79 h 232"/>
                  <a:gd name="T38" fmla="*/ 21 w 174"/>
                  <a:gd name="T39" fmla="*/ 101 h 232"/>
                  <a:gd name="T40" fmla="*/ 23 w 174"/>
                  <a:gd name="T41" fmla="*/ 122 h 232"/>
                  <a:gd name="T42" fmla="*/ 6 w 174"/>
                  <a:gd name="T43" fmla="*/ 133 h 232"/>
                  <a:gd name="T44" fmla="*/ 4 w 174"/>
                  <a:gd name="T45" fmla="*/ 142 h 232"/>
                  <a:gd name="T46" fmla="*/ 6 w 174"/>
                  <a:gd name="T47" fmla="*/ 153 h 232"/>
                  <a:gd name="T48" fmla="*/ 7 w 174"/>
                  <a:gd name="T49" fmla="*/ 168 h 232"/>
                  <a:gd name="T50" fmla="*/ 22 w 174"/>
                  <a:gd name="T51" fmla="*/ 162 h 232"/>
                  <a:gd name="T52" fmla="*/ 30 w 174"/>
                  <a:gd name="T53" fmla="*/ 167 h 232"/>
                  <a:gd name="T54" fmla="*/ 38 w 174"/>
                  <a:gd name="T55" fmla="*/ 172 h 232"/>
                  <a:gd name="T56" fmla="*/ 44 w 174"/>
                  <a:gd name="T57" fmla="*/ 190 h 232"/>
                  <a:gd name="T58" fmla="*/ 52 w 174"/>
                  <a:gd name="T59" fmla="*/ 207 h 232"/>
                  <a:gd name="T60" fmla="*/ 54 w 174"/>
                  <a:gd name="T61" fmla="*/ 225 h 232"/>
                  <a:gd name="T62" fmla="*/ 60 w 174"/>
                  <a:gd name="T63" fmla="*/ 232 h 232"/>
                  <a:gd name="T64" fmla="*/ 68 w 174"/>
                  <a:gd name="T65" fmla="*/ 230 h 232"/>
                  <a:gd name="T66" fmla="*/ 74 w 174"/>
                  <a:gd name="T67" fmla="*/ 216 h 232"/>
                  <a:gd name="T68" fmla="*/ 77 w 174"/>
                  <a:gd name="T69" fmla="*/ 207 h 232"/>
                  <a:gd name="T70" fmla="*/ 86 w 174"/>
                  <a:gd name="T71" fmla="*/ 198 h 232"/>
                  <a:gd name="T72" fmla="*/ 96 w 174"/>
                  <a:gd name="T73" fmla="*/ 195 h 232"/>
                  <a:gd name="T74" fmla="*/ 97 w 174"/>
                  <a:gd name="T75" fmla="*/ 184 h 232"/>
                  <a:gd name="T76" fmla="*/ 94 w 174"/>
                  <a:gd name="T77" fmla="*/ 179 h 232"/>
                  <a:gd name="T78" fmla="*/ 102 w 174"/>
                  <a:gd name="T79" fmla="*/ 178 h 232"/>
                  <a:gd name="T80" fmla="*/ 97 w 174"/>
                  <a:gd name="T81" fmla="*/ 165 h 232"/>
                  <a:gd name="T82" fmla="*/ 94 w 174"/>
                  <a:gd name="T83" fmla="*/ 157 h 232"/>
                  <a:gd name="T84" fmla="*/ 87 w 174"/>
                  <a:gd name="T85" fmla="*/ 146 h 232"/>
                  <a:gd name="T86" fmla="*/ 80 w 174"/>
                  <a:gd name="T87" fmla="*/ 136 h 232"/>
                  <a:gd name="T88" fmla="*/ 76 w 174"/>
                  <a:gd name="T89" fmla="*/ 125 h 232"/>
                  <a:gd name="T90" fmla="*/ 71 w 174"/>
                  <a:gd name="T91" fmla="*/ 119 h 232"/>
                  <a:gd name="T92" fmla="*/ 57 w 174"/>
                  <a:gd name="T93" fmla="*/ 116 h 232"/>
                  <a:gd name="T94" fmla="*/ 60 w 174"/>
                  <a:gd name="T95" fmla="*/ 110 h 232"/>
                  <a:gd name="T96" fmla="*/ 64 w 174"/>
                  <a:gd name="T97" fmla="*/ 106 h 232"/>
                  <a:gd name="T98" fmla="*/ 71 w 174"/>
                  <a:gd name="T99" fmla="*/ 108 h 232"/>
                  <a:gd name="T100" fmla="*/ 77 w 174"/>
                  <a:gd name="T101" fmla="*/ 102 h 232"/>
                  <a:gd name="T102" fmla="*/ 84 w 174"/>
                  <a:gd name="T103" fmla="*/ 92 h 232"/>
                  <a:gd name="T104" fmla="*/ 88 w 174"/>
                  <a:gd name="T105" fmla="*/ 82 h 232"/>
                  <a:gd name="T106" fmla="*/ 104 w 174"/>
                  <a:gd name="T107" fmla="*/ 78 h 232"/>
                  <a:gd name="T108" fmla="*/ 111 w 174"/>
                  <a:gd name="T109" fmla="*/ 80 h 232"/>
                  <a:gd name="T110" fmla="*/ 123 w 174"/>
                  <a:gd name="T111" fmla="*/ 77 h 232"/>
                  <a:gd name="T112" fmla="*/ 131 w 174"/>
                  <a:gd name="T113" fmla="*/ 83 h 232"/>
                  <a:gd name="T114" fmla="*/ 143 w 174"/>
                  <a:gd name="T115" fmla="*/ 89 h 232"/>
                  <a:gd name="T116" fmla="*/ 157 w 174"/>
                  <a:gd name="T117" fmla="*/ 87 h 232"/>
                  <a:gd name="T118" fmla="*/ 169 w 174"/>
                  <a:gd name="T119" fmla="*/ 83 h 232"/>
                  <a:gd name="T120" fmla="*/ 173 w 174"/>
                  <a:gd name="T121" fmla="*/ 73 h 232"/>
                  <a:gd name="T122" fmla="*/ 167 w 174"/>
                  <a:gd name="T123" fmla="*/ 6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232">
                    <a:moveTo>
                      <a:pt x="165" y="62"/>
                    </a:moveTo>
                    <a:cubicBezTo>
                      <a:pt x="164" y="59"/>
                      <a:pt x="164" y="54"/>
                      <a:pt x="167" y="51"/>
                    </a:cubicBezTo>
                    <a:cubicBezTo>
                      <a:pt x="168" y="51"/>
                      <a:pt x="168" y="51"/>
                      <a:pt x="168" y="49"/>
                    </a:cubicBezTo>
                    <a:cubicBezTo>
                      <a:pt x="168" y="48"/>
                      <a:pt x="167" y="47"/>
                      <a:pt x="167" y="47"/>
                    </a:cubicBezTo>
                    <a:cubicBezTo>
                      <a:pt x="165" y="45"/>
                      <a:pt x="163" y="45"/>
                      <a:pt x="161" y="46"/>
                    </a:cubicBezTo>
                    <a:cubicBezTo>
                      <a:pt x="160" y="47"/>
                      <a:pt x="159" y="49"/>
                      <a:pt x="157" y="49"/>
                    </a:cubicBezTo>
                    <a:cubicBezTo>
                      <a:pt x="155" y="48"/>
                      <a:pt x="155" y="47"/>
                      <a:pt x="154" y="46"/>
                    </a:cubicBezTo>
                    <a:cubicBezTo>
                      <a:pt x="154" y="46"/>
                      <a:pt x="152" y="46"/>
                      <a:pt x="152" y="46"/>
                    </a:cubicBezTo>
                    <a:cubicBezTo>
                      <a:pt x="151" y="45"/>
                      <a:pt x="151" y="42"/>
                      <a:pt x="149" y="43"/>
                    </a:cubicBezTo>
                    <a:cubicBezTo>
                      <a:pt x="149" y="46"/>
                      <a:pt x="147" y="44"/>
                      <a:pt x="146" y="43"/>
                    </a:cubicBezTo>
                    <a:cubicBezTo>
                      <a:pt x="145" y="43"/>
                      <a:pt x="143" y="43"/>
                      <a:pt x="142" y="42"/>
                    </a:cubicBezTo>
                    <a:cubicBezTo>
                      <a:pt x="141" y="40"/>
                      <a:pt x="142" y="36"/>
                      <a:pt x="142" y="34"/>
                    </a:cubicBezTo>
                    <a:cubicBezTo>
                      <a:pt x="143" y="29"/>
                      <a:pt x="142" y="23"/>
                      <a:pt x="143" y="18"/>
                    </a:cubicBezTo>
                    <a:cubicBezTo>
                      <a:pt x="141" y="18"/>
                      <a:pt x="138" y="18"/>
                      <a:pt x="136" y="17"/>
                    </a:cubicBezTo>
                    <a:cubicBezTo>
                      <a:pt x="133" y="17"/>
                      <a:pt x="132" y="15"/>
                      <a:pt x="130" y="14"/>
                    </a:cubicBezTo>
                    <a:cubicBezTo>
                      <a:pt x="129" y="13"/>
                      <a:pt x="128" y="12"/>
                      <a:pt x="127" y="12"/>
                    </a:cubicBezTo>
                    <a:cubicBezTo>
                      <a:pt x="126" y="10"/>
                      <a:pt x="125" y="11"/>
                      <a:pt x="123" y="11"/>
                    </a:cubicBezTo>
                    <a:cubicBezTo>
                      <a:pt x="122" y="10"/>
                      <a:pt x="117" y="10"/>
                      <a:pt x="116" y="9"/>
                    </a:cubicBezTo>
                    <a:cubicBezTo>
                      <a:pt x="117" y="8"/>
                      <a:pt x="119" y="7"/>
                      <a:pt x="118" y="6"/>
                    </a:cubicBezTo>
                    <a:cubicBezTo>
                      <a:pt x="118" y="5"/>
                      <a:pt x="115" y="4"/>
                      <a:pt x="115" y="3"/>
                    </a:cubicBezTo>
                    <a:cubicBezTo>
                      <a:pt x="113" y="2"/>
                      <a:pt x="112" y="1"/>
                      <a:pt x="111" y="1"/>
                    </a:cubicBezTo>
                    <a:cubicBezTo>
                      <a:pt x="111" y="0"/>
                      <a:pt x="111" y="0"/>
                      <a:pt x="110" y="0"/>
                    </a:cubicBezTo>
                    <a:cubicBezTo>
                      <a:pt x="109" y="2"/>
                      <a:pt x="108" y="3"/>
                      <a:pt x="107" y="5"/>
                    </a:cubicBezTo>
                    <a:cubicBezTo>
                      <a:pt x="106" y="6"/>
                      <a:pt x="105" y="7"/>
                      <a:pt x="104" y="8"/>
                    </a:cubicBezTo>
                    <a:cubicBezTo>
                      <a:pt x="103" y="9"/>
                      <a:pt x="102" y="10"/>
                      <a:pt x="101" y="11"/>
                    </a:cubicBezTo>
                    <a:cubicBezTo>
                      <a:pt x="100" y="13"/>
                      <a:pt x="98" y="14"/>
                      <a:pt x="97" y="16"/>
                    </a:cubicBezTo>
                    <a:cubicBezTo>
                      <a:pt x="95" y="18"/>
                      <a:pt x="94" y="20"/>
                      <a:pt x="92" y="21"/>
                    </a:cubicBezTo>
                    <a:cubicBezTo>
                      <a:pt x="90" y="23"/>
                      <a:pt x="88" y="25"/>
                      <a:pt x="86" y="27"/>
                    </a:cubicBezTo>
                    <a:cubicBezTo>
                      <a:pt x="85" y="27"/>
                      <a:pt x="84" y="28"/>
                      <a:pt x="83" y="29"/>
                    </a:cubicBezTo>
                    <a:cubicBezTo>
                      <a:pt x="83" y="29"/>
                      <a:pt x="82" y="30"/>
                      <a:pt x="81" y="30"/>
                    </a:cubicBezTo>
                    <a:cubicBezTo>
                      <a:pt x="78" y="33"/>
                      <a:pt x="74" y="35"/>
                      <a:pt x="70" y="37"/>
                    </a:cubicBezTo>
                    <a:cubicBezTo>
                      <a:pt x="68" y="39"/>
                      <a:pt x="65" y="38"/>
                      <a:pt x="63" y="40"/>
                    </a:cubicBezTo>
                    <a:cubicBezTo>
                      <a:pt x="58" y="41"/>
                      <a:pt x="54" y="42"/>
                      <a:pt x="49" y="43"/>
                    </a:cubicBezTo>
                    <a:cubicBezTo>
                      <a:pt x="47" y="44"/>
                      <a:pt x="45" y="46"/>
                      <a:pt x="42" y="46"/>
                    </a:cubicBezTo>
                    <a:cubicBezTo>
                      <a:pt x="37" y="47"/>
                      <a:pt x="34" y="47"/>
                      <a:pt x="30" y="50"/>
                    </a:cubicBezTo>
                    <a:cubicBezTo>
                      <a:pt x="27" y="53"/>
                      <a:pt x="22" y="54"/>
                      <a:pt x="19" y="57"/>
                    </a:cubicBezTo>
                    <a:cubicBezTo>
                      <a:pt x="15" y="61"/>
                      <a:pt x="14" y="64"/>
                      <a:pt x="13" y="68"/>
                    </a:cubicBezTo>
                    <a:cubicBezTo>
                      <a:pt x="12" y="72"/>
                      <a:pt x="9" y="76"/>
                      <a:pt x="10" y="79"/>
                    </a:cubicBezTo>
                    <a:cubicBezTo>
                      <a:pt x="10" y="83"/>
                      <a:pt x="12" y="87"/>
                      <a:pt x="14" y="90"/>
                    </a:cubicBezTo>
                    <a:cubicBezTo>
                      <a:pt x="16" y="93"/>
                      <a:pt x="19" y="97"/>
                      <a:pt x="21" y="101"/>
                    </a:cubicBezTo>
                    <a:cubicBezTo>
                      <a:pt x="23" y="104"/>
                      <a:pt x="26" y="107"/>
                      <a:pt x="26" y="111"/>
                    </a:cubicBezTo>
                    <a:cubicBezTo>
                      <a:pt x="26" y="115"/>
                      <a:pt x="25" y="120"/>
                      <a:pt x="23" y="122"/>
                    </a:cubicBezTo>
                    <a:cubicBezTo>
                      <a:pt x="20" y="125"/>
                      <a:pt x="16" y="125"/>
                      <a:pt x="13" y="128"/>
                    </a:cubicBezTo>
                    <a:cubicBezTo>
                      <a:pt x="11" y="129"/>
                      <a:pt x="9" y="131"/>
                      <a:pt x="6" y="133"/>
                    </a:cubicBezTo>
                    <a:cubicBezTo>
                      <a:pt x="5" y="134"/>
                      <a:pt x="3" y="135"/>
                      <a:pt x="2" y="136"/>
                    </a:cubicBezTo>
                    <a:cubicBezTo>
                      <a:pt x="0" y="138"/>
                      <a:pt x="3" y="140"/>
                      <a:pt x="4" y="142"/>
                    </a:cubicBezTo>
                    <a:cubicBezTo>
                      <a:pt x="6" y="144"/>
                      <a:pt x="7" y="144"/>
                      <a:pt x="7" y="147"/>
                    </a:cubicBezTo>
                    <a:cubicBezTo>
                      <a:pt x="6" y="149"/>
                      <a:pt x="6" y="151"/>
                      <a:pt x="6" y="153"/>
                    </a:cubicBezTo>
                    <a:cubicBezTo>
                      <a:pt x="6" y="157"/>
                      <a:pt x="6" y="160"/>
                      <a:pt x="6" y="164"/>
                    </a:cubicBezTo>
                    <a:cubicBezTo>
                      <a:pt x="6" y="166"/>
                      <a:pt x="5" y="167"/>
                      <a:pt x="7" y="168"/>
                    </a:cubicBezTo>
                    <a:cubicBezTo>
                      <a:pt x="9" y="168"/>
                      <a:pt x="10" y="167"/>
                      <a:pt x="11" y="167"/>
                    </a:cubicBezTo>
                    <a:cubicBezTo>
                      <a:pt x="14" y="165"/>
                      <a:pt x="21" y="166"/>
                      <a:pt x="22" y="162"/>
                    </a:cubicBezTo>
                    <a:cubicBezTo>
                      <a:pt x="23" y="163"/>
                      <a:pt x="24" y="165"/>
                      <a:pt x="25" y="166"/>
                    </a:cubicBezTo>
                    <a:cubicBezTo>
                      <a:pt x="26" y="167"/>
                      <a:pt x="28" y="167"/>
                      <a:pt x="30" y="167"/>
                    </a:cubicBezTo>
                    <a:cubicBezTo>
                      <a:pt x="32" y="168"/>
                      <a:pt x="33" y="167"/>
                      <a:pt x="34" y="168"/>
                    </a:cubicBezTo>
                    <a:cubicBezTo>
                      <a:pt x="36" y="169"/>
                      <a:pt x="37" y="171"/>
                      <a:pt x="38" y="172"/>
                    </a:cubicBezTo>
                    <a:cubicBezTo>
                      <a:pt x="40" y="175"/>
                      <a:pt x="40" y="177"/>
                      <a:pt x="41" y="180"/>
                    </a:cubicBezTo>
                    <a:cubicBezTo>
                      <a:pt x="41" y="183"/>
                      <a:pt x="43" y="187"/>
                      <a:pt x="44" y="190"/>
                    </a:cubicBezTo>
                    <a:cubicBezTo>
                      <a:pt x="46" y="192"/>
                      <a:pt x="47" y="195"/>
                      <a:pt x="48" y="198"/>
                    </a:cubicBezTo>
                    <a:cubicBezTo>
                      <a:pt x="49" y="202"/>
                      <a:pt x="52" y="204"/>
                      <a:pt x="52" y="207"/>
                    </a:cubicBezTo>
                    <a:cubicBezTo>
                      <a:pt x="53" y="210"/>
                      <a:pt x="53" y="213"/>
                      <a:pt x="53" y="216"/>
                    </a:cubicBezTo>
                    <a:cubicBezTo>
                      <a:pt x="52" y="218"/>
                      <a:pt x="51" y="224"/>
                      <a:pt x="54" y="225"/>
                    </a:cubicBezTo>
                    <a:cubicBezTo>
                      <a:pt x="55" y="226"/>
                      <a:pt x="54" y="229"/>
                      <a:pt x="54" y="231"/>
                    </a:cubicBezTo>
                    <a:cubicBezTo>
                      <a:pt x="55" y="232"/>
                      <a:pt x="58" y="232"/>
                      <a:pt x="60" y="232"/>
                    </a:cubicBezTo>
                    <a:cubicBezTo>
                      <a:pt x="61" y="232"/>
                      <a:pt x="63" y="232"/>
                      <a:pt x="64" y="232"/>
                    </a:cubicBezTo>
                    <a:cubicBezTo>
                      <a:pt x="67" y="232"/>
                      <a:pt x="67" y="232"/>
                      <a:pt x="68" y="230"/>
                    </a:cubicBezTo>
                    <a:cubicBezTo>
                      <a:pt x="69" y="227"/>
                      <a:pt x="69" y="223"/>
                      <a:pt x="70" y="220"/>
                    </a:cubicBezTo>
                    <a:cubicBezTo>
                      <a:pt x="71" y="218"/>
                      <a:pt x="71" y="217"/>
                      <a:pt x="74" y="216"/>
                    </a:cubicBezTo>
                    <a:cubicBezTo>
                      <a:pt x="75" y="216"/>
                      <a:pt x="77" y="217"/>
                      <a:pt x="79" y="217"/>
                    </a:cubicBezTo>
                    <a:cubicBezTo>
                      <a:pt x="79" y="214"/>
                      <a:pt x="78" y="211"/>
                      <a:pt x="77" y="207"/>
                    </a:cubicBezTo>
                    <a:cubicBezTo>
                      <a:pt x="76" y="204"/>
                      <a:pt x="72" y="201"/>
                      <a:pt x="72" y="197"/>
                    </a:cubicBezTo>
                    <a:cubicBezTo>
                      <a:pt x="77" y="197"/>
                      <a:pt x="82" y="197"/>
                      <a:pt x="86" y="198"/>
                    </a:cubicBezTo>
                    <a:cubicBezTo>
                      <a:pt x="89" y="198"/>
                      <a:pt x="90" y="199"/>
                      <a:pt x="93" y="199"/>
                    </a:cubicBezTo>
                    <a:cubicBezTo>
                      <a:pt x="96" y="198"/>
                      <a:pt x="96" y="198"/>
                      <a:pt x="96" y="195"/>
                    </a:cubicBezTo>
                    <a:cubicBezTo>
                      <a:pt x="97" y="193"/>
                      <a:pt x="96" y="191"/>
                      <a:pt x="96" y="189"/>
                    </a:cubicBezTo>
                    <a:cubicBezTo>
                      <a:pt x="96" y="187"/>
                      <a:pt x="97" y="185"/>
                      <a:pt x="97" y="184"/>
                    </a:cubicBezTo>
                    <a:cubicBezTo>
                      <a:pt x="96" y="183"/>
                      <a:pt x="95" y="183"/>
                      <a:pt x="94" y="182"/>
                    </a:cubicBezTo>
                    <a:cubicBezTo>
                      <a:pt x="93" y="181"/>
                      <a:pt x="94" y="180"/>
                      <a:pt x="94" y="179"/>
                    </a:cubicBezTo>
                    <a:cubicBezTo>
                      <a:pt x="93" y="178"/>
                      <a:pt x="93" y="176"/>
                      <a:pt x="93" y="174"/>
                    </a:cubicBezTo>
                    <a:cubicBezTo>
                      <a:pt x="96" y="175"/>
                      <a:pt x="99" y="176"/>
                      <a:pt x="102" y="178"/>
                    </a:cubicBezTo>
                    <a:cubicBezTo>
                      <a:pt x="100" y="175"/>
                      <a:pt x="99" y="173"/>
                      <a:pt x="98" y="170"/>
                    </a:cubicBezTo>
                    <a:cubicBezTo>
                      <a:pt x="98" y="168"/>
                      <a:pt x="98" y="167"/>
                      <a:pt x="97" y="165"/>
                    </a:cubicBezTo>
                    <a:cubicBezTo>
                      <a:pt x="96" y="163"/>
                      <a:pt x="95" y="161"/>
                      <a:pt x="94" y="159"/>
                    </a:cubicBezTo>
                    <a:cubicBezTo>
                      <a:pt x="94" y="159"/>
                      <a:pt x="94" y="158"/>
                      <a:pt x="94" y="157"/>
                    </a:cubicBezTo>
                    <a:cubicBezTo>
                      <a:pt x="93" y="155"/>
                      <a:pt x="92" y="154"/>
                      <a:pt x="91" y="152"/>
                    </a:cubicBezTo>
                    <a:cubicBezTo>
                      <a:pt x="90" y="150"/>
                      <a:pt x="88" y="148"/>
                      <a:pt x="87" y="146"/>
                    </a:cubicBezTo>
                    <a:cubicBezTo>
                      <a:pt x="86" y="144"/>
                      <a:pt x="86" y="143"/>
                      <a:pt x="86" y="141"/>
                    </a:cubicBezTo>
                    <a:cubicBezTo>
                      <a:pt x="85" y="139"/>
                      <a:pt x="82" y="137"/>
                      <a:pt x="80" y="136"/>
                    </a:cubicBezTo>
                    <a:cubicBezTo>
                      <a:pt x="79" y="135"/>
                      <a:pt x="76" y="134"/>
                      <a:pt x="76" y="132"/>
                    </a:cubicBezTo>
                    <a:cubicBezTo>
                      <a:pt x="75" y="129"/>
                      <a:pt x="78" y="127"/>
                      <a:pt x="76" y="125"/>
                    </a:cubicBezTo>
                    <a:cubicBezTo>
                      <a:pt x="75" y="123"/>
                      <a:pt x="74" y="123"/>
                      <a:pt x="73" y="121"/>
                    </a:cubicBezTo>
                    <a:cubicBezTo>
                      <a:pt x="72" y="120"/>
                      <a:pt x="73" y="120"/>
                      <a:pt x="71" y="119"/>
                    </a:cubicBezTo>
                    <a:cubicBezTo>
                      <a:pt x="68" y="119"/>
                      <a:pt x="65" y="119"/>
                      <a:pt x="62" y="118"/>
                    </a:cubicBezTo>
                    <a:cubicBezTo>
                      <a:pt x="60" y="118"/>
                      <a:pt x="58" y="118"/>
                      <a:pt x="57" y="116"/>
                    </a:cubicBezTo>
                    <a:cubicBezTo>
                      <a:pt x="59" y="115"/>
                      <a:pt x="61" y="116"/>
                      <a:pt x="61" y="113"/>
                    </a:cubicBezTo>
                    <a:cubicBezTo>
                      <a:pt x="61" y="113"/>
                      <a:pt x="60" y="111"/>
                      <a:pt x="60" y="110"/>
                    </a:cubicBezTo>
                    <a:cubicBezTo>
                      <a:pt x="60" y="110"/>
                      <a:pt x="60" y="108"/>
                      <a:pt x="60" y="108"/>
                    </a:cubicBezTo>
                    <a:cubicBezTo>
                      <a:pt x="60" y="105"/>
                      <a:pt x="61" y="106"/>
                      <a:pt x="64" y="106"/>
                    </a:cubicBezTo>
                    <a:cubicBezTo>
                      <a:pt x="66" y="106"/>
                      <a:pt x="68" y="105"/>
                      <a:pt x="69" y="106"/>
                    </a:cubicBezTo>
                    <a:cubicBezTo>
                      <a:pt x="70" y="107"/>
                      <a:pt x="70" y="108"/>
                      <a:pt x="71" y="108"/>
                    </a:cubicBezTo>
                    <a:cubicBezTo>
                      <a:pt x="72" y="108"/>
                      <a:pt x="73" y="108"/>
                      <a:pt x="74" y="108"/>
                    </a:cubicBezTo>
                    <a:cubicBezTo>
                      <a:pt x="75" y="107"/>
                      <a:pt x="76" y="103"/>
                      <a:pt x="77" y="102"/>
                    </a:cubicBezTo>
                    <a:cubicBezTo>
                      <a:pt x="79" y="100"/>
                      <a:pt x="81" y="99"/>
                      <a:pt x="83" y="98"/>
                    </a:cubicBezTo>
                    <a:cubicBezTo>
                      <a:pt x="85" y="96"/>
                      <a:pt x="84" y="95"/>
                      <a:pt x="84" y="92"/>
                    </a:cubicBezTo>
                    <a:cubicBezTo>
                      <a:pt x="85" y="90"/>
                      <a:pt x="86" y="90"/>
                      <a:pt x="87" y="88"/>
                    </a:cubicBezTo>
                    <a:cubicBezTo>
                      <a:pt x="87" y="86"/>
                      <a:pt x="86" y="84"/>
                      <a:pt x="88" y="82"/>
                    </a:cubicBezTo>
                    <a:cubicBezTo>
                      <a:pt x="90" y="77"/>
                      <a:pt x="94" y="78"/>
                      <a:pt x="99" y="78"/>
                    </a:cubicBezTo>
                    <a:cubicBezTo>
                      <a:pt x="100" y="78"/>
                      <a:pt x="102" y="78"/>
                      <a:pt x="104" y="78"/>
                    </a:cubicBezTo>
                    <a:cubicBezTo>
                      <a:pt x="106" y="78"/>
                      <a:pt x="106" y="79"/>
                      <a:pt x="107" y="80"/>
                    </a:cubicBezTo>
                    <a:cubicBezTo>
                      <a:pt x="108" y="80"/>
                      <a:pt x="110" y="80"/>
                      <a:pt x="111" y="80"/>
                    </a:cubicBezTo>
                    <a:cubicBezTo>
                      <a:pt x="114" y="80"/>
                      <a:pt x="117" y="81"/>
                      <a:pt x="119" y="79"/>
                    </a:cubicBezTo>
                    <a:cubicBezTo>
                      <a:pt x="121" y="78"/>
                      <a:pt x="121" y="77"/>
                      <a:pt x="123" y="77"/>
                    </a:cubicBezTo>
                    <a:cubicBezTo>
                      <a:pt x="125" y="77"/>
                      <a:pt x="126" y="78"/>
                      <a:pt x="127" y="79"/>
                    </a:cubicBezTo>
                    <a:cubicBezTo>
                      <a:pt x="128" y="81"/>
                      <a:pt x="129" y="82"/>
                      <a:pt x="131" y="83"/>
                    </a:cubicBezTo>
                    <a:cubicBezTo>
                      <a:pt x="134" y="84"/>
                      <a:pt x="137" y="85"/>
                      <a:pt x="140" y="86"/>
                    </a:cubicBezTo>
                    <a:cubicBezTo>
                      <a:pt x="143" y="87"/>
                      <a:pt x="142" y="87"/>
                      <a:pt x="143" y="89"/>
                    </a:cubicBezTo>
                    <a:cubicBezTo>
                      <a:pt x="145" y="91"/>
                      <a:pt x="148" y="89"/>
                      <a:pt x="150" y="90"/>
                    </a:cubicBezTo>
                    <a:cubicBezTo>
                      <a:pt x="152" y="87"/>
                      <a:pt x="154" y="87"/>
                      <a:pt x="157" y="87"/>
                    </a:cubicBezTo>
                    <a:cubicBezTo>
                      <a:pt x="160" y="87"/>
                      <a:pt x="164" y="88"/>
                      <a:pt x="166" y="87"/>
                    </a:cubicBezTo>
                    <a:cubicBezTo>
                      <a:pt x="169" y="87"/>
                      <a:pt x="169" y="85"/>
                      <a:pt x="169" y="83"/>
                    </a:cubicBezTo>
                    <a:cubicBezTo>
                      <a:pt x="169" y="80"/>
                      <a:pt x="169" y="80"/>
                      <a:pt x="170" y="78"/>
                    </a:cubicBezTo>
                    <a:cubicBezTo>
                      <a:pt x="172" y="76"/>
                      <a:pt x="173" y="75"/>
                      <a:pt x="173" y="73"/>
                    </a:cubicBezTo>
                    <a:cubicBezTo>
                      <a:pt x="174" y="72"/>
                      <a:pt x="173" y="71"/>
                      <a:pt x="173" y="69"/>
                    </a:cubicBezTo>
                    <a:cubicBezTo>
                      <a:pt x="171" y="68"/>
                      <a:pt x="169" y="68"/>
                      <a:pt x="167" y="67"/>
                    </a:cubicBezTo>
                    <a:cubicBezTo>
                      <a:pt x="166" y="66"/>
                      <a:pt x="165" y="63"/>
                      <a:pt x="165" y="62"/>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sp>
            <p:nvSpPr>
              <p:cNvPr id="928" name="Freeform 97">
                <a:extLst>
                  <a:ext uri="{FF2B5EF4-FFF2-40B4-BE49-F238E27FC236}">
                    <a16:creationId xmlns:a16="http://schemas.microsoft.com/office/drawing/2014/main" id="{92678629-3991-4A5B-95D5-9F20649B055F}"/>
                  </a:ext>
                </a:extLst>
              </p:cNvPr>
              <p:cNvSpPr>
                <a:spLocks/>
              </p:cNvSpPr>
              <p:nvPr/>
            </p:nvSpPr>
            <p:spPr bwMode="auto">
              <a:xfrm>
                <a:off x="6399213" y="1522413"/>
                <a:ext cx="914400" cy="935038"/>
              </a:xfrm>
              <a:custGeom>
                <a:avLst/>
                <a:gdLst>
                  <a:gd name="T0" fmla="*/ 233 w 244"/>
                  <a:gd name="T1" fmla="*/ 155 h 249"/>
                  <a:gd name="T2" fmla="*/ 234 w 244"/>
                  <a:gd name="T3" fmla="*/ 151 h 249"/>
                  <a:gd name="T4" fmla="*/ 230 w 244"/>
                  <a:gd name="T5" fmla="*/ 138 h 249"/>
                  <a:gd name="T6" fmla="*/ 233 w 244"/>
                  <a:gd name="T7" fmla="*/ 133 h 249"/>
                  <a:gd name="T8" fmla="*/ 237 w 244"/>
                  <a:gd name="T9" fmla="*/ 116 h 249"/>
                  <a:gd name="T10" fmla="*/ 241 w 244"/>
                  <a:gd name="T11" fmla="*/ 104 h 249"/>
                  <a:gd name="T12" fmla="*/ 241 w 244"/>
                  <a:gd name="T13" fmla="*/ 81 h 249"/>
                  <a:gd name="T14" fmla="*/ 236 w 244"/>
                  <a:gd name="T15" fmla="*/ 72 h 249"/>
                  <a:gd name="T16" fmla="*/ 224 w 244"/>
                  <a:gd name="T17" fmla="*/ 64 h 249"/>
                  <a:gd name="T18" fmla="*/ 216 w 244"/>
                  <a:gd name="T19" fmla="*/ 72 h 249"/>
                  <a:gd name="T20" fmla="*/ 210 w 244"/>
                  <a:gd name="T21" fmla="*/ 65 h 249"/>
                  <a:gd name="T22" fmla="*/ 201 w 244"/>
                  <a:gd name="T23" fmla="*/ 44 h 249"/>
                  <a:gd name="T24" fmla="*/ 199 w 244"/>
                  <a:gd name="T25" fmla="*/ 34 h 249"/>
                  <a:gd name="T26" fmla="*/ 185 w 244"/>
                  <a:gd name="T27" fmla="*/ 31 h 249"/>
                  <a:gd name="T28" fmla="*/ 177 w 244"/>
                  <a:gd name="T29" fmla="*/ 22 h 249"/>
                  <a:gd name="T30" fmla="*/ 159 w 244"/>
                  <a:gd name="T31" fmla="*/ 24 h 249"/>
                  <a:gd name="T32" fmla="*/ 145 w 244"/>
                  <a:gd name="T33" fmla="*/ 22 h 249"/>
                  <a:gd name="T34" fmla="*/ 137 w 244"/>
                  <a:gd name="T35" fmla="*/ 5 h 249"/>
                  <a:gd name="T36" fmla="*/ 118 w 244"/>
                  <a:gd name="T37" fmla="*/ 6 h 249"/>
                  <a:gd name="T38" fmla="*/ 87 w 244"/>
                  <a:gd name="T39" fmla="*/ 0 h 249"/>
                  <a:gd name="T40" fmla="*/ 80 w 244"/>
                  <a:gd name="T41" fmla="*/ 14 h 249"/>
                  <a:gd name="T42" fmla="*/ 60 w 244"/>
                  <a:gd name="T43" fmla="*/ 35 h 249"/>
                  <a:gd name="T44" fmla="*/ 50 w 244"/>
                  <a:gd name="T45" fmla="*/ 40 h 249"/>
                  <a:gd name="T46" fmla="*/ 45 w 244"/>
                  <a:gd name="T47" fmla="*/ 50 h 249"/>
                  <a:gd name="T48" fmla="*/ 42 w 244"/>
                  <a:gd name="T49" fmla="*/ 53 h 249"/>
                  <a:gd name="T50" fmla="*/ 26 w 244"/>
                  <a:gd name="T51" fmla="*/ 68 h 249"/>
                  <a:gd name="T52" fmla="*/ 8 w 244"/>
                  <a:gd name="T53" fmla="*/ 85 h 249"/>
                  <a:gd name="T54" fmla="*/ 0 w 244"/>
                  <a:gd name="T55" fmla="*/ 94 h 249"/>
                  <a:gd name="T56" fmla="*/ 5 w 244"/>
                  <a:gd name="T57" fmla="*/ 97 h 249"/>
                  <a:gd name="T58" fmla="*/ 6 w 244"/>
                  <a:gd name="T59" fmla="*/ 103 h 249"/>
                  <a:gd name="T60" fmla="*/ 17 w 244"/>
                  <a:gd name="T61" fmla="*/ 106 h 249"/>
                  <a:gd name="T62" fmla="*/ 26 w 244"/>
                  <a:gd name="T63" fmla="*/ 111 h 249"/>
                  <a:gd name="T64" fmla="*/ 32 w 244"/>
                  <a:gd name="T65" fmla="*/ 128 h 249"/>
                  <a:gd name="T66" fmla="*/ 36 w 244"/>
                  <a:gd name="T67" fmla="*/ 137 h 249"/>
                  <a:gd name="T68" fmla="*/ 42 w 244"/>
                  <a:gd name="T69" fmla="*/ 140 h 249"/>
                  <a:gd name="T70" fmla="*/ 47 w 244"/>
                  <a:gd name="T71" fmla="*/ 143 h 249"/>
                  <a:gd name="T72" fmla="*/ 57 w 244"/>
                  <a:gd name="T73" fmla="*/ 141 h 249"/>
                  <a:gd name="T74" fmla="*/ 57 w 244"/>
                  <a:gd name="T75" fmla="*/ 145 h 249"/>
                  <a:gd name="T76" fmla="*/ 57 w 244"/>
                  <a:gd name="T77" fmla="*/ 161 h 249"/>
                  <a:gd name="T78" fmla="*/ 63 w 244"/>
                  <a:gd name="T79" fmla="*/ 162 h 249"/>
                  <a:gd name="T80" fmla="*/ 70 w 244"/>
                  <a:gd name="T81" fmla="*/ 176 h 249"/>
                  <a:gd name="T82" fmla="*/ 78 w 244"/>
                  <a:gd name="T83" fmla="*/ 179 h 249"/>
                  <a:gd name="T84" fmla="*/ 95 w 244"/>
                  <a:gd name="T85" fmla="*/ 187 h 249"/>
                  <a:gd name="T86" fmla="*/ 104 w 244"/>
                  <a:gd name="T87" fmla="*/ 189 h 249"/>
                  <a:gd name="T88" fmla="*/ 110 w 244"/>
                  <a:gd name="T89" fmla="*/ 197 h 249"/>
                  <a:gd name="T90" fmla="*/ 112 w 244"/>
                  <a:gd name="T91" fmla="*/ 225 h 249"/>
                  <a:gd name="T92" fmla="*/ 111 w 244"/>
                  <a:gd name="T93" fmla="*/ 238 h 249"/>
                  <a:gd name="T94" fmla="*/ 109 w 244"/>
                  <a:gd name="T95" fmla="*/ 245 h 249"/>
                  <a:gd name="T96" fmla="*/ 133 w 244"/>
                  <a:gd name="T97" fmla="*/ 246 h 249"/>
                  <a:gd name="T98" fmla="*/ 149 w 244"/>
                  <a:gd name="T99" fmla="*/ 249 h 249"/>
                  <a:gd name="T100" fmla="*/ 149 w 244"/>
                  <a:gd name="T101" fmla="*/ 241 h 249"/>
                  <a:gd name="T102" fmla="*/ 145 w 244"/>
                  <a:gd name="T103" fmla="*/ 233 h 249"/>
                  <a:gd name="T104" fmla="*/ 122 w 244"/>
                  <a:gd name="T105" fmla="*/ 225 h 249"/>
                  <a:gd name="T106" fmla="*/ 128 w 244"/>
                  <a:gd name="T107" fmla="*/ 211 h 249"/>
                  <a:gd name="T108" fmla="*/ 127 w 244"/>
                  <a:gd name="T109" fmla="*/ 195 h 249"/>
                  <a:gd name="T110" fmla="*/ 132 w 244"/>
                  <a:gd name="T111" fmla="*/ 180 h 249"/>
                  <a:gd name="T112" fmla="*/ 139 w 244"/>
                  <a:gd name="T113" fmla="*/ 175 h 249"/>
                  <a:gd name="T114" fmla="*/ 143 w 244"/>
                  <a:gd name="T115" fmla="*/ 164 h 249"/>
                  <a:gd name="T116" fmla="*/ 191 w 244"/>
                  <a:gd name="T117" fmla="*/ 165 h 249"/>
                  <a:gd name="T118" fmla="*/ 219 w 244"/>
                  <a:gd name="T119" fmla="*/ 176 h 249"/>
                  <a:gd name="T120" fmla="*/ 227 w 244"/>
                  <a:gd name="T121" fmla="*/ 171 h 249"/>
                  <a:gd name="T122" fmla="*/ 235 w 244"/>
                  <a:gd name="T123" fmla="*/ 165 h 249"/>
                  <a:gd name="T124" fmla="*/ 236 w 244"/>
                  <a:gd name="T125"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249">
                    <a:moveTo>
                      <a:pt x="236" y="163"/>
                    </a:moveTo>
                    <a:cubicBezTo>
                      <a:pt x="236" y="160"/>
                      <a:pt x="231" y="158"/>
                      <a:pt x="233" y="155"/>
                    </a:cubicBezTo>
                    <a:cubicBezTo>
                      <a:pt x="235" y="155"/>
                      <a:pt x="236" y="156"/>
                      <a:pt x="238" y="156"/>
                    </a:cubicBezTo>
                    <a:cubicBezTo>
                      <a:pt x="238" y="153"/>
                      <a:pt x="236" y="152"/>
                      <a:pt x="234" y="151"/>
                    </a:cubicBezTo>
                    <a:cubicBezTo>
                      <a:pt x="232" y="149"/>
                      <a:pt x="232" y="147"/>
                      <a:pt x="231" y="144"/>
                    </a:cubicBezTo>
                    <a:cubicBezTo>
                      <a:pt x="231" y="142"/>
                      <a:pt x="230" y="140"/>
                      <a:pt x="230" y="138"/>
                    </a:cubicBezTo>
                    <a:cubicBezTo>
                      <a:pt x="230" y="136"/>
                      <a:pt x="230" y="134"/>
                      <a:pt x="230" y="133"/>
                    </a:cubicBezTo>
                    <a:cubicBezTo>
                      <a:pt x="231" y="133"/>
                      <a:pt x="232" y="133"/>
                      <a:pt x="233" y="133"/>
                    </a:cubicBezTo>
                    <a:cubicBezTo>
                      <a:pt x="234" y="131"/>
                      <a:pt x="231" y="129"/>
                      <a:pt x="231" y="127"/>
                    </a:cubicBezTo>
                    <a:cubicBezTo>
                      <a:pt x="232" y="122"/>
                      <a:pt x="235" y="120"/>
                      <a:pt x="237" y="116"/>
                    </a:cubicBezTo>
                    <a:cubicBezTo>
                      <a:pt x="238" y="114"/>
                      <a:pt x="237" y="112"/>
                      <a:pt x="238" y="110"/>
                    </a:cubicBezTo>
                    <a:cubicBezTo>
                      <a:pt x="239" y="108"/>
                      <a:pt x="240" y="106"/>
                      <a:pt x="241" y="104"/>
                    </a:cubicBezTo>
                    <a:cubicBezTo>
                      <a:pt x="243" y="101"/>
                      <a:pt x="243" y="97"/>
                      <a:pt x="243" y="92"/>
                    </a:cubicBezTo>
                    <a:cubicBezTo>
                      <a:pt x="243" y="89"/>
                      <a:pt x="244" y="84"/>
                      <a:pt x="241" y="81"/>
                    </a:cubicBezTo>
                    <a:cubicBezTo>
                      <a:pt x="240" y="79"/>
                      <a:pt x="237" y="80"/>
                      <a:pt x="236" y="77"/>
                    </a:cubicBezTo>
                    <a:cubicBezTo>
                      <a:pt x="236" y="75"/>
                      <a:pt x="236" y="73"/>
                      <a:pt x="236" y="72"/>
                    </a:cubicBezTo>
                    <a:cubicBezTo>
                      <a:pt x="236" y="67"/>
                      <a:pt x="235" y="63"/>
                      <a:pt x="231" y="61"/>
                    </a:cubicBezTo>
                    <a:cubicBezTo>
                      <a:pt x="227" y="59"/>
                      <a:pt x="227" y="62"/>
                      <a:pt x="224" y="64"/>
                    </a:cubicBezTo>
                    <a:cubicBezTo>
                      <a:pt x="223" y="65"/>
                      <a:pt x="220" y="65"/>
                      <a:pt x="219" y="66"/>
                    </a:cubicBezTo>
                    <a:cubicBezTo>
                      <a:pt x="217" y="68"/>
                      <a:pt x="217" y="70"/>
                      <a:pt x="216" y="72"/>
                    </a:cubicBezTo>
                    <a:cubicBezTo>
                      <a:pt x="215" y="73"/>
                      <a:pt x="212" y="73"/>
                      <a:pt x="211" y="72"/>
                    </a:cubicBezTo>
                    <a:cubicBezTo>
                      <a:pt x="210" y="70"/>
                      <a:pt x="211" y="67"/>
                      <a:pt x="210" y="65"/>
                    </a:cubicBezTo>
                    <a:cubicBezTo>
                      <a:pt x="210" y="62"/>
                      <a:pt x="208" y="61"/>
                      <a:pt x="207" y="59"/>
                    </a:cubicBezTo>
                    <a:cubicBezTo>
                      <a:pt x="204" y="55"/>
                      <a:pt x="201" y="48"/>
                      <a:pt x="201" y="44"/>
                    </a:cubicBezTo>
                    <a:cubicBezTo>
                      <a:pt x="202" y="42"/>
                      <a:pt x="203" y="41"/>
                      <a:pt x="202" y="39"/>
                    </a:cubicBezTo>
                    <a:cubicBezTo>
                      <a:pt x="202" y="37"/>
                      <a:pt x="200" y="35"/>
                      <a:pt x="199" y="34"/>
                    </a:cubicBezTo>
                    <a:cubicBezTo>
                      <a:pt x="198" y="31"/>
                      <a:pt x="194" y="29"/>
                      <a:pt x="190" y="29"/>
                    </a:cubicBezTo>
                    <a:cubicBezTo>
                      <a:pt x="189" y="30"/>
                      <a:pt x="188" y="31"/>
                      <a:pt x="185" y="31"/>
                    </a:cubicBezTo>
                    <a:cubicBezTo>
                      <a:pt x="185" y="29"/>
                      <a:pt x="184" y="27"/>
                      <a:pt x="183" y="25"/>
                    </a:cubicBezTo>
                    <a:cubicBezTo>
                      <a:pt x="181" y="24"/>
                      <a:pt x="179" y="23"/>
                      <a:pt x="177" y="22"/>
                    </a:cubicBezTo>
                    <a:cubicBezTo>
                      <a:pt x="174" y="21"/>
                      <a:pt x="172" y="23"/>
                      <a:pt x="169" y="24"/>
                    </a:cubicBezTo>
                    <a:cubicBezTo>
                      <a:pt x="166" y="24"/>
                      <a:pt x="162" y="24"/>
                      <a:pt x="159" y="24"/>
                    </a:cubicBezTo>
                    <a:cubicBezTo>
                      <a:pt x="156" y="24"/>
                      <a:pt x="153" y="24"/>
                      <a:pt x="149" y="25"/>
                    </a:cubicBezTo>
                    <a:cubicBezTo>
                      <a:pt x="147" y="25"/>
                      <a:pt x="145" y="26"/>
                      <a:pt x="145" y="22"/>
                    </a:cubicBezTo>
                    <a:cubicBezTo>
                      <a:pt x="145" y="20"/>
                      <a:pt x="147" y="17"/>
                      <a:pt x="147" y="15"/>
                    </a:cubicBezTo>
                    <a:cubicBezTo>
                      <a:pt x="147" y="10"/>
                      <a:pt x="141" y="6"/>
                      <a:pt x="137" y="5"/>
                    </a:cubicBezTo>
                    <a:cubicBezTo>
                      <a:pt x="134" y="4"/>
                      <a:pt x="128" y="4"/>
                      <a:pt x="124" y="4"/>
                    </a:cubicBezTo>
                    <a:cubicBezTo>
                      <a:pt x="122" y="5"/>
                      <a:pt x="120" y="6"/>
                      <a:pt x="118" y="6"/>
                    </a:cubicBezTo>
                    <a:cubicBezTo>
                      <a:pt x="115" y="6"/>
                      <a:pt x="113" y="5"/>
                      <a:pt x="111" y="4"/>
                    </a:cubicBezTo>
                    <a:cubicBezTo>
                      <a:pt x="103" y="2"/>
                      <a:pt x="95" y="1"/>
                      <a:pt x="87" y="0"/>
                    </a:cubicBezTo>
                    <a:cubicBezTo>
                      <a:pt x="87" y="2"/>
                      <a:pt x="87" y="4"/>
                      <a:pt x="86" y="6"/>
                    </a:cubicBezTo>
                    <a:cubicBezTo>
                      <a:pt x="85" y="9"/>
                      <a:pt x="82" y="12"/>
                      <a:pt x="80" y="14"/>
                    </a:cubicBezTo>
                    <a:cubicBezTo>
                      <a:pt x="79" y="16"/>
                      <a:pt x="79" y="16"/>
                      <a:pt x="78" y="18"/>
                    </a:cubicBezTo>
                    <a:cubicBezTo>
                      <a:pt x="75" y="25"/>
                      <a:pt x="67" y="31"/>
                      <a:pt x="60" y="35"/>
                    </a:cubicBezTo>
                    <a:cubicBezTo>
                      <a:pt x="58" y="37"/>
                      <a:pt x="56" y="39"/>
                      <a:pt x="53" y="39"/>
                    </a:cubicBezTo>
                    <a:cubicBezTo>
                      <a:pt x="52" y="40"/>
                      <a:pt x="51" y="39"/>
                      <a:pt x="50" y="40"/>
                    </a:cubicBezTo>
                    <a:cubicBezTo>
                      <a:pt x="49" y="41"/>
                      <a:pt x="49" y="43"/>
                      <a:pt x="49" y="44"/>
                    </a:cubicBezTo>
                    <a:cubicBezTo>
                      <a:pt x="47" y="46"/>
                      <a:pt x="46" y="48"/>
                      <a:pt x="45" y="50"/>
                    </a:cubicBezTo>
                    <a:cubicBezTo>
                      <a:pt x="44" y="51"/>
                      <a:pt x="44" y="52"/>
                      <a:pt x="44" y="52"/>
                    </a:cubicBezTo>
                    <a:cubicBezTo>
                      <a:pt x="43" y="53"/>
                      <a:pt x="42" y="53"/>
                      <a:pt x="42" y="53"/>
                    </a:cubicBezTo>
                    <a:cubicBezTo>
                      <a:pt x="40" y="55"/>
                      <a:pt x="39" y="57"/>
                      <a:pt x="37" y="59"/>
                    </a:cubicBezTo>
                    <a:cubicBezTo>
                      <a:pt x="34" y="62"/>
                      <a:pt x="30" y="65"/>
                      <a:pt x="26" y="68"/>
                    </a:cubicBezTo>
                    <a:cubicBezTo>
                      <a:pt x="23" y="72"/>
                      <a:pt x="19" y="75"/>
                      <a:pt x="16" y="78"/>
                    </a:cubicBezTo>
                    <a:cubicBezTo>
                      <a:pt x="13" y="81"/>
                      <a:pt x="10" y="83"/>
                      <a:pt x="8" y="85"/>
                    </a:cubicBezTo>
                    <a:cubicBezTo>
                      <a:pt x="5" y="87"/>
                      <a:pt x="4" y="90"/>
                      <a:pt x="2" y="92"/>
                    </a:cubicBezTo>
                    <a:cubicBezTo>
                      <a:pt x="1" y="93"/>
                      <a:pt x="1" y="94"/>
                      <a:pt x="0" y="94"/>
                    </a:cubicBezTo>
                    <a:cubicBezTo>
                      <a:pt x="1" y="94"/>
                      <a:pt x="1" y="94"/>
                      <a:pt x="1" y="95"/>
                    </a:cubicBezTo>
                    <a:cubicBezTo>
                      <a:pt x="2" y="95"/>
                      <a:pt x="3" y="96"/>
                      <a:pt x="5" y="97"/>
                    </a:cubicBezTo>
                    <a:cubicBezTo>
                      <a:pt x="5" y="98"/>
                      <a:pt x="8" y="99"/>
                      <a:pt x="8" y="100"/>
                    </a:cubicBezTo>
                    <a:cubicBezTo>
                      <a:pt x="9" y="101"/>
                      <a:pt x="7" y="102"/>
                      <a:pt x="6" y="103"/>
                    </a:cubicBezTo>
                    <a:cubicBezTo>
                      <a:pt x="7" y="104"/>
                      <a:pt x="12" y="104"/>
                      <a:pt x="13" y="105"/>
                    </a:cubicBezTo>
                    <a:cubicBezTo>
                      <a:pt x="15" y="105"/>
                      <a:pt x="16" y="104"/>
                      <a:pt x="17" y="106"/>
                    </a:cubicBezTo>
                    <a:cubicBezTo>
                      <a:pt x="18" y="106"/>
                      <a:pt x="19" y="107"/>
                      <a:pt x="20" y="108"/>
                    </a:cubicBezTo>
                    <a:cubicBezTo>
                      <a:pt x="22" y="109"/>
                      <a:pt x="23" y="111"/>
                      <a:pt x="26" y="111"/>
                    </a:cubicBezTo>
                    <a:cubicBezTo>
                      <a:pt x="28" y="112"/>
                      <a:pt x="31" y="112"/>
                      <a:pt x="33" y="112"/>
                    </a:cubicBezTo>
                    <a:cubicBezTo>
                      <a:pt x="32" y="117"/>
                      <a:pt x="33" y="123"/>
                      <a:pt x="32" y="128"/>
                    </a:cubicBezTo>
                    <a:cubicBezTo>
                      <a:pt x="32" y="130"/>
                      <a:pt x="31" y="134"/>
                      <a:pt x="32" y="136"/>
                    </a:cubicBezTo>
                    <a:cubicBezTo>
                      <a:pt x="33" y="137"/>
                      <a:pt x="35" y="137"/>
                      <a:pt x="36" y="137"/>
                    </a:cubicBezTo>
                    <a:cubicBezTo>
                      <a:pt x="37" y="138"/>
                      <a:pt x="39" y="140"/>
                      <a:pt x="39" y="137"/>
                    </a:cubicBezTo>
                    <a:cubicBezTo>
                      <a:pt x="41" y="136"/>
                      <a:pt x="41" y="139"/>
                      <a:pt x="42" y="140"/>
                    </a:cubicBezTo>
                    <a:cubicBezTo>
                      <a:pt x="42" y="140"/>
                      <a:pt x="44" y="140"/>
                      <a:pt x="44" y="140"/>
                    </a:cubicBezTo>
                    <a:cubicBezTo>
                      <a:pt x="45" y="141"/>
                      <a:pt x="45" y="142"/>
                      <a:pt x="47" y="143"/>
                    </a:cubicBezTo>
                    <a:cubicBezTo>
                      <a:pt x="49" y="143"/>
                      <a:pt x="50" y="141"/>
                      <a:pt x="51" y="140"/>
                    </a:cubicBezTo>
                    <a:cubicBezTo>
                      <a:pt x="53" y="139"/>
                      <a:pt x="55" y="139"/>
                      <a:pt x="57" y="141"/>
                    </a:cubicBezTo>
                    <a:cubicBezTo>
                      <a:pt x="57" y="141"/>
                      <a:pt x="58" y="142"/>
                      <a:pt x="58" y="143"/>
                    </a:cubicBezTo>
                    <a:cubicBezTo>
                      <a:pt x="58" y="145"/>
                      <a:pt x="58" y="145"/>
                      <a:pt x="57" y="145"/>
                    </a:cubicBezTo>
                    <a:cubicBezTo>
                      <a:pt x="54" y="148"/>
                      <a:pt x="54" y="153"/>
                      <a:pt x="55" y="156"/>
                    </a:cubicBezTo>
                    <a:cubicBezTo>
                      <a:pt x="55" y="157"/>
                      <a:pt x="56" y="160"/>
                      <a:pt x="57" y="161"/>
                    </a:cubicBezTo>
                    <a:cubicBezTo>
                      <a:pt x="59" y="162"/>
                      <a:pt x="61" y="162"/>
                      <a:pt x="63" y="163"/>
                    </a:cubicBezTo>
                    <a:cubicBezTo>
                      <a:pt x="63" y="163"/>
                      <a:pt x="63" y="163"/>
                      <a:pt x="63" y="162"/>
                    </a:cubicBezTo>
                    <a:cubicBezTo>
                      <a:pt x="66" y="161"/>
                      <a:pt x="68" y="167"/>
                      <a:pt x="69" y="169"/>
                    </a:cubicBezTo>
                    <a:cubicBezTo>
                      <a:pt x="69" y="171"/>
                      <a:pt x="68" y="176"/>
                      <a:pt x="70" y="176"/>
                    </a:cubicBezTo>
                    <a:cubicBezTo>
                      <a:pt x="72" y="177"/>
                      <a:pt x="72" y="172"/>
                      <a:pt x="75" y="174"/>
                    </a:cubicBezTo>
                    <a:cubicBezTo>
                      <a:pt x="78" y="175"/>
                      <a:pt x="77" y="177"/>
                      <a:pt x="78" y="179"/>
                    </a:cubicBezTo>
                    <a:cubicBezTo>
                      <a:pt x="79" y="184"/>
                      <a:pt x="83" y="186"/>
                      <a:pt x="88" y="187"/>
                    </a:cubicBezTo>
                    <a:cubicBezTo>
                      <a:pt x="90" y="187"/>
                      <a:pt x="93" y="188"/>
                      <a:pt x="95" y="187"/>
                    </a:cubicBezTo>
                    <a:cubicBezTo>
                      <a:pt x="97" y="187"/>
                      <a:pt x="101" y="185"/>
                      <a:pt x="103" y="187"/>
                    </a:cubicBezTo>
                    <a:cubicBezTo>
                      <a:pt x="104" y="188"/>
                      <a:pt x="103" y="189"/>
                      <a:pt x="104" y="189"/>
                    </a:cubicBezTo>
                    <a:cubicBezTo>
                      <a:pt x="105" y="191"/>
                      <a:pt x="105" y="191"/>
                      <a:pt x="106" y="191"/>
                    </a:cubicBezTo>
                    <a:cubicBezTo>
                      <a:pt x="108" y="193"/>
                      <a:pt x="108" y="194"/>
                      <a:pt x="110" y="197"/>
                    </a:cubicBezTo>
                    <a:cubicBezTo>
                      <a:pt x="112" y="203"/>
                      <a:pt x="120" y="214"/>
                      <a:pt x="116" y="220"/>
                    </a:cubicBezTo>
                    <a:cubicBezTo>
                      <a:pt x="114" y="222"/>
                      <a:pt x="113" y="223"/>
                      <a:pt x="112" y="225"/>
                    </a:cubicBezTo>
                    <a:cubicBezTo>
                      <a:pt x="111" y="227"/>
                      <a:pt x="111" y="229"/>
                      <a:pt x="111" y="231"/>
                    </a:cubicBezTo>
                    <a:cubicBezTo>
                      <a:pt x="111" y="233"/>
                      <a:pt x="111" y="236"/>
                      <a:pt x="111" y="238"/>
                    </a:cubicBezTo>
                    <a:cubicBezTo>
                      <a:pt x="110" y="240"/>
                      <a:pt x="110" y="241"/>
                      <a:pt x="109" y="243"/>
                    </a:cubicBezTo>
                    <a:cubicBezTo>
                      <a:pt x="109" y="244"/>
                      <a:pt x="109" y="245"/>
                      <a:pt x="109" y="245"/>
                    </a:cubicBezTo>
                    <a:cubicBezTo>
                      <a:pt x="115" y="245"/>
                      <a:pt x="121" y="246"/>
                      <a:pt x="126" y="246"/>
                    </a:cubicBezTo>
                    <a:cubicBezTo>
                      <a:pt x="128" y="246"/>
                      <a:pt x="131" y="246"/>
                      <a:pt x="133" y="246"/>
                    </a:cubicBezTo>
                    <a:cubicBezTo>
                      <a:pt x="136" y="247"/>
                      <a:pt x="138" y="248"/>
                      <a:pt x="141" y="248"/>
                    </a:cubicBezTo>
                    <a:cubicBezTo>
                      <a:pt x="144" y="248"/>
                      <a:pt x="147" y="249"/>
                      <a:pt x="149" y="249"/>
                    </a:cubicBezTo>
                    <a:cubicBezTo>
                      <a:pt x="152" y="249"/>
                      <a:pt x="151" y="246"/>
                      <a:pt x="150" y="244"/>
                    </a:cubicBezTo>
                    <a:cubicBezTo>
                      <a:pt x="149" y="242"/>
                      <a:pt x="150" y="242"/>
                      <a:pt x="149" y="241"/>
                    </a:cubicBezTo>
                    <a:cubicBezTo>
                      <a:pt x="148" y="240"/>
                      <a:pt x="147" y="239"/>
                      <a:pt x="146" y="238"/>
                    </a:cubicBezTo>
                    <a:cubicBezTo>
                      <a:pt x="145" y="236"/>
                      <a:pt x="145" y="235"/>
                      <a:pt x="145" y="233"/>
                    </a:cubicBezTo>
                    <a:cubicBezTo>
                      <a:pt x="141" y="232"/>
                      <a:pt x="140" y="232"/>
                      <a:pt x="139" y="227"/>
                    </a:cubicBezTo>
                    <a:cubicBezTo>
                      <a:pt x="133" y="226"/>
                      <a:pt x="128" y="225"/>
                      <a:pt x="122" y="225"/>
                    </a:cubicBezTo>
                    <a:cubicBezTo>
                      <a:pt x="122" y="222"/>
                      <a:pt x="121" y="219"/>
                      <a:pt x="121" y="217"/>
                    </a:cubicBezTo>
                    <a:cubicBezTo>
                      <a:pt x="124" y="217"/>
                      <a:pt x="127" y="214"/>
                      <a:pt x="128" y="211"/>
                    </a:cubicBezTo>
                    <a:cubicBezTo>
                      <a:pt x="128" y="208"/>
                      <a:pt x="126" y="206"/>
                      <a:pt x="126" y="203"/>
                    </a:cubicBezTo>
                    <a:cubicBezTo>
                      <a:pt x="126" y="201"/>
                      <a:pt x="127" y="198"/>
                      <a:pt x="127" y="195"/>
                    </a:cubicBezTo>
                    <a:cubicBezTo>
                      <a:pt x="127" y="192"/>
                      <a:pt x="127" y="190"/>
                      <a:pt x="128" y="187"/>
                    </a:cubicBezTo>
                    <a:cubicBezTo>
                      <a:pt x="128" y="182"/>
                      <a:pt x="129" y="182"/>
                      <a:pt x="132" y="180"/>
                    </a:cubicBezTo>
                    <a:cubicBezTo>
                      <a:pt x="133" y="179"/>
                      <a:pt x="134" y="178"/>
                      <a:pt x="135" y="177"/>
                    </a:cubicBezTo>
                    <a:cubicBezTo>
                      <a:pt x="136" y="176"/>
                      <a:pt x="138" y="176"/>
                      <a:pt x="139" y="175"/>
                    </a:cubicBezTo>
                    <a:cubicBezTo>
                      <a:pt x="141" y="173"/>
                      <a:pt x="140" y="170"/>
                      <a:pt x="141" y="168"/>
                    </a:cubicBezTo>
                    <a:cubicBezTo>
                      <a:pt x="142" y="166"/>
                      <a:pt x="141" y="166"/>
                      <a:pt x="143" y="164"/>
                    </a:cubicBezTo>
                    <a:cubicBezTo>
                      <a:pt x="143" y="164"/>
                      <a:pt x="146" y="164"/>
                      <a:pt x="147" y="164"/>
                    </a:cubicBezTo>
                    <a:cubicBezTo>
                      <a:pt x="162" y="165"/>
                      <a:pt x="176" y="164"/>
                      <a:pt x="191" y="165"/>
                    </a:cubicBezTo>
                    <a:cubicBezTo>
                      <a:pt x="197" y="165"/>
                      <a:pt x="205" y="164"/>
                      <a:pt x="211" y="168"/>
                    </a:cubicBezTo>
                    <a:cubicBezTo>
                      <a:pt x="214" y="171"/>
                      <a:pt x="215" y="174"/>
                      <a:pt x="219" y="176"/>
                    </a:cubicBezTo>
                    <a:cubicBezTo>
                      <a:pt x="221" y="178"/>
                      <a:pt x="224" y="178"/>
                      <a:pt x="227" y="178"/>
                    </a:cubicBezTo>
                    <a:cubicBezTo>
                      <a:pt x="227" y="176"/>
                      <a:pt x="227" y="173"/>
                      <a:pt x="227" y="171"/>
                    </a:cubicBezTo>
                    <a:cubicBezTo>
                      <a:pt x="227" y="168"/>
                      <a:pt x="229" y="169"/>
                      <a:pt x="232" y="167"/>
                    </a:cubicBezTo>
                    <a:cubicBezTo>
                      <a:pt x="233" y="167"/>
                      <a:pt x="234" y="165"/>
                      <a:pt x="235" y="165"/>
                    </a:cubicBezTo>
                    <a:cubicBezTo>
                      <a:pt x="236" y="165"/>
                      <a:pt x="236" y="165"/>
                      <a:pt x="236" y="165"/>
                    </a:cubicBezTo>
                    <a:cubicBezTo>
                      <a:pt x="236" y="164"/>
                      <a:pt x="236" y="164"/>
                      <a:pt x="236" y="16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29" name="Freeform 98">
                <a:extLst>
                  <a:ext uri="{FF2B5EF4-FFF2-40B4-BE49-F238E27FC236}">
                    <a16:creationId xmlns:a16="http://schemas.microsoft.com/office/drawing/2014/main" id="{D5548466-1DEE-4139-97AB-2BC5FFCB807A}"/>
                  </a:ext>
                </a:extLst>
              </p:cNvPr>
              <p:cNvSpPr>
                <a:spLocks/>
              </p:cNvSpPr>
              <p:nvPr/>
            </p:nvSpPr>
            <p:spPr bwMode="auto">
              <a:xfrm>
                <a:off x="7261225" y="1346200"/>
                <a:ext cx="712787" cy="904875"/>
              </a:xfrm>
              <a:custGeom>
                <a:avLst/>
                <a:gdLst>
                  <a:gd name="T0" fmla="*/ 185 w 190"/>
                  <a:gd name="T1" fmla="*/ 79 h 241"/>
                  <a:gd name="T2" fmla="*/ 188 w 190"/>
                  <a:gd name="T3" fmla="*/ 72 h 241"/>
                  <a:gd name="T4" fmla="*/ 188 w 190"/>
                  <a:gd name="T5" fmla="*/ 58 h 241"/>
                  <a:gd name="T6" fmla="*/ 183 w 190"/>
                  <a:gd name="T7" fmla="*/ 50 h 241"/>
                  <a:gd name="T8" fmla="*/ 180 w 190"/>
                  <a:gd name="T9" fmla="*/ 38 h 241"/>
                  <a:gd name="T10" fmla="*/ 175 w 190"/>
                  <a:gd name="T11" fmla="*/ 32 h 241"/>
                  <a:gd name="T12" fmla="*/ 165 w 190"/>
                  <a:gd name="T13" fmla="*/ 30 h 241"/>
                  <a:gd name="T14" fmla="*/ 155 w 190"/>
                  <a:gd name="T15" fmla="*/ 20 h 241"/>
                  <a:gd name="T16" fmla="*/ 139 w 190"/>
                  <a:gd name="T17" fmla="*/ 16 h 241"/>
                  <a:gd name="T18" fmla="*/ 130 w 190"/>
                  <a:gd name="T19" fmla="*/ 15 h 241"/>
                  <a:gd name="T20" fmla="*/ 117 w 190"/>
                  <a:gd name="T21" fmla="*/ 12 h 241"/>
                  <a:gd name="T22" fmla="*/ 99 w 190"/>
                  <a:gd name="T23" fmla="*/ 14 h 241"/>
                  <a:gd name="T24" fmla="*/ 91 w 190"/>
                  <a:gd name="T25" fmla="*/ 13 h 241"/>
                  <a:gd name="T26" fmla="*/ 82 w 190"/>
                  <a:gd name="T27" fmla="*/ 14 h 241"/>
                  <a:gd name="T28" fmla="*/ 70 w 190"/>
                  <a:gd name="T29" fmla="*/ 5 h 241"/>
                  <a:gd name="T30" fmla="*/ 59 w 190"/>
                  <a:gd name="T31" fmla="*/ 5 h 241"/>
                  <a:gd name="T32" fmla="*/ 55 w 190"/>
                  <a:gd name="T33" fmla="*/ 6 h 241"/>
                  <a:gd name="T34" fmla="*/ 51 w 190"/>
                  <a:gd name="T35" fmla="*/ 10 h 241"/>
                  <a:gd name="T36" fmla="*/ 33 w 190"/>
                  <a:gd name="T37" fmla="*/ 20 h 241"/>
                  <a:gd name="T38" fmla="*/ 26 w 190"/>
                  <a:gd name="T39" fmla="*/ 30 h 241"/>
                  <a:gd name="T40" fmla="*/ 28 w 190"/>
                  <a:gd name="T41" fmla="*/ 41 h 241"/>
                  <a:gd name="T42" fmla="*/ 36 w 190"/>
                  <a:gd name="T43" fmla="*/ 49 h 241"/>
                  <a:gd name="T44" fmla="*/ 41 w 190"/>
                  <a:gd name="T45" fmla="*/ 62 h 241"/>
                  <a:gd name="T46" fmla="*/ 41 w 190"/>
                  <a:gd name="T47" fmla="*/ 71 h 241"/>
                  <a:gd name="T48" fmla="*/ 41 w 190"/>
                  <a:gd name="T49" fmla="*/ 85 h 241"/>
                  <a:gd name="T50" fmla="*/ 43 w 190"/>
                  <a:gd name="T51" fmla="*/ 97 h 241"/>
                  <a:gd name="T52" fmla="*/ 29 w 190"/>
                  <a:gd name="T53" fmla="*/ 107 h 241"/>
                  <a:gd name="T54" fmla="*/ 15 w 190"/>
                  <a:gd name="T55" fmla="*/ 108 h 241"/>
                  <a:gd name="T56" fmla="*/ 10 w 190"/>
                  <a:gd name="T57" fmla="*/ 110 h 241"/>
                  <a:gd name="T58" fmla="*/ 6 w 190"/>
                  <a:gd name="T59" fmla="*/ 119 h 241"/>
                  <a:gd name="T60" fmla="*/ 11 w 190"/>
                  <a:gd name="T61" fmla="*/ 128 h 241"/>
                  <a:gd name="T62" fmla="*/ 11 w 190"/>
                  <a:gd name="T63" fmla="*/ 151 h 241"/>
                  <a:gd name="T64" fmla="*/ 7 w 190"/>
                  <a:gd name="T65" fmla="*/ 163 h 241"/>
                  <a:gd name="T66" fmla="*/ 3 w 190"/>
                  <a:gd name="T67" fmla="*/ 180 h 241"/>
                  <a:gd name="T68" fmla="*/ 0 w 190"/>
                  <a:gd name="T69" fmla="*/ 185 h 241"/>
                  <a:gd name="T70" fmla="*/ 4 w 190"/>
                  <a:gd name="T71" fmla="*/ 198 h 241"/>
                  <a:gd name="T72" fmla="*/ 3 w 190"/>
                  <a:gd name="T73" fmla="*/ 202 h 241"/>
                  <a:gd name="T74" fmla="*/ 6 w 190"/>
                  <a:gd name="T75" fmla="*/ 212 h 241"/>
                  <a:gd name="T76" fmla="*/ 14 w 190"/>
                  <a:gd name="T77" fmla="*/ 213 h 241"/>
                  <a:gd name="T78" fmla="*/ 34 w 190"/>
                  <a:gd name="T79" fmla="*/ 234 h 241"/>
                  <a:gd name="T80" fmla="*/ 43 w 190"/>
                  <a:gd name="T81" fmla="*/ 228 h 241"/>
                  <a:gd name="T82" fmla="*/ 49 w 190"/>
                  <a:gd name="T83" fmla="*/ 231 h 241"/>
                  <a:gd name="T84" fmla="*/ 65 w 190"/>
                  <a:gd name="T85" fmla="*/ 235 h 241"/>
                  <a:gd name="T86" fmla="*/ 76 w 190"/>
                  <a:gd name="T87" fmla="*/ 229 h 241"/>
                  <a:gd name="T88" fmla="*/ 81 w 190"/>
                  <a:gd name="T89" fmla="*/ 241 h 241"/>
                  <a:gd name="T90" fmla="*/ 91 w 190"/>
                  <a:gd name="T91" fmla="*/ 238 h 241"/>
                  <a:gd name="T92" fmla="*/ 106 w 190"/>
                  <a:gd name="T93" fmla="*/ 234 h 241"/>
                  <a:gd name="T94" fmla="*/ 118 w 190"/>
                  <a:gd name="T95" fmla="*/ 237 h 241"/>
                  <a:gd name="T96" fmla="*/ 130 w 190"/>
                  <a:gd name="T97" fmla="*/ 233 h 241"/>
                  <a:gd name="T98" fmla="*/ 134 w 190"/>
                  <a:gd name="T99" fmla="*/ 211 h 241"/>
                  <a:gd name="T100" fmla="*/ 150 w 190"/>
                  <a:gd name="T101" fmla="*/ 214 h 241"/>
                  <a:gd name="T102" fmla="*/ 168 w 190"/>
                  <a:gd name="T103" fmla="*/ 194 h 241"/>
                  <a:gd name="T104" fmla="*/ 167 w 190"/>
                  <a:gd name="T105" fmla="*/ 171 h 241"/>
                  <a:gd name="T106" fmla="*/ 163 w 190"/>
                  <a:gd name="T107" fmla="*/ 149 h 241"/>
                  <a:gd name="T108" fmla="*/ 168 w 190"/>
                  <a:gd name="T109" fmla="*/ 127 h 241"/>
                  <a:gd name="T110" fmla="*/ 158 w 190"/>
                  <a:gd name="T111" fmla="*/ 119 h 241"/>
                  <a:gd name="T112" fmla="*/ 168 w 190"/>
                  <a:gd name="T113" fmla="*/ 97 h 241"/>
                  <a:gd name="T114" fmla="*/ 174 w 190"/>
                  <a:gd name="T115" fmla="*/ 8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241">
                    <a:moveTo>
                      <a:pt x="178" y="83"/>
                    </a:moveTo>
                    <a:cubicBezTo>
                      <a:pt x="181" y="81"/>
                      <a:pt x="184" y="82"/>
                      <a:pt x="185" y="79"/>
                    </a:cubicBezTo>
                    <a:cubicBezTo>
                      <a:pt x="185" y="77"/>
                      <a:pt x="184" y="76"/>
                      <a:pt x="185" y="75"/>
                    </a:cubicBezTo>
                    <a:cubicBezTo>
                      <a:pt x="186" y="74"/>
                      <a:pt x="187" y="73"/>
                      <a:pt x="188" y="72"/>
                    </a:cubicBezTo>
                    <a:cubicBezTo>
                      <a:pt x="190" y="70"/>
                      <a:pt x="190" y="67"/>
                      <a:pt x="189" y="65"/>
                    </a:cubicBezTo>
                    <a:cubicBezTo>
                      <a:pt x="189" y="63"/>
                      <a:pt x="190" y="60"/>
                      <a:pt x="188" y="58"/>
                    </a:cubicBezTo>
                    <a:cubicBezTo>
                      <a:pt x="187" y="57"/>
                      <a:pt x="186" y="56"/>
                      <a:pt x="185" y="54"/>
                    </a:cubicBezTo>
                    <a:cubicBezTo>
                      <a:pt x="184" y="53"/>
                      <a:pt x="183" y="52"/>
                      <a:pt x="183" y="50"/>
                    </a:cubicBezTo>
                    <a:cubicBezTo>
                      <a:pt x="183" y="49"/>
                      <a:pt x="184" y="47"/>
                      <a:pt x="184" y="46"/>
                    </a:cubicBezTo>
                    <a:cubicBezTo>
                      <a:pt x="184" y="43"/>
                      <a:pt x="183" y="40"/>
                      <a:pt x="180" y="38"/>
                    </a:cubicBezTo>
                    <a:cubicBezTo>
                      <a:pt x="179" y="37"/>
                      <a:pt x="178" y="38"/>
                      <a:pt x="177" y="36"/>
                    </a:cubicBezTo>
                    <a:cubicBezTo>
                      <a:pt x="176" y="34"/>
                      <a:pt x="177" y="32"/>
                      <a:pt x="175" y="32"/>
                    </a:cubicBezTo>
                    <a:cubicBezTo>
                      <a:pt x="173" y="32"/>
                      <a:pt x="171" y="34"/>
                      <a:pt x="169" y="32"/>
                    </a:cubicBezTo>
                    <a:cubicBezTo>
                      <a:pt x="168" y="30"/>
                      <a:pt x="168" y="31"/>
                      <a:pt x="165" y="30"/>
                    </a:cubicBezTo>
                    <a:cubicBezTo>
                      <a:pt x="165" y="29"/>
                      <a:pt x="165" y="27"/>
                      <a:pt x="165" y="26"/>
                    </a:cubicBezTo>
                    <a:cubicBezTo>
                      <a:pt x="164" y="20"/>
                      <a:pt x="159" y="20"/>
                      <a:pt x="155" y="20"/>
                    </a:cubicBezTo>
                    <a:cubicBezTo>
                      <a:pt x="150" y="20"/>
                      <a:pt x="147" y="17"/>
                      <a:pt x="142" y="16"/>
                    </a:cubicBezTo>
                    <a:cubicBezTo>
                      <a:pt x="141" y="16"/>
                      <a:pt x="140" y="17"/>
                      <a:pt x="139" y="16"/>
                    </a:cubicBezTo>
                    <a:cubicBezTo>
                      <a:pt x="137" y="16"/>
                      <a:pt x="137" y="15"/>
                      <a:pt x="136" y="15"/>
                    </a:cubicBezTo>
                    <a:cubicBezTo>
                      <a:pt x="134" y="15"/>
                      <a:pt x="132" y="15"/>
                      <a:pt x="130" y="15"/>
                    </a:cubicBezTo>
                    <a:cubicBezTo>
                      <a:pt x="128" y="15"/>
                      <a:pt x="126" y="13"/>
                      <a:pt x="124" y="12"/>
                    </a:cubicBezTo>
                    <a:cubicBezTo>
                      <a:pt x="122" y="12"/>
                      <a:pt x="119" y="12"/>
                      <a:pt x="117" y="12"/>
                    </a:cubicBezTo>
                    <a:cubicBezTo>
                      <a:pt x="113" y="11"/>
                      <a:pt x="109" y="12"/>
                      <a:pt x="105" y="14"/>
                    </a:cubicBezTo>
                    <a:cubicBezTo>
                      <a:pt x="103" y="14"/>
                      <a:pt x="100" y="13"/>
                      <a:pt x="99" y="14"/>
                    </a:cubicBezTo>
                    <a:cubicBezTo>
                      <a:pt x="97" y="15"/>
                      <a:pt x="96" y="18"/>
                      <a:pt x="93" y="16"/>
                    </a:cubicBezTo>
                    <a:cubicBezTo>
                      <a:pt x="92" y="15"/>
                      <a:pt x="92" y="14"/>
                      <a:pt x="91" y="13"/>
                    </a:cubicBezTo>
                    <a:cubicBezTo>
                      <a:pt x="90" y="13"/>
                      <a:pt x="89" y="13"/>
                      <a:pt x="88" y="13"/>
                    </a:cubicBezTo>
                    <a:cubicBezTo>
                      <a:pt x="86" y="13"/>
                      <a:pt x="84" y="14"/>
                      <a:pt x="82" y="14"/>
                    </a:cubicBezTo>
                    <a:cubicBezTo>
                      <a:pt x="79" y="14"/>
                      <a:pt x="76" y="13"/>
                      <a:pt x="74" y="11"/>
                    </a:cubicBezTo>
                    <a:cubicBezTo>
                      <a:pt x="73" y="10"/>
                      <a:pt x="71" y="6"/>
                      <a:pt x="70" y="5"/>
                    </a:cubicBezTo>
                    <a:cubicBezTo>
                      <a:pt x="69" y="4"/>
                      <a:pt x="67" y="6"/>
                      <a:pt x="66" y="6"/>
                    </a:cubicBezTo>
                    <a:cubicBezTo>
                      <a:pt x="64" y="6"/>
                      <a:pt x="61" y="6"/>
                      <a:pt x="59" y="5"/>
                    </a:cubicBezTo>
                    <a:cubicBezTo>
                      <a:pt x="59" y="3"/>
                      <a:pt x="62" y="2"/>
                      <a:pt x="60" y="0"/>
                    </a:cubicBezTo>
                    <a:cubicBezTo>
                      <a:pt x="57" y="1"/>
                      <a:pt x="57" y="5"/>
                      <a:pt x="55" y="6"/>
                    </a:cubicBezTo>
                    <a:cubicBezTo>
                      <a:pt x="53" y="7"/>
                      <a:pt x="52" y="6"/>
                      <a:pt x="51" y="7"/>
                    </a:cubicBezTo>
                    <a:cubicBezTo>
                      <a:pt x="51" y="8"/>
                      <a:pt x="51" y="10"/>
                      <a:pt x="51" y="10"/>
                    </a:cubicBezTo>
                    <a:cubicBezTo>
                      <a:pt x="51" y="17"/>
                      <a:pt x="45" y="16"/>
                      <a:pt x="40" y="17"/>
                    </a:cubicBezTo>
                    <a:cubicBezTo>
                      <a:pt x="38" y="17"/>
                      <a:pt x="35" y="19"/>
                      <a:pt x="33" y="20"/>
                    </a:cubicBezTo>
                    <a:cubicBezTo>
                      <a:pt x="31" y="20"/>
                      <a:pt x="26" y="22"/>
                      <a:pt x="26" y="24"/>
                    </a:cubicBezTo>
                    <a:cubicBezTo>
                      <a:pt x="24" y="26"/>
                      <a:pt x="30" y="27"/>
                      <a:pt x="26" y="30"/>
                    </a:cubicBezTo>
                    <a:cubicBezTo>
                      <a:pt x="24" y="31"/>
                      <a:pt x="22" y="31"/>
                      <a:pt x="19" y="31"/>
                    </a:cubicBezTo>
                    <a:cubicBezTo>
                      <a:pt x="18" y="34"/>
                      <a:pt x="26" y="39"/>
                      <a:pt x="28" y="41"/>
                    </a:cubicBezTo>
                    <a:cubicBezTo>
                      <a:pt x="29" y="42"/>
                      <a:pt x="31" y="42"/>
                      <a:pt x="33" y="43"/>
                    </a:cubicBezTo>
                    <a:cubicBezTo>
                      <a:pt x="35" y="45"/>
                      <a:pt x="35" y="46"/>
                      <a:pt x="36" y="49"/>
                    </a:cubicBezTo>
                    <a:cubicBezTo>
                      <a:pt x="36" y="52"/>
                      <a:pt x="38" y="53"/>
                      <a:pt x="38" y="56"/>
                    </a:cubicBezTo>
                    <a:cubicBezTo>
                      <a:pt x="39" y="59"/>
                      <a:pt x="38" y="59"/>
                      <a:pt x="41" y="62"/>
                    </a:cubicBezTo>
                    <a:cubicBezTo>
                      <a:pt x="43" y="64"/>
                      <a:pt x="44" y="65"/>
                      <a:pt x="45" y="68"/>
                    </a:cubicBezTo>
                    <a:cubicBezTo>
                      <a:pt x="46" y="72"/>
                      <a:pt x="42" y="70"/>
                      <a:pt x="41" y="71"/>
                    </a:cubicBezTo>
                    <a:cubicBezTo>
                      <a:pt x="38" y="73"/>
                      <a:pt x="40" y="79"/>
                      <a:pt x="40" y="81"/>
                    </a:cubicBezTo>
                    <a:cubicBezTo>
                      <a:pt x="40" y="83"/>
                      <a:pt x="40" y="84"/>
                      <a:pt x="41" y="85"/>
                    </a:cubicBezTo>
                    <a:cubicBezTo>
                      <a:pt x="41" y="87"/>
                      <a:pt x="43" y="87"/>
                      <a:pt x="43" y="89"/>
                    </a:cubicBezTo>
                    <a:cubicBezTo>
                      <a:pt x="44" y="91"/>
                      <a:pt x="44" y="94"/>
                      <a:pt x="43" y="97"/>
                    </a:cubicBezTo>
                    <a:cubicBezTo>
                      <a:pt x="39" y="97"/>
                      <a:pt x="36" y="99"/>
                      <a:pt x="33" y="102"/>
                    </a:cubicBezTo>
                    <a:cubicBezTo>
                      <a:pt x="31" y="104"/>
                      <a:pt x="31" y="106"/>
                      <a:pt x="29" y="107"/>
                    </a:cubicBezTo>
                    <a:cubicBezTo>
                      <a:pt x="27" y="107"/>
                      <a:pt x="25" y="107"/>
                      <a:pt x="23" y="107"/>
                    </a:cubicBezTo>
                    <a:cubicBezTo>
                      <a:pt x="21" y="107"/>
                      <a:pt x="18" y="107"/>
                      <a:pt x="15" y="108"/>
                    </a:cubicBezTo>
                    <a:cubicBezTo>
                      <a:pt x="14" y="108"/>
                      <a:pt x="13" y="108"/>
                      <a:pt x="12" y="109"/>
                    </a:cubicBezTo>
                    <a:cubicBezTo>
                      <a:pt x="11" y="109"/>
                      <a:pt x="11" y="109"/>
                      <a:pt x="10" y="110"/>
                    </a:cubicBezTo>
                    <a:cubicBezTo>
                      <a:pt x="8" y="110"/>
                      <a:pt x="6" y="111"/>
                      <a:pt x="5" y="112"/>
                    </a:cubicBezTo>
                    <a:cubicBezTo>
                      <a:pt x="6" y="114"/>
                      <a:pt x="6" y="116"/>
                      <a:pt x="6" y="119"/>
                    </a:cubicBezTo>
                    <a:cubicBezTo>
                      <a:pt x="6" y="120"/>
                      <a:pt x="6" y="122"/>
                      <a:pt x="6" y="124"/>
                    </a:cubicBezTo>
                    <a:cubicBezTo>
                      <a:pt x="7" y="127"/>
                      <a:pt x="10" y="126"/>
                      <a:pt x="11" y="128"/>
                    </a:cubicBezTo>
                    <a:cubicBezTo>
                      <a:pt x="14" y="131"/>
                      <a:pt x="13" y="136"/>
                      <a:pt x="13" y="139"/>
                    </a:cubicBezTo>
                    <a:cubicBezTo>
                      <a:pt x="13" y="144"/>
                      <a:pt x="13" y="148"/>
                      <a:pt x="11" y="151"/>
                    </a:cubicBezTo>
                    <a:cubicBezTo>
                      <a:pt x="10" y="153"/>
                      <a:pt x="9" y="155"/>
                      <a:pt x="8" y="157"/>
                    </a:cubicBezTo>
                    <a:cubicBezTo>
                      <a:pt x="7" y="159"/>
                      <a:pt x="8" y="161"/>
                      <a:pt x="7" y="163"/>
                    </a:cubicBezTo>
                    <a:cubicBezTo>
                      <a:pt x="5" y="167"/>
                      <a:pt x="2" y="169"/>
                      <a:pt x="1" y="174"/>
                    </a:cubicBezTo>
                    <a:cubicBezTo>
                      <a:pt x="1" y="176"/>
                      <a:pt x="4" y="178"/>
                      <a:pt x="3" y="180"/>
                    </a:cubicBezTo>
                    <a:cubicBezTo>
                      <a:pt x="2" y="180"/>
                      <a:pt x="1" y="180"/>
                      <a:pt x="0" y="180"/>
                    </a:cubicBezTo>
                    <a:cubicBezTo>
                      <a:pt x="0" y="181"/>
                      <a:pt x="0" y="183"/>
                      <a:pt x="0" y="185"/>
                    </a:cubicBezTo>
                    <a:cubicBezTo>
                      <a:pt x="0" y="187"/>
                      <a:pt x="1" y="189"/>
                      <a:pt x="1" y="191"/>
                    </a:cubicBezTo>
                    <a:cubicBezTo>
                      <a:pt x="2" y="194"/>
                      <a:pt x="2" y="196"/>
                      <a:pt x="4" y="198"/>
                    </a:cubicBezTo>
                    <a:cubicBezTo>
                      <a:pt x="6" y="199"/>
                      <a:pt x="8" y="200"/>
                      <a:pt x="8" y="203"/>
                    </a:cubicBezTo>
                    <a:cubicBezTo>
                      <a:pt x="6" y="203"/>
                      <a:pt x="5" y="202"/>
                      <a:pt x="3" y="202"/>
                    </a:cubicBezTo>
                    <a:cubicBezTo>
                      <a:pt x="1" y="205"/>
                      <a:pt x="6" y="207"/>
                      <a:pt x="6" y="210"/>
                    </a:cubicBezTo>
                    <a:cubicBezTo>
                      <a:pt x="6" y="211"/>
                      <a:pt x="6" y="211"/>
                      <a:pt x="6" y="212"/>
                    </a:cubicBezTo>
                    <a:cubicBezTo>
                      <a:pt x="9" y="212"/>
                      <a:pt x="8" y="216"/>
                      <a:pt x="9" y="216"/>
                    </a:cubicBezTo>
                    <a:cubicBezTo>
                      <a:pt x="12" y="218"/>
                      <a:pt x="12" y="214"/>
                      <a:pt x="14" y="213"/>
                    </a:cubicBezTo>
                    <a:cubicBezTo>
                      <a:pt x="18" y="213"/>
                      <a:pt x="18" y="217"/>
                      <a:pt x="19" y="219"/>
                    </a:cubicBezTo>
                    <a:cubicBezTo>
                      <a:pt x="23" y="225"/>
                      <a:pt x="34" y="226"/>
                      <a:pt x="34" y="234"/>
                    </a:cubicBezTo>
                    <a:cubicBezTo>
                      <a:pt x="36" y="232"/>
                      <a:pt x="37" y="231"/>
                      <a:pt x="39" y="230"/>
                    </a:cubicBezTo>
                    <a:cubicBezTo>
                      <a:pt x="41" y="229"/>
                      <a:pt x="42" y="229"/>
                      <a:pt x="43" y="228"/>
                    </a:cubicBezTo>
                    <a:cubicBezTo>
                      <a:pt x="44" y="227"/>
                      <a:pt x="43" y="225"/>
                      <a:pt x="45" y="225"/>
                    </a:cubicBezTo>
                    <a:cubicBezTo>
                      <a:pt x="48" y="224"/>
                      <a:pt x="47" y="230"/>
                      <a:pt x="49" y="231"/>
                    </a:cubicBezTo>
                    <a:cubicBezTo>
                      <a:pt x="51" y="233"/>
                      <a:pt x="56" y="235"/>
                      <a:pt x="55" y="230"/>
                    </a:cubicBezTo>
                    <a:cubicBezTo>
                      <a:pt x="55" y="230"/>
                      <a:pt x="64" y="235"/>
                      <a:pt x="65" y="235"/>
                    </a:cubicBezTo>
                    <a:cubicBezTo>
                      <a:pt x="68" y="236"/>
                      <a:pt x="71" y="237"/>
                      <a:pt x="73" y="234"/>
                    </a:cubicBezTo>
                    <a:cubicBezTo>
                      <a:pt x="74" y="232"/>
                      <a:pt x="73" y="230"/>
                      <a:pt x="76" y="229"/>
                    </a:cubicBezTo>
                    <a:cubicBezTo>
                      <a:pt x="77" y="229"/>
                      <a:pt x="80" y="229"/>
                      <a:pt x="81" y="229"/>
                    </a:cubicBezTo>
                    <a:cubicBezTo>
                      <a:pt x="82" y="233"/>
                      <a:pt x="81" y="237"/>
                      <a:pt x="81" y="241"/>
                    </a:cubicBezTo>
                    <a:cubicBezTo>
                      <a:pt x="84" y="241"/>
                      <a:pt x="86" y="241"/>
                      <a:pt x="89" y="240"/>
                    </a:cubicBezTo>
                    <a:cubicBezTo>
                      <a:pt x="90" y="240"/>
                      <a:pt x="90" y="238"/>
                      <a:pt x="91" y="238"/>
                    </a:cubicBezTo>
                    <a:cubicBezTo>
                      <a:pt x="92" y="237"/>
                      <a:pt x="94" y="238"/>
                      <a:pt x="95" y="238"/>
                    </a:cubicBezTo>
                    <a:cubicBezTo>
                      <a:pt x="100" y="236"/>
                      <a:pt x="101" y="229"/>
                      <a:pt x="106" y="234"/>
                    </a:cubicBezTo>
                    <a:cubicBezTo>
                      <a:pt x="108" y="236"/>
                      <a:pt x="107" y="237"/>
                      <a:pt x="111" y="238"/>
                    </a:cubicBezTo>
                    <a:cubicBezTo>
                      <a:pt x="113" y="238"/>
                      <a:pt x="115" y="237"/>
                      <a:pt x="118" y="237"/>
                    </a:cubicBezTo>
                    <a:cubicBezTo>
                      <a:pt x="121" y="236"/>
                      <a:pt x="123" y="235"/>
                      <a:pt x="126" y="235"/>
                    </a:cubicBezTo>
                    <a:cubicBezTo>
                      <a:pt x="126" y="234"/>
                      <a:pt x="127" y="234"/>
                      <a:pt x="130" y="233"/>
                    </a:cubicBezTo>
                    <a:cubicBezTo>
                      <a:pt x="137" y="229"/>
                      <a:pt x="126" y="219"/>
                      <a:pt x="128" y="213"/>
                    </a:cubicBezTo>
                    <a:cubicBezTo>
                      <a:pt x="129" y="211"/>
                      <a:pt x="132" y="212"/>
                      <a:pt x="134" y="211"/>
                    </a:cubicBezTo>
                    <a:cubicBezTo>
                      <a:pt x="137" y="211"/>
                      <a:pt x="137" y="208"/>
                      <a:pt x="140" y="208"/>
                    </a:cubicBezTo>
                    <a:cubicBezTo>
                      <a:pt x="144" y="207"/>
                      <a:pt x="147" y="212"/>
                      <a:pt x="150" y="214"/>
                    </a:cubicBezTo>
                    <a:cubicBezTo>
                      <a:pt x="159" y="223"/>
                      <a:pt x="158" y="207"/>
                      <a:pt x="161" y="202"/>
                    </a:cubicBezTo>
                    <a:cubicBezTo>
                      <a:pt x="164" y="198"/>
                      <a:pt x="168" y="200"/>
                      <a:pt x="168" y="194"/>
                    </a:cubicBezTo>
                    <a:cubicBezTo>
                      <a:pt x="168" y="189"/>
                      <a:pt x="168" y="185"/>
                      <a:pt x="166" y="181"/>
                    </a:cubicBezTo>
                    <a:cubicBezTo>
                      <a:pt x="165" y="176"/>
                      <a:pt x="164" y="174"/>
                      <a:pt x="167" y="171"/>
                    </a:cubicBezTo>
                    <a:cubicBezTo>
                      <a:pt x="170" y="168"/>
                      <a:pt x="166" y="166"/>
                      <a:pt x="164" y="164"/>
                    </a:cubicBezTo>
                    <a:cubicBezTo>
                      <a:pt x="162" y="160"/>
                      <a:pt x="166" y="153"/>
                      <a:pt x="163" y="149"/>
                    </a:cubicBezTo>
                    <a:cubicBezTo>
                      <a:pt x="162" y="147"/>
                      <a:pt x="163" y="140"/>
                      <a:pt x="163" y="137"/>
                    </a:cubicBezTo>
                    <a:cubicBezTo>
                      <a:pt x="163" y="133"/>
                      <a:pt x="166" y="130"/>
                      <a:pt x="168" y="127"/>
                    </a:cubicBezTo>
                    <a:cubicBezTo>
                      <a:pt x="166" y="124"/>
                      <a:pt x="164" y="123"/>
                      <a:pt x="161" y="125"/>
                    </a:cubicBezTo>
                    <a:cubicBezTo>
                      <a:pt x="156" y="128"/>
                      <a:pt x="157" y="121"/>
                      <a:pt x="158" y="119"/>
                    </a:cubicBezTo>
                    <a:cubicBezTo>
                      <a:pt x="159" y="116"/>
                      <a:pt x="162" y="113"/>
                      <a:pt x="164" y="110"/>
                    </a:cubicBezTo>
                    <a:cubicBezTo>
                      <a:pt x="166" y="107"/>
                      <a:pt x="167" y="101"/>
                      <a:pt x="168" y="97"/>
                    </a:cubicBezTo>
                    <a:cubicBezTo>
                      <a:pt x="168" y="93"/>
                      <a:pt x="165" y="92"/>
                      <a:pt x="170" y="90"/>
                    </a:cubicBezTo>
                    <a:cubicBezTo>
                      <a:pt x="172" y="89"/>
                      <a:pt x="172" y="87"/>
                      <a:pt x="174" y="88"/>
                    </a:cubicBezTo>
                    <a:cubicBezTo>
                      <a:pt x="174" y="86"/>
                      <a:pt x="175" y="84"/>
                      <a:pt x="178" y="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0" name="Freeform 99">
                <a:extLst>
                  <a:ext uri="{FF2B5EF4-FFF2-40B4-BE49-F238E27FC236}">
                    <a16:creationId xmlns:a16="http://schemas.microsoft.com/office/drawing/2014/main" id="{0F1B61A1-10DD-460C-A859-8BF9E8A66539}"/>
                  </a:ext>
                </a:extLst>
              </p:cNvPr>
              <p:cNvSpPr>
                <a:spLocks/>
              </p:cNvSpPr>
              <p:nvPr/>
            </p:nvSpPr>
            <p:spPr bwMode="auto">
              <a:xfrm>
                <a:off x="6724650" y="192088"/>
                <a:ext cx="1609725" cy="1604963"/>
              </a:xfrm>
              <a:custGeom>
                <a:avLst/>
                <a:gdLst>
                  <a:gd name="T0" fmla="*/ 408 w 429"/>
                  <a:gd name="T1" fmla="*/ 282 h 428"/>
                  <a:gd name="T2" fmla="*/ 395 w 429"/>
                  <a:gd name="T3" fmla="*/ 252 h 428"/>
                  <a:gd name="T4" fmla="*/ 372 w 429"/>
                  <a:gd name="T5" fmla="*/ 233 h 428"/>
                  <a:gd name="T6" fmla="*/ 344 w 429"/>
                  <a:gd name="T7" fmla="*/ 206 h 428"/>
                  <a:gd name="T8" fmla="*/ 334 w 429"/>
                  <a:gd name="T9" fmla="*/ 182 h 428"/>
                  <a:gd name="T10" fmla="*/ 318 w 429"/>
                  <a:gd name="T11" fmla="*/ 165 h 428"/>
                  <a:gd name="T12" fmla="*/ 310 w 429"/>
                  <a:gd name="T13" fmla="*/ 146 h 428"/>
                  <a:gd name="T14" fmla="*/ 296 w 429"/>
                  <a:gd name="T15" fmla="*/ 124 h 428"/>
                  <a:gd name="T16" fmla="*/ 262 w 429"/>
                  <a:gd name="T17" fmla="*/ 133 h 428"/>
                  <a:gd name="T18" fmla="*/ 249 w 429"/>
                  <a:gd name="T19" fmla="*/ 102 h 428"/>
                  <a:gd name="T20" fmla="*/ 251 w 429"/>
                  <a:gd name="T21" fmla="*/ 63 h 428"/>
                  <a:gd name="T22" fmla="*/ 220 w 429"/>
                  <a:gd name="T23" fmla="*/ 32 h 428"/>
                  <a:gd name="T24" fmla="*/ 214 w 429"/>
                  <a:gd name="T25" fmla="*/ 0 h 428"/>
                  <a:gd name="T26" fmla="*/ 187 w 429"/>
                  <a:gd name="T27" fmla="*/ 59 h 428"/>
                  <a:gd name="T28" fmla="*/ 169 w 429"/>
                  <a:gd name="T29" fmla="*/ 97 h 428"/>
                  <a:gd name="T30" fmla="*/ 119 w 429"/>
                  <a:gd name="T31" fmla="*/ 131 h 428"/>
                  <a:gd name="T32" fmla="*/ 104 w 429"/>
                  <a:gd name="T33" fmla="*/ 179 h 428"/>
                  <a:gd name="T34" fmla="*/ 103 w 429"/>
                  <a:gd name="T35" fmla="*/ 208 h 428"/>
                  <a:gd name="T36" fmla="*/ 77 w 429"/>
                  <a:gd name="T37" fmla="*/ 268 h 428"/>
                  <a:gd name="T38" fmla="*/ 31 w 429"/>
                  <a:gd name="T39" fmla="*/ 287 h 428"/>
                  <a:gd name="T40" fmla="*/ 14 w 429"/>
                  <a:gd name="T41" fmla="*/ 314 h 428"/>
                  <a:gd name="T42" fmla="*/ 2 w 429"/>
                  <a:gd name="T43" fmla="*/ 341 h 428"/>
                  <a:gd name="T44" fmla="*/ 31 w 429"/>
                  <a:gd name="T45" fmla="*/ 361 h 428"/>
                  <a:gd name="T46" fmla="*/ 58 w 429"/>
                  <a:gd name="T47" fmla="*/ 377 h 428"/>
                  <a:gd name="T48" fmla="*/ 90 w 429"/>
                  <a:gd name="T49" fmla="*/ 377 h 428"/>
                  <a:gd name="T50" fmla="*/ 112 w 429"/>
                  <a:gd name="T51" fmla="*/ 389 h 428"/>
                  <a:gd name="T52" fmla="*/ 123 w 429"/>
                  <a:gd name="T53" fmla="*/ 420 h 428"/>
                  <a:gd name="T54" fmla="*/ 137 w 429"/>
                  <a:gd name="T55" fmla="*/ 419 h 428"/>
                  <a:gd name="T56" fmla="*/ 155 w 429"/>
                  <a:gd name="T57" fmla="*/ 417 h 428"/>
                  <a:gd name="T58" fmla="*/ 176 w 429"/>
                  <a:gd name="T59" fmla="*/ 410 h 428"/>
                  <a:gd name="T60" fmla="*/ 183 w 429"/>
                  <a:gd name="T61" fmla="*/ 389 h 428"/>
                  <a:gd name="T62" fmla="*/ 181 w 429"/>
                  <a:gd name="T63" fmla="*/ 364 h 428"/>
                  <a:gd name="T64" fmla="*/ 162 w 429"/>
                  <a:gd name="T65" fmla="*/ 339 h 428"/>
                  <a:gd name="T66" fmla="*/ 183 w 429"/>
                  <a:gd name="T67" fmla="*/ 325 h 428"/>
                  <a:gd name="T68" fmla="*/ 203 w 429"/>
                  <a:gd name="T69" fmla="*/ 308 h 428"/>
                  <a:gd name="T70" fmla="*/ 217 w 429"/>
                  <a:gd name="T71" fmla="*/ 319 h 428"/>
                  <a:gd name="T72" fmla="*/ 236 w 429"/>
                  <a:gd name="T73" fmla="*/ 324 h 428"/>
                  <a:gd name="T74" fmla="*/ 267 w 429"/>
                  <a:gd name="T75" fmla="*/ 320 h 428"/>
                  <a:gd name="T76" fmla="*/ 285 w 429"/>
                  <a:gd name="T77" fmla="*/ 324 h 428"/>
                  <a:gd name="T78" fmla="*/ 312 w 429"/>
                  <a:gd name="T79" fmla="*/ 340 h 428"/>
                  <a:gd name="T80" fmla="*/ 327 w 429"/>
                  <a:gd name="T81" fmla="*/ 354 h 428"/>
                  <a:gd name="T82" fmla="*/ 332 w 429"/>
                  <a:gd name="T83" fmla="*/ 373 h 428"/>
                  <a:gd name="T84" fmla="*/ 321 w 429"/>
                  <a:gd name="T85" fmla="*/ 391 h 428"/>
                  <a:gd name="T86" fmla="*/ 331 w 429"/>
                  <a:gd name="T87" fmla="*/ 402 h 428"/>
                  <a:gd name="T88" fmla="*/ 365 w 429"/>
                  <a:gd name="T89" fmla="*/ 417 h 428"/>
                  <a:gd name="T90" fmla="*/ 393 w 429"/>
                  <a:gd name="T91" fmla="*/ 383 h 428"/>
                  <a:gd name="T92" fmla="*/ 414 w 429"/>
                  <a:gd name="T93" fmla="*/ 348 h 428"/>
                  <a:gd name="T94" fmla="*/ 426 w 429"/>
                  <a:gd name="T95" fmla="*/ 30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9" h="428">
                    <a:moveTo>
                      <a:pt x="426" y="307"/>
                    </a:moveTo>
                    <a:cubicBezTo>
                      <a:pt x="425" y="305"/>
                      <a:pt x="420" y="302"/>
                      <a:pt x="418" y="301"/>
                    </a:cubicBezTo>
                    <a:cubicBezTo>
                      <a:pt x="415" y="301"/>
                      <a:pt x="415" y="294"/>
                      <a:pt x="415" y="292"/>
                    </a:cubicBezTo>
                    <a:cubicBezTo>
                      <a:pt x="414" y="287"/>
                      <a:pt x="411" y="285"/>
                      <a:pt x="408" y="282"/>
                    </a:cubicBezTo>
                    <a:cubicBezTo>
                      <a:pt x="407" y="280"/>
                      <a:pt x="407" y="278"/>
                      <a:pt x="404" y="277"/>
                    </a:cubicBezTo>
                    <a:cubicBezTo>
                      <a:pt x="402" y="276"/>
                      <a:pt x="402" y="275"/>
                      <a:pt x="402" y="273"/>
                    </a:cubicBezTo>
                    <a:cubicBezTo>
                      <a:pt x="400" y="270"/>
                      <a:pt x="396" y="270"/>
                      <a:pt x="397" y="265"/>
                    </a:cubicBezTo>
                    <a:cubicBezTo>
                      <a:pt x="398" y="262"/>
                      <a:pt x="396" y="255"/>
                      <a:pt x="395" y="252"/>
                    </a:cubicBezTo>
                    <a:cubicBezTo>
                      <a:pt x="395" y="249"/>
                      <a:pt x="393" y="245"/>
                      <a:pt x="391" y="243"/>
                    </a:cubicBezTo>
                    <a:cubicBezTo>
                      <a:pt x="390" y="241"/>
                      <a:pt x="387" y="242"/>
                      <a:pt x="386" y="239"/>
                    </a:cubicBezTo>
                    <a:cubicBezTo>
                      <a:pt x="385" y="237"/>
                      <a:pt x="385" y="236"/>
                      <a:pt x="383" y="234"/>
                    </a:cubicBezTo>
                    <a:cubicBezTo>
                      <a:pt x="380" y="232"/>
                      <a:pt x="376" y="235"/>
                      <a:pt x="372" y="233"/>
                    </a:cubicBezTo>
                    <a:cubicBezTo>
                      <a:pt x="367" y="230"/>
                      <a:pt x="366" y="231"/>
                      <a:pt x="361" y="231"/>
                    </a:cubicBezTo>
                    <a:cubicBezTo>
                      <a:pt x="357" y="231"/>
                      <a:pt x="355" y="227"/>
                      <a:pt x="354" y="224"/>
                    </a:cubicBezTo>
                    <a:cubicBezTo>
                      <a:pt x="353" y="220"/>
                      <a:pt x="354" y="216"/>
                      <a:pt x="352" y="213"/>
                    </a:cubicBezTo>
                    <a:cubicBezTo>
                      <a:pt x="350" y="210"/>
                      <a:pt x="347" y="206"/>
                      <a:pt x="344" y="206"/>
                    </a:cubicBezTo>
                    <a:cubicBezTo>
                      <a:pt x="340" y="204"/>
                      <a:pt x="342" y="201"/>
                      <a:pt x="340" y="198"/>
                    </a:cubicBezTo>
                    <a:cubicBezTo>
                      <a:pt x="340" y="196"/>
                      <a:pt x="337" y="196"/>
                      <a:pt x="337" y="194"/>
                    </a:cubicBezTo>
                    <a:cubicBezTo>
                      <a:pt x="336" y="192"/>
                      <a:pt x="336" y="191"/>
                      <a:pt x="335" y="189"/>
                    </a:cubicBezTo>
                    <a:cubicBezTo>
                      <a:pt x="334" y="186"/>
                      <a:pt x="335" y="184"/>
                      <a:pt x="334" y="182"/>
                    </a:cubicBezTo>
                    <a:cubicBezTo>
                      <a:pt x="333" y="180"/>
                      <a:pt x="331" y="179"/>
                      <a:pt x="330" y="178"/>
                    </a:cubicBezTo>
                    <a:cubicBezTo>
                      <a:pt x="328" y="175"/>
                      <a:pt x="328" y="171"/>
                      <a:pt x="325" y="168"/>
                    </a:cubicBezTo>
                    <a:cubicBezTo>
                      <a:pt x="324" y="167"/>
                      <a:pt x="323" y="166"/>
                      <a:pt x="322" y="165"/>
                    </a:cubicBezTo>
                    <a:cubicBezTo>
                      <a:pt x="320" y="164"/>
                      <a:pt x="320" y="165"/>
                      <a:pt x="318" y="165"/>
                    </a:cubicBezTo>
                    <a:cubicBezTo>
                      <a:pt x="317" y="165"/>
                      <a:pt x="315" y="161"/>
                      <a:pt x="314" y="160"/>
                    </a:cubicBezTo>
                    <a:cubicBezTo>
                      <a:pt x="314" y="159"/>
                      <a:pt x="316" y="154"/>
                      <a:pt x="316" y="153"/>
                    </a:cubicBezTo>
                    <a:cubicBezTo>
                      <a:pt x="315" y="152"/>
                      <a:pt x="315" y="150"/>
                      <a:pt x="314" y="148"/>
                    </a:cubicBezTo>
                    <a:cubicBezTo>
                      <a:pt x="313" y="146"/>
                      <a:pt x="311" y="148"/>
                      <a:pt x="310" y="146"/>
                    </a:cubicBezTo>
                    <a:cubicBezTo>
                      <a:pt x="310" y="146"/>
                      <a:pt x="311" y="142"/>
                      <a:pt x="311" y="142"/>
                    </a:cubicBezTo>
                    <a:cubicBezTo>
                      <a:pt x="312" y="137"/>
                      <a:pt x="310" y="137"/>
                      <a:pt x="307" y="134"/>
                    </a:cubicBezTo>
                    <a:cubicBezTo>
                      <a:pt x="306" y="132"/>
                      <a:pt x="304" y="128"/>
                      <a:pt x="302" y="127"/>
                    </a:cubicBezTo>
                    <a:cubicBezTo>
                      <a:pt x="299" y="126"/>
                      <a:pt x="298" y="126"/>
                      <a:pt x="296" y="124"/>
                    </a:cubicBezTo>
                    <a:cubicBezTo>
                      <a:pt x="296" y="122"/>
                      <a:pt x="295" y="121"/>
                      <a:pt x="293" y="120"/>
                    </a:cubicBezTo>
                    <a:cubicBezTo>
                      <a:pt x="289" y="118"/>
                      <a:pt x="286" y="117"/>
                      <a:pt x="283" y="121"/>
                    </a:cubicBezTo>
                    <a:cubicBezTo>
                      <a:pt x="280" y="124"/>
                      <a:pt x="275" y="124"/>
                      <a:pt x="272" y="127"/>
                    </a:cubicBezTo>
                    <a:cubicBezTo>
                      <a:pt x="270" y="129"/>
                      <a:pt x="266" y="133"/>
                      <a:pt x="262" y="133"/>
                    </a:cubicBezTo>
                    <a:cubicBezTo>
                      <a:pt x="262" y="131"/>
                      <a:pt x="261" y="125"/>
                      <a:pt x="260" y="122"/>
                    </a:cubicBezTo>
                    <a:cubicBezTo>
                      <a:pt x="259" y="119"/>
                      <a:pt x="256" y="118"/>
                      <a:pt x="253" y="116"/>
                    </a:cubicBezTo>
                    <a:cubicBezTo>
                      <a:pt x="250" y="113"/>
                      <a:pt x="252" y="111"/>
                      <a:pt x="254" y="108"/>
                    </a:cubicBezTo>
                    <a:cubicBezTo>
                      <a:pt x="255" y="104"/>
                      <a:pt x="251" y="103"/>
                      <a:pt x="249" y="102"/>
                    </a:cubicBezTo>
                    <a:cubicBezTo>
                      <a:pt x="243" y="97"/>
                      <a:pt x="254" y="86"/>
                      <a:pt x="258" y="85"/>
                    </a:cubicBezTo>
                    <a:cubicBezTo>
                      <a:pt x="261" y="84"/>
                      <a:pt x="264" y="79"/>
                      <a:pt x="259" y="81"/>
                    </a:cubicBezTo>
                    <a:cubicBezTo>
                      <a:pt x="257" y="82"/>
                      <a:pt x="253" y="81"/>
                      <a:pt x="252" y="81"/>
                    </a:cubicBezTo>
                    <a:cubicBezTo>
                      <a:pt x="244" y="78"/>
                      <a:pt x="255" y="64"/>
                      <a:pt x="251" y="63"/>
                    </a:cubicBezTo>
                    <a:cubicBezTo>
                      <a:pt x="248" y="63"/>
                      <a:pt x="252" y="50"/>
                      <a:pt x="247" y="49"/>
                    </a:cubicBezTo>
                    <a:cubicBezTo>
                      <a:pt x="242" y="48"/>
                      <a:pt x="240" y="49"/>
                      <a:pt x="236" y="46"/>
                    </a:cubicBezTo>
                    <a:cubicBezTo>
                      <a:pt x="232" y="44"/>
                      <a:pt x="230" y="41"/>
                      <a:pt x="226" y="39"/>
                    </a:cubicBezTo>
                    <a:cubicBezTo>
                      <a:pt x="223" y="37"/>
                      <a:pt x="220" y="37"/>
                      <a:pt x="220" y="32"/>
                    </a:cubicBezTo>
                    <a:cubicBezTo>
                      <a:pt x="221" y="28"/>
                      <a:pt x="219" y="24"/>
                      <a:pt x="222" y="21"/>
                    </a:cubicBezTo>
                    <a:cubicBezTo>
                      <a:pt x="225" y="17"/>
                      <a:pt x="224" y="16"/>
                      <a:pt x="223" y="11"/>
                    </a:cubicBezTo>
                    <a:cubicBezTo>
                      <a:pt x="223" y="8"/>
                      <a:pt x="221" y="4"/>
                      <a:pt x="218" y="4"/>
                    </a:cubicBezTo>
                    <a:cubicBezTo>
                      <a:pt x="216" y="3"/>
                      <a:pt x="215" y="1"/>
                      <a:pt x="214" y="0"/>
                    </a:cubicBezTo>
                    <a:cubicBezTo>
                      <a:pt x="212" y="6"/>
                      <a:pt x="212" y="13"/>
                      <a:pt x="208" y="19"/>
                    </a:cubicBezTo>
                    <a:cubicBezTo>
                      <a:pt x="205" y="23"/>
                      <a:pt x="203" y="27"/>
                      <a:pt x="200" y="31"/>
                    </a:cubicBezTo>
                    <a:cubicBezTo>
                      <a:pt x="198" y="36"/>
                      <a:pt x="194" y="40"/>
                      <a:pt x="192" y="45"/>
                    </a:cubicBezTo>
                    <a:cubicBezTo>
                      <a:pt x="189" y="49"/>
                      <a:pt x="188" y="54"/>
                      <a:pt x="187" y="59"/>
                    </a:cubicBezTo>
                    <a:cubicBezTo>
                      <a:pt x="186" y="62"/>
                      <a:pt x="186" y="65"/>
                      <a:pt x="185" y="67"/>
                    </a:cubicBezTo>
                    <a:cubicBezTo>
                      <a:pt x="182" y="72"/>
                      <a:pt x="179" y="75"/>
                      <a:pt x="177" y="80"/>
                    </a:cubicBezTo>
                    <a:cubicBezTo>
                      <a:pt x="176" y="83"/>
                      <a:pt x="176" y="86"/>
                      <a:pt x="174" y="89"/>
                    </a:cubicBezTo>
                    <a:cubicBezTo>
                      <a:pt x="173" y="91"/>
                      <a:pt x="170" y="94"/>
                      <a:pt x="169" y="97"/>
                    </a:cubicBezTo>
                    <a:cubicBezTo>
                      <a:pt x="167" y="102"/>
                      <a:pt x="165" y="106"/>
                      <a:pt x="160" y="109"/>
                    </a:cubicBezTo>
                    <a:cubicBezTo>
                      <a:pt x="156" y="111"/>
                      <a:pt x="153" y="113"/>
                      <a:pt x="150" y="115"/>
                    </a:cubicBezTo>
                    <a:cubicBezTo>
                      <a:pt x="147" y="117"/>
                      <a:pt x="145" y="118"/>
                      <a:pt x="141" y="119"/>
                    </a:cubicBezTo>
                    <a:cubicBezTo>
                      <a:pt x="134" y="123"/>
                      <a:pt x="125" y="125"/>
                      <a:pt x="119" y="131"/>
                    </a:cubicBezTo>
                    <a:cubicBezTo>
                      <a:pt x="114" y="138"/>
                      <a:pt x="110" y="148"/>
                      <a:pt x="108" y="156"/>
                    </a:cubicBezTo>
                    <a:cubicBezTo>
                      <a:pt x="108" y="158"/>
                      <a:pt x="108" y="160"/>
                      <a:pt x="107" y="162"/>
                    </a:cubicBezTo>
                    <a:cubicBezTo>
                      <a:pt x="107" y="164"/>
                      <a:pt x="106" y="166"/>
                      <a:pt x="105" y="168"/>
                    </a:cubicBezTo>
                    <a:cubicBezTo>
                      <a:pt x="104" y="172"/>
                      <a:pt x="103" y="175"/>
                      <a:pt x="104" y="179"/>
                    </a:cubicBezTo>
                    <a:cubicBezTo>
                      <a:pt x="105" y="183"/>
                      <a:pt x="105" y="187"/>
                      <a:pt x="106" y="191"/>
                    </a:cubicBezTo>
                    <a:cubicBezTo>
                      <a:pt x="106" y="193"/>
                      <a:pt x="106" y="195"/>
                      <a:pt x="106" y="197"/>
                    </a:cubicBezTo>
                    <a:cubicBezTo>
                      <a:pt x="106" y="199"/>
                      <a:pt x="105" y="201"/>
                      <a:pt x="105" y="202"/>
                    </a:cubicBezTo>
                    <a:cubicBezTo>
                      <a:pt x="105" y="205"/>
                      <a:pt x="104" y="206"/>
                      <a:pt x="103" y="208"/>
                    </a:cubicBezTo>
                    <a:cubicBezTo>
                      <a:pt x="101" y="212"/>
                      <a:pt x="98" y="215"/>
                      <a:pt x="96" y="218"/>
                    </a:cubicBezTo>
                    <a:cubicBezTo>
                      <a:pt x="92" y="224"/>
                      <a:pt x="88" y="231"/>
                      <a:pt x="89" y="238"/>
                    </a:cubicBezTo>
                    <a:cubicBezTo>
                      <a:pt x="90" y="244"/>
                      <a:pt x="90" y="250"/>
                      <a:pt x="87" y="256"/>
                    </a:cubicBezTo>
                    <a:cubicBezTo>
                      <a:pt x="85" y="260"/>
                      <a:pt x="81" y="265"/>
                      <a:pt x="77" y="268"/>
                    </a:cubicBezTo>
                    <a:cubicBezTo>
                      <a:pt x="75" y="269"/>
                      <a:pt x="72" y="271"/>
                      <a:pt x="70" y="272"/>
                    </a:cubicBezTo>
                    <a:cubicBezTo>
                      <a:pt x="67" y="273"/>
                      <a:pt x="64" y="273"/>
                      <a:pt x="62" y="273"/>
                    </a:cubicBezTo>
                    <a:cubicBezTo>
                      <a:pt x="56" y="274"/>
                      <a:pt x="50" y="275"/>
                      <a:pt x="46" y="278"/>
                    </a:cubicBezTo>
                    <a:cubicBezTo>
                      <a:pt x="41" y="282"/>
                      <a:pt x="35" y="283"/>
                      <a:pt x="31" y="287"/>
                    </a:cubicBezTo>
                    <a:cubicBezTo>
                      <a:pt x="29" y="289"/>
                      <a:pt x="27" y="291"/>
                      <a:pt x="25" y="293"/>
                    </a:cubicBezTo>
                    <a:cubicBezTo>
                      <a:pt x="23" y="295"/>
                      <a:pt x="21" y="296"/>
                      <a:pt x="20" y="299"/>
                    </a:cubicBezTo>
                    <a:cubicBezTo>
                      <a:pt x="18" y="301"/>
                      <a:pt x="17" y="305"/>
                      <a:pt x="16" y="308"/>
                    </a:cubicBezTo>
                    <a:cubicBezTo>
                      <a:pt x="16" y="310"/>
                      <a:pt x="15" y="312"/>
                      <a:pt x="14" y="314"/>
                    </a:cubicBezTo>
                    <a:cubicBezTo>
                      <a:pt x="13" y="316"/>
                      <a:pt x="11" y="319"/>
                      <a:pt x="9" y="321"/>
                    </a:cubicBezTo>
                    <a:cubicBezTo>
                      <a:pt x="7" y="323"/>
                      <a:pt x="4" y="324"/>
                      <a:pt x="3" y="327"/>
                    </a:cubicBezTo>
                    <a:cubicBezTo>
                      <a:pt x="2" y="329"/>
                      <a:pt x="3" y="331"/>
                      <a:pt x="3" y="333"/>
                    </a:cubicBezTo>
                    <a:cubicBezTo>
                      <a:pt x="3" y="336"/>
                      <a:pt x="2" y="338"/>
                      <a:pt x="2" y="341"/>
                    </a:cubicBezTo>
                    <a:cubicBezTo>
                      <a:pt x="2" y="345"/>
                      <a:pt x="2" y="349"/>
                      <a:pt x="1" y="354"/>
                    </a:cubicBezTo>
                    <a:cubicBezTo>
                      <a:pt x="1" y="354"/>
                      <a:pt x="1" y="354"/>
                      <a:pt x="0" y="355"/>
                    </a:cubicBezTo>
                    <a:cubicBezTo>
                      <a:pt x="8" y="356"/>
                      <a:pt x="16" y="357"/>
                      <a:pt x="24" y="359"/>
                    </a:cubicBezTo>
                    <a:cubicBezTo>
                      <a:pt x="26" y="360"/>
                      <a:pt x="28" y="361"/>
                      <a:pt x="31" y="361"/>
                    </a:cubicBezTo>
                    <a:cubicBezTo>
                      <a:pt x="33" y="361"/>
                      <a:pt x="35" y="360"/>
                      <a:pt x="37" y="359"/>
                    </a:cubicBezTo>
                    <a:cubicBezTo>
                      <a:pt x="41" y="359"/>
                      <a:pt x="47" y="359"/>
                      <a:pt x="50" y="360"/>
                    </a:cubicBezTo>
                    <a:cubicBezTo>
                      <a:pt x="54" y="361"/>
                      <a:pt x="60" y="365"/>
                      <a:pt x="60" y="370"/>
                    </a:cubicBezTo>
                    <a:cubicBezTo>
                      <a:pt x="60" y="372"/>
                      <a:pt x="58" y="375"/>
                      <a:pt x="58" y="377"/>
                    </a:cubicBezTo>
                    <a:cubicBezTo>
                      <a:pt x="58" y="381"/>
                      <a:pt x="60" y="380"/>
                      <a:pt x="62" y="380"/>
                    </a:cubicBezTo>
                    <a:cubicBezTo>
                      <a:pt x="66" y="379"/>
                      <a:pt x="69" y="379"/>
                      <a:pt x="72" y="379"/>
                    </a:cubicBezTo>
                    <a:cubicBezTo>
                      <a:pt x="75" y="379"/>
                      <a:pt x="79" y="379"/>
                      <a:pt x="82" y="379"/>
                    </a:cubicBezTo>
                    <a:cubicBezTo>
                      <a:pt x="85" y="378"/>
                      <a:pt x="87" y="376"/>
                      <a:pt x="90" y="377"/>
                    </a:cubicBezTo>
                    <a:cubicBezTo>
                      <a:pt x="92" y="378"/>
                      <a:pt x="94" y="379"/>
                      <a:pt x="96" y="380"/>
                    </a:cubicBezTo>
                    <a:cubicBezTo>
                      <a:pt x="97" y="382"/>
                      <a:pt x="98" y="384"/>
                      <a:pt x="98" y="386"/>
                    </a:cubicBezTo>
                    <a:cubicBezTo>
                      <a:pt x="101" y="386"/>
                      <a:pt x="102" y="385"/>
                      <a:pt x="103" y="384"/>
                    </a:cubicBezTo>
                    <a:cubicBezTo>
                      <a:pt x="107" y="384"/>
                      <a:pt x="111" y="386"/>
                      <a:pt x="112" y="389"/>
                    </a:cubicBezTo>
                    <a:cubicBezTo>
                      <a:pt x="113" y="390"/>
                      <a:pt x="115" y="392"/>
                      <a:pt x="115" y="394"/>
                    </a:cubicBezTo>
                    <a:cubicBezTo>
                      <a:pt x="116" y="396"/>
                      <a:pt x="115" y="397"/>
                      <a:pt x="114" y="399"/>
                    </a:cubicBezTo>
                    <a:cubicBezTo>
                      <a:pt x="114" y="403"/>
                      <a:pt x="117" y="410"/>
                      <a:pt x="120" y="414"/>
                    </a:cubicBezTo>
                    <a:cubicBezTo>
                      <a:pt x="121" y="416"/>
                      <a:pt x="123" y="417"/>
                      <a:pt x="123" y="420"/>
                    </a:cubicBezTo>
                    <a:cubicBezTo>
                      <a:pt x="124" y="422"/>
                      <a:pt x="123" y="425"/>
                      <a:pt x="124" y="427"/>
                    </a:cubicBezTo>
                    <a:cubicBezTo>
                      <a:pt x="125" y="428"/>
                      <a:pt x="128" y="428"/>
                      <a:pt x="129" y="427"/>
                    </a:cubicBezTo>
                    <a:cubicBezTo>
                      <a:pt x="130" y="425"/>
                      <a:pt x="130" y="423"/>
                      <a:pt x="132" y="421"/>
                    </a:cubicBezTo>
                    <a:cubicBezTo>
                      <a:pt x="133" y="420"/>
                      <a:pt x="136" y="420"/>
                      <a:pt x="137" y="419"/>
                    </a:cubicBezTo>
                    <a:cubicBezTo>
                      <a:pt x="140" y="417"/>
                      <a:pt x="140" y="414"/>
                      <a:pt x="144" y="416"/>
                    </a:cubicBezTo>
                    <a:cubicBezTo>
                      <a:pt x="146" y="417"/>
                      <a:pt x="147" y="419"/>
                      <a:pt x="148" y="420"/>
                    </a:cubicBezTo>
                    <a:cubicBezTo>
                      <a:pt x="149" y="419"/>
                      <a:pt x="151" y="418"/>
                      <a:pt x="153" y="418"/>
                    </a:cubicBezTo>
                    <a:cubicBezTo>
                      <a:pt x="154" y="417"/>
                      <a:pt x="154" y="417"/>
                      <a:pt x="155" y="417"/>
                    </a:cubicBezTo>
                    <a:cubicBezTo>
                      <a:pt x="156" y="416"/>
                      <a:pt x="157" y="416"/>
                      <a:pt x="158" y="416"/>
                    </a:cubicBezTo>
                    <a:cubicBezTo>
                      <a:pt x="161" y="415"/>
                      <a:pt x="164" y="415"/>
                      <a:pt x="166" y="415"/>
                    </a:cubicBezTo>
                    <a:cubicBezTo>
                      <a:pt x="168" y="415"/>
                      <a:pt x="170" y="415"/>
                      <a:pt x="172" y="415"/>
                    </a:cubicBezTo>
                    <a:cubicBezTo>
                      <a:pt x="174" y="414"/>
                      <a:pt x="174" y="412"/>
                      <a:pt x="176" y="410"/>
                    </a:cubicBezTo>
                    <a:cubicBezTo>
                      <a:pt x="179" y="407"/>
                      <a:pt x="182" y="405"/>
                      <a:pt x="186" y="405"/>
                    </a:cubicBezTo>
                    <a:cubicBezTo>
                      <a:pt x="187" y="402"/>
                      <a:pt x="187" y="399"/>
                      <a:pt x="186" y="397"/>
                    </a:cubicBezTo>
                    <a:cubicBezTo>
                      <a:pt x="186" y="395"/>
                      <a:pt x="184" y="395"/>
                      <a:pt x="184" y="393"/>
                    </a:cubicBezTo>
                    <a:cubicBezTo>
                      <a:pt x="183" y="392"/>
                      <a:pt x="183" y="391"/>
                      <a:pt x="183" y="389"/>
                    </a:cubicBezTo>
                    <a:cubicBezTo>
                      <a:pt x="183" y="387"/>
                      <a:pt x="181" y="381"/>
                      <a:pt x="184" y="379"/>
                    </a:cubicBezTo>
                    <a:cubicBezTo>
                      <a:pt x="185" y="378"/>
                      <a:pt x="189" y="380"/>
                      <a:pt x="188" y="376"/>
                    </a:cubicBezTo>
                    <a:cubicBezTo>
                      <a:pt x="187" y="373"/>
                      <a:pt x="186" y="372"/>
                      <a:pt x="184" y="370"/>
                    </a:cubicBezTo>
                    <a:cubicBezTo>
                      <a:pt x="181" y="367"/>
                      <a:pt x="182" y="367"/>
                      <a:pt x="181" y="364"/>
                    </a:cubicBezTo>
                    <a:cubicBezTo>
                      <a:pt x="181" y="361"/>
                      <a:pt x="179" y="360"/>
                      <a:pt x="179" y="357"/>
                    </a:cubicBezTo>
                    <a:cubicBezTo>
                      <a:pt x="178" y="354"/>
                      <a:pt x="178" y="353"/>
                      <a:pt x="176" y="351"/>
                    </a:cubicBezTo>
                    <a:cubicBezTo>
                      <a:pt x="174" y="350"/>
                      <a:pt x="172" y="350"/>
                      <a:pt x="171" y="349"/>
                    </a:cubicBezTo>
                    <a:cubicBezTo>
                      <a:pt x="169" y="347"/>
                      <a:pt x="161" y="342"/>
                      <a:pt x="162" y="339"/>
                    </a:cubicBezTo>
                    <a:cubicBezTo>
                      <a:pt x="165" y="339"/>
                      <a:pt x="167" y="339"/>
                      <a:pt x="169" y="338"/>
                    </a:cubicBezTo>
                    <a:cubicBezTo>
                      <a:pt x="173" y="335"/>
                      <a:pt x="167" y="334"/>
                      <a:pt x="169" y="332"/>
                    </a:cubicBezTo>
                    <a:cubicBezTo>
                      <a:pt x="169" y="330"/>
                      <a:pt x="174" y="328"/>
                      <a:pt x="176" y="328"/>
                    </a:cubicBezTo>
                    <a:cubicBezTo>
                      <a:pt x="178" y="327"/>
                      <a:pt x="181" y="325"/>
                      <a:pt x="183" y="325"/>
                    </a:cubicBezTo>
                    <a:cubicBezTo>
                      <a:pt x="188" y="324"/>
                      <a:pt x="194" y="325"/>
                      <a:pt x="194" y="318"/>
                    </a:cubicBezTo>
                    <a:cubicBezTo>
                      <a:pt x="194" y="318"/>
                      <a:pt x="194" y="316"/>
                      <a:pt x="194" y="315"/>
                    </a:cubicBezTo>
                    <a:cubicBezTo>
                      <a:pt x="195" y="314"/>
                      <a:pt x="196" y="315"/>
                      <a:pt x="198" y="314"/>
                    </a:cubicBezTo>
                    <a:cubicBezTo>
                      <a:pt x="200" y="313"/>
                      <a:pt x="200" y="309"/>
                      <a:pt x="203" y="308"/>
                    </a:cubicBezTo>
                    <a:cubicBezTo>
                      <a:pt x="205" y="310"/>
                      <a:pt x="202" y="311"/>
                      <a:pt x="202" y="313"/>
                    </a:cubicBezTo>
                    <a:cubicBezTo>
                      <a:pt x="204" y="314"/>
                      <a:pt x="207" y="314"/>
                      <a:pt x="209" y="314"/>
                    </a:cubicBezTo>
                    <a:cubicBezTo>
                      <a:pt x="210" y="314"/>
                      <a:pt x="212" y="312"/>
                      <a:pt x="213" y="313"/>
                    </a:cubicBezTo>
                    <a:cubicBezTo>
                      <a:pt x="214" y="314"/>
                      <a:pt x="216" y="318"/>
                      <a:pt x="217" y="319"/>
                    </a:cubicBezTo>
                    <a:cubicBezTo>
                      <a:pt x="219" y="321"/>
                      <a:pt x="222" y="322"/>
                      <a:pt x="225" y="322"/>
                    </a:cubicBezTo>
                    <a:cubicBezTo>
                      <a:pt x="227" y="322"/>
                      <a:pt x="229" y="321"/>
                      <a:pt x="231" y="321"/>
                    </a:cubicBezTo>
                    <a:cubicBezTo>
                      <a:pt x="232" y="321"/>
                      <a:pt x="233" y="321"/>
                      <a:pt x="234" y="321"/>
                    </a:cubicBezTo>
                    <a:cubicBezTo>
                      <a:pt x="235" y="322"/>
                      <a:pt x="235" y="323"/>
                      <a:pt x="236" y="324"/>
                    </a:cubicBezTo>
                    <a:cubicBezTo>
                      <a:pt x="239" y="326"/>
                      <a:pt x="240" y="323"/>
                      <a:pt x="242" y="322"/>
                    </a:cubicBezTo>
                    <a:cubicBezTo>
                      <a:pt x="243" y="321"/>
                      <a:pt x="246" y="322"/>
                      <a:pt x="248" y="322"/>
                    </a:cubicBezTo>
                    <a:cubicBezTo>
                      <a:pt x="252" y="320"/>
                      <a:pt x="256" y="319"/>
                      <a:pt x="260" y="320"/>
                    </a:cubicBezTo>
                    <a:cubicBezTo>
                      <a:pt x="262" y="320"/>
                      <a:pt x="265" y="320"/>
                      <a:pt x="267" y="320"/>
                    </a:cubicBezTo>
                    <a:cubicBezTo>
                      <a:pt x="269" y="321"/>
                      <a:pt x="271" y="323"/>
                      <a:pt x="273" y="323"/>
                    </a:cubicBezTo>
                    <a:cubicBezTo>
                      <a:pt x="275" y="323"/>
                      <a:pt x="277" y="323"/>
                      <a:pt x="279" y="323"/>
                    </a:cubicBezTo>
                    <a:cubicBezTo>
                      <a:pt x="280" y="323"/>
                      <a:pt x="280" y="324"/>
                      <a:pt x="282" y="324"/>
                    </a:cubicBezTo>
                    <a:cubicBezTo>
                      <a:pt x="283" y="325"/>
                      <a:pt x="284" y="324"/>
                      <a:pt x="285" y="324"/>
                    </a:cubicBezTo>
                    <a:cubicBezTo>
                      <a:pt x="290" y="325"/>
                      <a:pt x="293" y="328"/>
                      <a:pt x="298" y="328"/>
                    </a:cubicBezTo>
                    <a:cubicBezTo>
                      <a:pt x="302" y="328"/>
                      <a:pt x="307" y="328"/>
                      <a:pt x="308" y="334"/>
                    </a:cubicBezTo>
                    <a:cubicBezTo>
                      <a:pt x="308" y="335"/>
                      <a:pt x="308" y="337"/>
                      <a:pt x="308" y="338"/>
                    </a:cubicBezTo>
                    <a:cubicBezTo>
                      <a:pt x="311" y="339"/>
                      <a:pt x="311" y="338"/>
                      <a:pt x="312" y="340"/>
                    </a:cubicBezTo>
                    <a:cubicBezTo>
                      <a:pt x="314" y="342"/>
                      <a:pt x="316" y="340"/>
                      <a:pt x="318" y="340"/>
                    </a:cubicBezTo>
                    <a:cubicBezTo>
                      <a:pt x="320" y="340"/>
                      <a:pt x="319" y="342"/>
                      <a:pt x="320" y="344"/>
                    </a:cubicBezTo>
                    <a:cubicBezTo>
                      <a:pt x="321" y="346"/>
                      <a:pt x="322" y="345"/>
                      <a:pt x="323" y="346"/>
                    </a:cubicBezTo>
                    <a:cubicBezTo>
                      <a:pt x="326" y="348"/>
                      <a:pt x="327" y="351"/>
                      <a:pt x="327" y="354"/>
                    </a:cubicBezTo>
                    <a:cubicBezTo>
                      <a:pt x="327" y="355"/>
                      <a:pt x="326" y="357"/>
                      <a:pt x="326" y="358"/>
                    </a:cubicBezTo>
                    <a:cubicBezTo>
                      <a:pt x="326" y="360"/>
                      <a:pt x="327" y="361"/>
                      <a:pt x="328" y="362"/>
                    </a:cubicBezTo>
                    <a:cubicBezTo>
                      <a:pt x="329" y="364"/>
                      <a:pt x="330" y="365"/>
                      <a:pt x="331" y="366"/>
                    </a:cubicBezTo>
                    <a:cubicBezTo>
                      <a:pt x="333" y="368"/>
                      <a:pt x="332" y="371"/>
                      <a:pt x="332" y="373"/>
                    </a:cubicBezTo>
                    <a:cubicBezTo>
                      <a:pt x="333" y="375"/>
                      <a:pt x="333" y="378"/>
                      <a:pt x="331" y="380"/>
                    </a:cubicBezTo>
                    <a:cubicBezTo>
                      <a:pt x="330" y="381"/>
                      <a:pt x="329" y="382"/>
                      <a:pt x="328" y="383"/>
                    </a:cubicBezTo>
                    <a:cubicBezTo>
                      <a:pt x="327" y="384"/>
                      <a:pt x="328" y="385"/>
                      <a:pt x="328" y="387"/>
                    </a:cubicBezTo>
                    <a:cubicBezTo>
                      <a:pt x="327" y="390"/>
                      <a:pt x="324" y="389"/>
                      <a:pt x="321" y="391"/>
                    </a:cubicBezTo>
                    <a:cubicBezTo>
                      <a:pt x="318" y="392"/>
                      <a:pt x="317" y="394"/>
                      <a:pt x="317" y="396"/>
                    </a:cubicBezTo>
                    <a:cubicBezTo>
                      <a:pt x="317" y="396"/>
                      <a:pt x="317" y="396"/>
                      <a:pt x="317" y="397"/>
                    </a:cubicBezTo>
                    <a:cubicBezTo>
                      <a:pt x="318" y="397"/>
                      <a:pt x="319" y="399"/>
                      <a:pt x="321" y="400"/>
                    </a:cubicBezTo>
                    <a:cubicBezTo>
                      <a:pt x="324" y="402"/>
                      <a:pt x="328" y="400"/>
                      <a:pt x="331" y="402"/>
                    </a:cubicBezTo>
                    <a:cubicBezTo>
                      <a:pt x="334" y="405"/>
                      <a:pt x="334" y="410"/>
                      <a:pt x="337" y="414"/>
                    </a:cubicBezTo>
                    <a:cubicBezTo>
                      <a:pt x="339" y="416"/>
                      <a:pt x="341" y="421"/>
                      <a:pt x="344" y="422"/>
                    </a:cubicBezTo>
                    <a:cubicBezTo>
                      <a:pt x="349" y="424"/>
                      <a:pt x="354" y="420"/>
                      <a:pt x="358" y="418"/>
                    </a:cubicBezTo>
                    <a:cubicBezTo>
                      <a:pt x="360" y="417"/>
                      <a:pt x="363" y="418"/>
                      <a:pt x="365" y="417"/>
                    </a:cubicBezTo>
                    <a:cubicBezTo>
                      <a:pt x="367" y="416"/>
                      <a:pt x="368" y="414"/>
                      <a:pt x="369" y="412"/>
                    </a:cubicBezTo>
                    <a:cubicBezTo>
                      <a:pt x="372" y="409"/>
                      <a:pt x="373" y="404"/>
                      <a:pt x="376" y="400"/>
                    </a:cubicBezTo>
                    <a:cubicBezTo>
                      <a:pt x="377" y="397"/>
                      <a:pt x="380" y="395"/>
                      <a:pt x="382" y="392"/>
                    </a:cubicBezTo>
                    <a:cubicBezTo>
                      <a:pt x="383" y="387"/>
                      <a:pt x="389" y="386"/>
                      <a:pt x="393" y="383"/>
                    </a:cubicBezTo>
                    <a:cubicBezTo>
                      <a:pt x="397" y="381"/>
                      <a:pt x="397" y="376"/>
                      <a:pt x="400" y="373"/>
                    </a:cubicBezTo>
                    <a:cubicBezTo>
                      <a:pt x="403" y="370"/>
                      <a:pt x="408" y="371"/>
                      <a:pt x="409" y="367"/>
                    </a:cubicBezTo>
                    <a:cubicBezTo>
                      <a:pt x="410" y="363"/>
                      <a:pt x="405" y="360"/>
                      <a:pt x="407" y="355"/>
                    </a:cubicBezTo>
                    <a:cubicBezTo>
                      <a:pt x="409" y="350"/>
                      <a:pt x="409" y="348"/>
                      <a:pt x="414" y="348"/>
                    </a:cubicBezTo>
                    <a:cubicBezTo>
                      <a:pt x="419" y="348"/>
                      <a:pt x="419" y="345"/>
                      <a:pt x="420" y="341"/>
                    </a:cubicBezTo>
                    <a:cubicBezTo>
                      <a:pt x="421" y="338"/>
                      <a:pt x="423" y="335"/>
                      <a:pt x="424" y="332"/>
                    </a:cubicBezTo>
                    <a:cubicBezTo>
                      <a:pt x="426" y="328"/>
                      <a:pt x="427" y="325"/>
                      <a:pt x="428" y="321"/>
                    </a:cubicBezTo>
                    <a:cubicBezTo>
                      <a:pt x="429" y="318"/>
                      <a:pt x="429" y="310"/>
                      <a:pt x="426" y="307"/>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nvGrpSpPr>
              <p:cNvPr id="931" name="グループ化 930">
                <a:extLst>
                  <a:ext uri="{FF2B5EF4-FFF2-40B4-BE49-F238E27FC236}">
                    <a16:creationId xmlns:a16="http://schemas.microsoft.com/office/drawing/2014/main" id="{C172A1A1-D231-4D8F-9A9C-8994A62BB3CF}"/>
                  </a:ext>
                </a:extLst>
              </p:cNvPr>
              <p:cNvGrpSpPr/>
              <p:nvPr/>
            </p:nvGrpSpPr>
            <p:grpSpPr>
              <a:xfrm>
                <a:off x="3803650" y="1860550"/>
                <a:ext cx="2744787" cy="2689225"/>
                <a:chOff x="3803650" y="1860550"/>
                <a:chExt cx="2744787" cy="2689225"/>
              </a:xfrm>
              <a:grpFill/>
            </p:grpSpPr>
            <p:sp>
              <p:nvSpPr>
                <p:cNvPr id="946" name="Freeform 100">
                  <a:extLst>
                    <a:ext uri="{FF2B5EF4-FFF2-40B4-BE49-F238E27FC236}">
                      <a16:creationId xmlns:a16="http://schemas.microsoft.com/office/drawing/2014/main" id="{826CC4B8-F544-4067-8E08-F2F22248FAA7}"/>
                    </a:ext>
                  </a:extLst>
                </p:cNvPr>
                <p:cNvSpPr>
                  <a:spLocks/>
                </p:cNvSpPr>
                <p:nvPr/>
              </p:nvSpPr>
              <p:spPr bwMode="auto">
                <a:xfrm>
                  <a:off x="4125913" y="4043363"/>
                  <a:ext cx="255587" cy="146050"/>
                </a:xfrm>
                <a:custGeom>
                  <a:avLst/>
                  <a:gdLst>
                    <a:gd name="T0" fmla="*/ 24 w 161"/>
                    <a:gd name="T1" fmla="*/ 80 h 92"/>
                    <a:gd name="T2" fmla="*/ 7 w 161"/>
                    <a:gd name="T3" fmla="*/ 28 h 92"/>
                    <a:gd name="T4" fmla="*/ 14 w 161"/>
                    <a:gd name="T5" fmla="*/ 21 h 92"/>
                    <a:gd name="T6" fmla="*/ 5 w 161"/>
                    <a:gd name="T7" fmla="*/ 19 h 92"/>
                    <a:gd name="T8" fmla="*/ 0 w 161"/>
                    <a:gd name="T9" fmla="*/ 0 h 92"/>
                    <a:gd name="T10" fmla="*/ 22 w 161"/>
                    <a:gd name="T11" fmla="*/ 2 h 92"/>
                    <a:gd name="T12" fmla="*/ 43 w 161"/>
                    <a:gd name="T13" fmla="*/ 11 h 92"/>
                    <a:gd name="T14" fmla="*/ 50 w 161"/>
                    <a:gd name="T15" fmla="*/ 9 h 92"/>
                    <a:gd name="T16" fmla="*/ 147 w 161"/>
                    <a:gd name="T17" fmla="*/ 11 h 92"/>
                    <a:gd name="T18" fmla="*/ 161 w 161"/>
                    <a:gd name="T19" fmla="*/ 73 h 92"/>
                    <a:gd name="T20" fmla="*/ 149 w 161"/>
                    <a:gd name="T21" fmla="*/ 73 h 92"/>
                    <a:gd name="T22" fmla="*/ 149 w 161"/>
                    <a:gd name="T23" fmla="*/ 92 h 92"/>
                    <a:gd name="T24" fmla="*/ 137 w 161"/>
                    <a:gd name="T25" fmla="*/ 92 h 92"/>
                    <a:gd name="T26" fmla="*/ 133 w 161"/>
                    <a:gd name="T27" fmla="*/ 80 h 92"/>
                    <a:gd name="T28" fmla="*/ 24 w 161"/>
                    <a:gd name="T29" fmla="*/ 8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1" h="92">
                      <a:moveTo>
                        <a:pt x="24" y="80"/>
                      </a:moveTo>
                      <a:lnTo>
                        <a:pt x="7" y="28"/>
                      </a:lnTo>
                      <a:lnTo>
                        <a:pt x="14" y="21"/>
                      </a:lnTo>
                      <a:lnTo>
                        <a:pt x="5" y="19"/>
                      </a:lnTo>
                      <a:lnTo>
                        <a:pt x="0" y="0"/>
                      </a:lnTo>
                      <a:lnTo>
                        <a:pt x="22" y="2"/>
                      </a:lnTo>
                      <a:lnTo>
                        <a:pt x="43" y="11"/>
                      </a:lnTo>
                      <a:lnTo>
                        <a:pt x="50" y="9"/>
                      </a:lnTo>
                      <a:lnTo>
                        <a:pt x="147" y="11"/>
                      </a:lnTo>
                      <a:lnTo>
                        <a:pt x="161" y="73"/>
                      </a:lnTo>
                      <a:lnTo>
                        <a:pt x="149" y="73"/>
                      </a:lnTo>
                      <a:lnTo>
                        <a:pt x="149" y="92"/>
                      </a:lnTo>
                      <a:lnTo>
                        <a:pt x="137" y="92"/>
                      </a:lnTo>
                      <a:lnTo>
                        <a:pt x="133" y="80"/>
                      </a:lnTo>
                      <a:lnTo>
                        <a:pt x="24" y="80"/>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7" name="Freeform 101">
                  <a:extLst>
                    <a:ext uri="{FF2B5EF4-FFF2-40B4-BE49-F238E27FC236}">
                      <a16:creationId xmlns:a16="http://schemas.microsoft.com/office/drawing/2014/main" id="{749A9D45-0A84-495B-B9C7-A2D43FCAA741}"/>
                    </a:ext>
                  </a:extLst>
                </p:cNvPr>
                <p:cNvSpPr>
                  <a:spLocks/>
                </p:cNvSpPr>
                <p:nvPr/>
              </p:nvSpPr>
              <p:spPr bwMode="auto">
                <a:xfrm>
                  <a:off x="4114800" y="3686175"/>
                  <a:ext cx="525462" cy="338138"/>
                </a:xfrm>
                <a:custGeom>
                  <a:avLst/>
                  <a:gdLst>
                    <a:gd name="T0" fmla="*/ 0 w 140"/>
                    <a:gd name="T1" fmla="*/ 53 h 90"/>
                    <a:gd name="T2" fmla="*/ 0 w 140"/>
                    <a:gd name="T3" fmla="*/ 26 h 90"/>
                    <a:gd name="T4" fmla="*/ 10 w 140"/>
                    <a:gd name="T5" fmla="*/ 20 h 90"/>
                    <a:gd name="T6" fmla="*/ 22 w 140"/>
                    <a:gd name="T7" fmla="*/ 16 h 90"/>
                    <a:gd name="T8" fmla="*/ 58 w 140"/>
                    <a:gd name="T9" fmla="*/ 0 h 90"/>
                    <a:gd name="T10" fmla="*/ 61 w 140"/>
                    <a:gd name="T11" fmla="*/ 2 h 90"/>
                    <a:gd name="T12" fmla="*/ 63 w 140"/>
                    <a:gd name="T13" fmla="*/ 1 h 90"/>
                    <a:gd name="T14" fmla="*/ 82 w 140"/>
                    <a:gd name="T15" fmla="*/ 9 h 90"/>
                    <a:gd name="T16" fmla="*/ 108 w 140"/>
                    <a:gd name="T17" fmla="*/ 4 h 90"/>
                    <a:gd name="T18" fmla="*/ 110 w 140"/>
                    <a:gd name="T19" fmla="*/ 7 h 90"/>
                    <a:gd name="T20" fmla="*/ 115 w 140"/>
                    <a:gd name="T21" fmla="*/ 5 h 90"/>
                    <a:gd name="T22" fmla="*/ 128 w 140"/>
                    <a:gd name="T23" fmla="*/ 13 h 90"/>
                    <a:gd name="T24" fmla="*/ 128 w 140"/>
                    <a:gd name="T25" fmla="*/ 15 h 90"/>
                    <a:gd name="T26" fmla="*/ 132 w 140"/>
                    <a:gd name="T27" fmla="*/ 14 h 90"/>
                    <a:gd name="T28" fmla="*/ 140 w 140"/>
                    <a:gd name="T29" fmla="*/ 63 h 90"/>
                    <a:gd name="T30" fmla="*/ 136 w 140"/>
                    <a:gd name="T31" fmla="*/ 67 h 90"/>
                    <a:gd name="T32" fmla="*/ 113 w 140"/>
                    <a:gd name="T33" fmla="*/ 77 h 90"/>
                    <a:gd name="T34" fmla="*/ 111 w 140"/>
                    <a:gd name="T35" fmla="*/ 80 h 90"/>
                    <a:gd name="T36" fmla="*/ 107 w 140"/>
                    <a:gd name="T37" fmla="*/ 80 h 90"/>
                    <a:gd name="T38" fmla="*/ 76 w 140"/>
                    <a:gd name="T39" fmla="*/ 90 h 90"/>
                    <a:gd name="T40" fmla="*/ 71 w 140"/>
                    <a:gd name="T41" fmla="*/ 75 h 90"/>
                    <a:gd name="T42" fmla="*/ 38 w 140"/>
                    <a:gd name="T43" fmla="*/ 74 h 90"/>
                    <a:gd name="T44" fmla="*/ 29 w 140"/>
                    <a:gd name="T45" fmla="*/ 61 h 90"/>
                    <a:gd name="T46" fmla="*/ 52 w 140"/>
                    <a:gd name="T47" fmla="*/ 39 h 90"/>
                    <a:gd name="T48" fmla="*/ 44 w 140"/>
                    <a:gd name="T49" fmla="*/ 31 h 90"/>
                    <a:gd name="T50" fmla="*/ 20 w 140"/>
                    <a:gd name="T51" fmla="*/ 53 h 90"/>
                    <a:gd name="T52" fmla="*/ 0 w 140"/>
                    <a:gd name="T53" fmla="*/ 5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90">
                      <a:moveTo>
                        <a:pt x="0" y="53"/>
                      </a:moveTo>
                      <a:cubicBezTo>
                        <a:pt x="0" y="26"/>
                        <a:pt x="0" y="26"/>
                        <a:pt x="0" y="26"/>
                      </a:cubicBezTo>
                      <a:cubicBezTo>
                        <a:pt x="10" y="20"/>
                        <a:pt x="10" y="20"/>
                        <a:pt x="10" y="20"/>
                      </a:cubicBezTo>
                      <a:cubicBezTo>
                        <a:pt x="16" y="24"/>
                        <a:pt x="24" y="20"/>
                        <a:pt x="22" y="16"/>
                      </a:cubicBezTo>
                      <a:cubicBezTo>
                        <a:pt x="58" y="0"/>
                        <a:pt x="58" y="0"/>
                        <a:pt x="58" y="0"/>
                      </a:cubicBezTo>
                      <a:cubicBezTo>
                        <a:pt x="61" y="2"/>
                        <a:pt x="61" y="2"/>
                        <a:pt x="61" y="2"/>
                      </a:cubicBezTo>
                      <a:cubicBezTo>
                        <a:pt x="63" y="1"/>
                        <a:pt x="63" y="1"/>
                        <a:pt x="63" y="1"/>
                      </a:cubicBezTo>
                      <a:cubicBezTo>
                        <a:pt x="82" y="9"/>
                        <a:pt x="82" y="9"/>
                        <a:pt x="82" y="9"/>
                      </a:cubicBezTo>
                      <a:cubicBezTo>
                        <a:pt x="108" y="4"/>
                        <a:pt x="108" y="4"/>
                        <a:pt x="108" y="4"/>
                      </a:cubicBezTo>
                      <a:cubicBezTo>
                        <a:pt x="110" y="7"/>
                        <a:pt x="110" y="7"/>
                        <a:pt x="110" y="7"/>
                      </a:cubicBezTo>
                      <a:cubicBezTo>
                        <a:pt x="115" y="5"/>
                        <a:pt x="115" y="5"/>
                        <a:pt x="115" y="5"/>
                      </a:cubicBezTo>
                      <a:cubicBezTo>
                        <a:pt x="128" y="13"/>
                        <a:pt x="128" y="13"/>
                        <a:pt x="128" y="13"/>
                      </a:cubicBezTo>
                      <a:cubicBezTo>
                        <a:pt x="128" y="15"/>
                        <a:pt x="128" y="15"/>
                        <a:pt x="128" y="15"/>
                      </a:cubicBezTo>
                      <a:cubicBezTo>
                        <a:pt x="132" y="14"/>
                        <a:pt x="132" y="14"/>
                        <a:pt x="132" y="14"/>
                      </a:cubicBezTo>
                      <a:cubicBezTo>
                        <a:pt x="140" y="63"/>
                        <a:pt x="140" y="63"/>
                        <a:pt x="140" y="63"/>
                      </a:cubicBezTo>
                      <a:cubicBezTo>
                        <a:pt x="136" y="67"/>
                        <a:pt x="136" y="67"/>
                        <a:pt x="136" y="67"/>
                      </a:cubicBezTo>
                      <a:cubicBezTo>
                        <a:pt x="113" y="77"/>
                        <a:pt x="113" y="77"/>
                        <a:pt x="113" y="77"/>
                      </a:cubicBezTo>
                      <a:cubicBezTo>
                        <a:pt x="111" y="80"/>
                        <a:pt x="111" y="80"/>
                        <a:pt x="111" y="80"/>
                      </a:cubicBezTo>
                      <a:cubicBezTo>
                        <a:pt x="107" y="80"/>
                        <a:pt x="107" y="80"/>
                        <a:pt x="107" y="80"/>
                      </a:cubicBezTo>
                      <a:cubicBezTo>
                        <a:pt x="76" y="90"/>
                        <a:pt x="76" y="90"/>
                        <a:pt x="76" y="90"/>
                      </a:cubicBezTo>
                      <a:cubicBezTo>
                        <a:pt x="71" y="75"/>
                        <a:pt x="71" y="75"/>
                        <a:pt x="71" y="75"/>
                      </a:cubicBezTo>
                      <a:cubicBezTo>
                        <a:pt x="38" y="74"/>
                        <a:pt x="38" y="74"/>
                        <a:pt x="38" y="74"/>
                      </a:cubicBezTo>
                      <a:cubicBezTo>
                        <a:pt x="29" y="61"/>
                        <a:pt x="29" y="61"/>
                        <a:pt x="29" y="61"/>
                      </a:cubicBezTo>
                      <a:cubicBezTo>
                        <a:pt x="52" y="39"/>
                        <a:pt x="52" y="39"/>
                        <a:pt x="52" y="39"/>
                      </a:cubicBezTo>
                      <a:cubicBezTo>
                        <a:pt x="44" y="31"/>
                        <a:pt x="44" y="31"/>
                        <a:pt x="44" y="31"/>
                      </a:cubicBezTo>
                      <a:cubicBezTo>
                        <a:pt x="20" y="53"/>
                        <a:pt x="20" y="53"/>
                        <a:pt x="20" y="53"/>
                      </a:cubicBezTo>
                      <a:lnTo>
                        <a:pt x="0" y="53"/>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8" name="Freeform 102">
                  <a:extLst>
                    <a:ext uri="{FF2B5EF4-FFF2-40B4-BE49-F238E27FC236}">
                      <a16:creationId xmlns:a16="http://schemas.microsoft.com/office/drawing/2014/main" id="{1EFF6DE9-6EAC-4858-83F8-6236B3ED1F1D}"/>
                    </a:ext>
                  </a:extLst>
                </p:cNvPr>
                <p:cNvSpPr>
                  <a:spLocks/>
                </p:cNvSpPr>
                <p:nvPr/>
              </p:nvSpPr>
              <p:spPr bwMode="auto">
                <a:xfrm>
                  <a:off x="3803650" y="3465513"/>
                  <a:ext cx="379412" cy="261938"/>
                </a:xfrm>
                <a:custGeom>
                  <a:avLst/>
                  <a:gdLst>
                    <a:gd name="T0" fmla="*/ 149 w 239"/>
                    <a:gd name="T1" fmla="*/ 165 h 165"/>
                    <a:gd name="T2" fmla="*/ 45 w 239"/>
                    <a:gd name="T3" fmla="*/ 153 h 165"/>
                    <a:gd name="T4" fmla="*/ 0 w 239"/>
                    <a:gd name="T5" fmla="*/ 75 h 165"/>
                    <a:gd name="T6" fmla="*/ 47 w 239"/>
                    <a:gd name="T7" fmla="*/ 0 h 165"/>
                    <a:gd name="T8" fmla="*/ 203 w 239"/>
                    <a:gd name="T9" fmla="*/ 28 h 165"/>
                    <a:gd name="T10" fmla="*/ 239 w 239"/>
                    <a:gd name="T11" fmla="*/ 57 h 165"/>
                    <a:gd name="T12" fmla="*/ 149 w 239"/>
                    <a:gd name="T13" fmla="*/ 165 h 165"/>
                  </a:gdLst>
                  <a:ahLst/>
                  <a:cxnLst>
                    <a:cxn ang="0">
                      <a:pos x="T0" y="T1"/>
                    </a:cxn>
                    <a:cxn ang="0">
                      <a:pos x="T2" y="T3"/>
                    </a:cxn>
                    <a:cxn ang="0">
                      <a:pos x="T4" y="T5"/>
                    </a:cxn>
                    <a:cxn ang="0">
                      <a:pos x="T6" y="T7"/>
                    </a:cxn>
                    <a:cxn ang="0">
                      <a:pos x="T8" y="T9"/>
                    </a:cxn>
                    <a:cxn ang="0">
                      <a:pos x="T10" y="T11"/>
                    </a:cxn>
                    <a:cxn ang="0">
                      <a:pos x="T12" y="T13"/>
                    </a:cxn>
                  </a:cxnLst>
                  <a:rect l="0" t="0" r="r" b="b"/>
                  <a:pathLst>
                    <a:path w="239" h="165">
                      <a:moveTo>
                        <a:pt x="149" y="165"/>
                      </a:moveTo>
                      <a:lnTo>
                        <a:pt x="45" y="153"/>
                      </a:lnTo>
                      <a:lnTo>
                        <a:pt x="0" y="75"/>
                      </a:lnTo>
                      <a:lnTo>
                        <a:pt x="47" y="0"/>
                      </a:lnTo>
                      <a:lnTo>
                        <a:pt x="203" y="28"/>
                      </a:lnTo>
                      <a:lnTo>
                        <a:pt x="239" y="57"/>
                      </a:lnTo>
                      <a:lnTo>
                        <a:pt x="149" y="165"/>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9" name="Freeform 103">
                  <a:extLst>
                    <a:ext uri="{FF2B5EF4-FFF2-40B4-BE49-F238E27FC236}">
                      <a16:creationId xmlns:a16="http://schemas.microsoft.com/office/drawing/2014/main" id="{56C53C73-371B-44AC-B007-EF844B402733}"/>
                    </a:ext>
                  </a:extLst>
                </p:cNvPr>
                <p:cNvSpPr>
                  <a:spLocks/>
                </p:cNvSpPr>
                <p:nvPr/>
              </p:nvSpPr>
              <p:spPr bwMode="auto">
                <a:xfrm>
                  <a:off x="3971925" y="3273425"/>
                  <a:ext cx="293687" cy="206375"/>
                </a:xfrm>
                <a:custGeom>
                  <a:avLst/>
                  <a:gdLst>
                    <a:gd name="T0" fmla="*/ 0 w 185"/>
                    <a:gd name="T1" fmla="*/ 97 h 130"/>
                    <a:gd name="T2" fmla="*/ 10 w 185"/>
                    <a:gd name="T3" fmla="*/ 43 h 130"/>
                    <a:gd name="T4" fmla="*/ 121 w 185"/>
                    <a:gd name="T5" fmla="*/ 0 h 130"/>
                    <a:gd name="T6" fmla="*/ 173 w 185"/>
                    <a:gd name="T7" fmla="*/ 41 h 130"/>
                    <a:gd name="T8" fmla="*/ 170 w 185"/>
                    <a:gd name="T9" fmla="*/ 64 h 130"/>
                    <a:gd name="T10" fmla="*/ 185 w 185"/>
                    <a:gd name="T11" fmla="*/ 67 h 130"/>
                    <a:gd name="T12" fmla="*/ 175 w 185"/>
                    <a:gd name="T13" fmla="*/ 130 h 130"/>
                    <a:gd name="T14" fmla="*/ 0 w 185"/>
                    <a:gd name="T15" fmla="*/ 97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30">
                      <a:moveTo>
                        <a:pt x="0" y="97"/>
                      </a:moveTo>
                      <a:lnTo>
                        <a:pt x="10" y="43"/>
                      </a:lnTo>
                      <a:lnTo>
                        <a:pt x="121" y="0"/>
                      </a:lnTo>
                      <a:lnTo>
                        <a:pt x="173" y="41"/>
                      </a:lnTo>
                      <a:lnTo>
                        <a:pt x="170" y="64"/>
                      </a:lnTo>
                      <a:lnTo>
                        <a:pt x="185" y="67"/>
                      </a:lnTo>
                      <a:lnTo>
                        <a:pt x="175" y="130"/>
                      </a:lnTo>
                      <a:lnTo>
                        <a:pt x="0" y="97"/>
                      </a:ln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50" name="Freeform 104">
                  <a:extLst>
                    <a:ext uri="{FF2B5EF4-FFF2-40B4-BE49-F238E27FC236}">
                      <a16:creationId xmlns:a16="http://schemas.microsoft.com/office/drawing/2014/main" id="{05CCC9B4-620C-43CD-9D99-37E3E950C677}"/>
                    </a:ext>
                  </a:extLst>
                </p:cNvPr>
                <p:cNvSpPr>
                  <a:spLocks/>
                </p:cNvSpPr>
                <p:nvPr/>
              </p:nvSpPr>
              <p:spPr bwMode="auto">
                <a:xfrm>
                  <a:off x="4197350" y="1860550"/>
                  <a:ext cx="2351087" cy="2689225"/>
                </a:xfrm>
                <a:custGeom>
                  <a:avLst/>
                  <a:gdLst>
                    <a:gd name="T0" fmla="*/ 468 w 627"/>
                    <a:gd name="T1" fmla="*/ 32 h 717"/>
                    <a:gd name="T2" fmla="*/ 454 w 627"/>
                    <a:gd name="T3" fmla="*/ 0 h 717"/>
                    <a:gd name="T4" fmla="*/ 424 w 627"/>
                    <a:gd name="T5" fmla="*/ 31 h 717"/>
                    <a:gd name="T6" fmla="*/ 399 w 627"/>
                    <a:gd name="T7" fmla="*/ 56 h 717"/>
                    <a:gd name="T8" fmla="*/ 399 w 627"/>
                    <a:gd name="T9" fmla="*/ 75 h 717"/>
                    <a:gd name="T10" fmla="*/ 350 w 627"/>
                    <a:gd name="T11" fmla="*/ 79 h 717"/>
                    <a:gd name="T12" fmla="*/ 311 w 627"/>
                    <a:gd name="T13" fmla="*/ 86 h 717"/>
                    <a:gd name="T14" fmla="*/ 289 w 627"/>
                    <a:gd name="T15" fmla="*/ 70 h 717"/>
                    <a:gd name="T16" fmla="*/ 257 w 627"/>
                    <a:gd name="T17" fmla="*/ 83 h 717"/>
                    <a:gd name="T18" fmla="*/ 242 w 627"/>
                    <a:gd name="T19" fmla="*/ 120 h 717"/>
                    <a:gd name="T20" fmla="*/ 209 w 627"/>
                    <a:gd name="T21" fmla="*/ 142 h 717"/>
                    <a:gd name="T22" fmla="*/ 176 w 627"/>
                    <a:gd name="T23" fmla="*/ 139 h 717"/>
                    <a:gd name="T24" fmla="*/ 91 w 627"/>
                    <a:gd name="T25" fmla="*/ 217 h 717"/>
                    <a:gd name="T26" fmla="*/ 20 w 627"/>
                    <a:gd name="T27" fmla="*/ 305 h 717"/>
                    <a:gd name="T28" fmla="*/ 36 w 627"/>
                    <a:gd name="T29" fmla="*/ 375 h 717"/>
                    <a:gd name="T30" fmla="*/ 60 w 627"/>
                    <a:gd name="T31" fmla="*/ 413 h 717"/>
                    <a:gd name="T32" fmla="*/ 38 w 627"/>
                    <a:gd name="T33" fmla="*/ 444 h 717"/>
                    <a:gd name="T34" fmla="*/ 75 w 627"/>
                    <a:gd name="T35" fmla="*/ 454 h 717"/>
                    <a:gd name="T36" fmla="*/ 113 w 627"/>
                    <a:gd name="T37" fmla="*/ 471 h 717"/>
                    <a:gd name="T38" fmla="*/ 128 w 627"/>
                    <a:gd name="T39" fmla="*/ 480 h 717"/>
                    <a:gd name="T40" fmla="*/ 139 w 627"/>
                    <a:gd name="T41" fmla="*/ 526 h 717"/>
                    <a:gd name="T42" fmla="*/ 120 w 627"/>
                    <a:gd name="T43" fmla="*/ 586 h 717"/>
                    <a:gd name="T44" fmla="*/ 85 w 627"/>
                    <a:gd name="T45" fmla="*/ 595 h 717"/>
                    <a:gd name="T46" fmla="*/ 67 w 627"/>
                    <a:gd name="T47" fmla="*/ 601 h 717"/>
                    <a:gd name="T48" fmla="*/ 104 w 627"/>
                    <a:gd name="T49" fmla="*/ 631 h 717"/>
                    <a:gd name="T50" fmla="*/ 178 w 627"/>
                    <a:gd name="T51" fmla="*/ 646 h 717"/>
                    <a:gd name="T52" fmla="*/ 280 w 627"/>
                    <a:gd name="T53" fmla="*/ 684 h 717"/>
                    <a:gd name="T54" fmla="*/ 336 w 627"/>
                    <a:gd name="T55" fmla="*/ 710 h 717"/>
                    <a:gd name="T56" fmla="*/ 396 w 627"/>
                    <a:gd name="T57" fmla="*/ 683 h 717"/>
                    <a:gd name="T58" fmla="*/ 447 w 627"/>
                    <a:gd name="T59" fmla="*/ 669 h 717"/>
                    <a:gd name="T60" fmla="*/ 499 w 627"/>
                    <a:gd name="T61" fmla="*/ 682 h 717"/>
                    <a:gd name="T62" fmla="*/ 526 w 627"/>
                    <a:gd name="T63" fmla="*/ 694 h 717"/>
                    <a:gd name="T64" fmla="*/ 538 w 627"/>
                    <a:gd name="T65" fmla="*/ 693 h 717"/>
                    <a:gd name="T66" fmla="*/ 564 w 627"/>
                    <a:gd name="T67" fmla="*/ 678 h 717"/>
                    <a:gd name="T68" fmla="*/ 584 w 627"/>
                    <a:gd name="T69" fmla="*/ 646 h 717"/>
                    <a:gd name="T70" fmla="*/ 554 w 627"/>
                    <a:gd name="T71" fmla="*/ 606 h 717"/>
                    <a:gd name="T72" fmla="*/ 505 w 627"/>
                    <a:gd name="T73" fmla="*/ 597 h 717"/>
                    <a:gd name="T74" fmla="*/ 550 w 627"/>
                    <a:gd name="T75" fmla="*/ 577 h 717"/>
                    <a:gd name="T76" fmla="*/ 530 w 627"/>
                    <a:gd name="T77" fmla="*/ 528 h 717"/>
                    <a:gd name="T78" fmla="*/ 502 w 627"/>
                    <a:gd name="T79" fmla="*/ 485 h 717"/>
                    <a:gd name="T80" fmla="*/ 512 w 627"/>
                    <a:gd name="T81" fmla="*/ 440 h 717"/>
                    <a:gd name="T82" fmla="*/ 495 w 627"/>
                    <a:gd name="T83" fmla="*/ 416 h 717"/>
                    <a:gd name="T84" fmla="*/ 506 w 627"/>
                    <a:gd name="T85" fmla="*/ 385 h 717"/>
                    <a:gd name="T86" fmla="*/ 569 w 627"/>
                    <a:gd name="T87" fmla="*/ 298 h 717"/>
                    <a:gd name="T88" fmla="*/ 600 w 627"/>
                    <a:gd name="T89" fmla="*/ 261 h 717"/>
                    <a:gd name="T90" fmla="*/ 606 w 627"/>
                    <a:gd name="T91" fmla="*/ 243 h 717"/>
                    <a:gd name="T92" fmla="*/ 626 w 627"/>
                    <a:gd name="T93" fmla="*/ 213 h 717"/>
                    <a:gd name="T94" fmla="*/ 585 w 627"/>
                    <a:gd name="T95" fmla="*/ 219 h 717"/>
                    <a:gd name="T96" fmla="*/ 574 w 627"/>
                    <a:gd name="T97" fmla="*/ 188 h 717"/>
                    <a:gd name="T98" fmla="*/ 556 w 627"/>
                    <a:gd name="T99" fmla="*/ 221 h 717"/>
                    <a:gd name="T100" fmla="*/ 531 w 627"/>
                    <a:gd name="T101" fmla="*/ 229 h 717"/>
                    <a:gd name="T102" fmla="*/ 511 w 627"/>
                    <a:gd name="T103" fmla="*/ 172 h 717"/>
                    <a:gd name="T104" fmla="*/ 483 w 627"/>
                    <a:gd name="T105" fmla="*/ 157 h 717"/>
                    <a:gd name="T106" fmla="*/ 503 w 627"/>
                    <a:gd name="T107" fmla="*/ 115 h 717"/>
                    <a:gd name="T108" fmla="*/ 499 w 627"/>
                    <a:gd name="T109" fmla="*/ 55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7" h="717">
                      <a:moveTo>
                        <a:pt x="496" y="51"/>
                      </a:moveTo>
                      <a:cubicBezTo>
                        <a:pt x="495" y="50"/>
                        <a:pt x="494" y="48"/>
                        <a:pt x="493" y="47"/>
                      </a:cubicBezTo>
                      <a:cubicBezTo>
                        <a:pt x="492" y="46"/>
                        <a:pt x="490" y="47"/>
                        <a:pt x="489" y="46"/>
                      </a:cubicBezTo>
                      <a:cubicBezTo>
                        <a:pt x="486" y="46"/>
                        <a:pt x="483" y="46"/>
                        <a:pt x="480" y="46"/>
                      </a:cubicBezTo>
                      <a:cubicBezTo>
                        <a:pt x="479" y="46"/>
                        <a:pt x="477" y="46"/>
                        <a:pt x="475" y="46"/>
                      </a:cubicBezTo>
                      <a:cubicBezTo>
                        <a:pt x="473" y="46"/>
                        <a:pt x="472" y="47"/>
                        <a:pt x="471" y="46"/>
                      </a:cubicBezTo>
                      <a:cubicBezTo>
                        <a:pt x="471" y="41"/>
                        <a:pt x="468" y="37"/>
                        <a:pt x="468" y="32"/>
                      </a:cubicBezTo>
                      <a:cubicBezTo>
                        <a:pt x="468" y="29"/>
                        <a:pt x="468" y="27"/>
                        <a:pt x="469" y="25"/>
                      </a:cubicBezTo>
                      <a:cubicBezTo>
                        <a:pt x="470" y="23"/>
                        <a:pt x="469" y="21"/>
                        <a:pt x="470" y="18"/>
                      </a:cubicBezTo>
                      <a:cubicBezTo>
                        <a:pt x="470" y="16"/>
                        <a:pt x="472" y="15"/>
                        <a:pt x="472" y="12"/>
                      </a:cubicBezTo>
                      <a:cubicBezTo>
                        <a:pt x="472" y="10"/>
                        <a:pt x="472" y="8"/>
                        <a:pt x="471" y="7"/>
                      </a:cubicBezTo>
                      <a:cubicBezTo>
                        <a:pt x="469" y="4"/>
                        <a:pt x="467" y="3"/>
                        <a:pt x="464" y="2"/>
                      </a:cubicBezTo>
                      <a:cubicBezTo>
                        <a:pt x="462" y="2"/>
                        <a:pt x="459" y="2"/>
                        <a:pt x="457" y="2"/>
                      </a:cubicBezTo>
                      <a:cubicBezTo>
                        <a:pt x="456" y="1"/>
                        <a:pt x="455" y="0"/>
                        <a:pt x="454" y="0"/>
                      </a:cubicBezTo>
                      <a:cubicBezTo>
                        <a:pt x="453" y="0"/>
                        <a:pt x="450" y="0"/>
                        <a:pt x="448" y="1"/>
                      </a:cubicBezTo>
                      <a:cubicBezTo>
                        <a:pt x="445" y="2"/>
                        <a:pt x="442" y="6"/>
                        <a:pt x="440" y="10"/>
                      </a:cubicBezTo>
                      <a:cubicBezTo>
                        <a:pt x="440" y="11"/>
                        <a:pt x="440" y="13"/>
                        <a:pt x="439" y="15"/>
                      </a:cubicBezTo>
                      <a:cubicBezTo>
                        <a:pt x="439" y="17"/>
                        <a:pt x="438" y="18"/>
                        <a:pt x="437" y="20"/>
                      </a:cubicBezTo>
                      <a:cubicBezTo>
                        <a:pt x="437" y="22"/>
                        <a:pt x="437" y="23"/>
                        <a:pt x="436" y="25"/>
                      </a:cubicBezTo>
                      <a:cubicBezTo>
                        <a:pt x="434" y="28"/>
                        <a:pt x="431" y="30"/>
                        <a:pt x="428" y="31"/>
                      </a:cubicBezTo>
                      <a:cubicBezTo>
                        <a:pt x="427" y="31"/>
                        <a:pt x="425" y="31"/>
                        <a:pt x="424" y="31"/>
                      </a:cubicBezTo>
                      <a:cubicBezTo>
                        <a:pt x="422" y="32"/>
                        <a:pt x="421" y="33"/>
                        <a:pt x="419" y="33"/>
                      </a:cubicBezTo>
                      <a:cubicBezTo>
                        <a:pt x="417" y="34"/>
                        <a:pt x="416" y="33"/>
                        <a:pt x="414" y="34"/>
                      </a:cubicBezTo>
                      <a:cubicBezTo>
                        <a:pt x="412" y="34"/>
                        <a:pt x="411" y="35"/>
                        <a:pt x="410" y="37"/>
                      </a:cubicBezTo>
                      <a:cubicBezTo>
                        <a:pt x="409" y="38"/>
                        <a:pt x="408" y="40"/>
                        <a:pt x="407" y="42"/>
                      </a:cubicBezTo>
                      <a:cubicBezTo>
                        <a:pt x="406" y="45"/>
                        <a:pt x="404" y="47"/>
                        <a:pt x="403" y="50"/>
                      </a:cubicBezTo>
                      <a:cubicBezTo>
                        <a:pt x="402" y="51"/>
                        <a:pt x="402" y="52"/>
                        <a:pt x="401" y="53"/>
                      </a:cubicBezTo>
                      <a:cubicBezTo>
                        <a:pt x="401" y="54"/>
                        <a:pt x="399" y="55"/>
                        <a:pt x="399" y="56"/>
                      </a:cubicBezTo>
                      <a:cubicBezTo>
                        <a:pt x="399" y="57"/>
                        <a:pt x="400" y="59"/>
                        <a:pt x="401" y="60"/>
                      </a:cubicBezTo>
                      <a:cubicBezTo>
                        <a:pt x="402" y="61"/>
                        <a:pt x="403" y="61"/>
                        <a:pt x="404" y="62"/>
                      </a:cubicBezTo>
                      <a:cubicBezTo>
                        <a:pt x="405" y="62"/>
                        <a:pt x="407" y="62"/>
                        <a:pt x="408" y="63"/>
                      </a:cubicBezTo>
                      <a:cubicBezTo>
                        <a:pt x="408" y="65"/>
                        <a:pt x="407" y="66"/>
                        <a:pt x="406" y="67"/>
                      </a:cubicBezTo>
                      <a:cubicBezTo>
                        <a:pt x="405" y="68"/>
                        <a:pt x="405" y="69"/>
                        <a:pt x="404" y="70"/>
                      </a:cubicBezTo>
                      <a:cubicBezTo>
                        <a:pt x="403" y="70"/>
                        <a:pt x="402" y="70"/>
                        <a:pt x="401" y="71"/>
                      </a:cubicBezTo>
                      <a:cubicBezTo>
                        <a:pt x="400" y="72"/>
                        <a:pt x="400" y="74"/>
                        <a:pt x="399" y="75"/>
                      </a:cubicBezTo>
                      <a:cubicBezTo>
                        <a:pt x="398" y="76"/>
                        <a:pt x="398" y="76"/>
                        <a:pt x="397" y="77"/>
                      </a:cubicBezTo>
                      <a:cubicBezTo>
                        <a:pt x="395" y="79"/>
                        <a:pt x="392" y="81"/>
                        <a:pt x="389" y="82"/>
                      </a:cubicBezTo>
                      <a:cubicBezTo>
                        <a:pt x="385" y="82"/>
                        <a:pt x="384" y="80"/>
                        <a:pt x="381" y="79"/>
                      </a:cubicBezTo>
                      <a:cubicBezTo>
                        <a:pt x="379" y="78"/>
                        <a:pt x="377" y="78"/>
                        <a:pt x="375" y="78"/>
                      </a:cubicBezTo>
                      <a:cubicBezTo>
                        <a:pt x="374" y="78"/>
                        <a:pt x="368" y="79"/>
                        <a:pt x="368" y="78"/>
                      </a:cubicBezTo>
                      <a:cubicBezTo>
                        <a:pt x="368" y="76"/>
                        <a:pt x="368" y="75"/>
                        <a:pt x="367" y="73"/>
                      </a:cubicBezTo>
                      <a:cubicBezTo>
                        <a:pt x="361" y="72"/>
                        <a:pt x="355" y="75"/>
                        <a:pt x="350" y="79"/>
                      </a:cubicBezTo>
                      <a:cubicBezTo>
                        <a:pt x="348" y="81"/>
                        <a:pt x="346" y="82"/>
                        <a:pt x="344" y="85"/>
                      </a:cubicBezTo>
                      <a:cubicBezTo>
                        <a:pt x="342" y="87"/>
                        <a:pt x="339" y="88"/>
                        <a:pt x="337" y="90"/>
                      </a:cubicBezTo>
                      <a:cubicBezTo>
                        <a:pt x="336" y="92"/>
                        <a:pt x="333" y="94"/>
                        <a:pt x="331" y="94"/>
                      </a:cubicBezTo>
                      <a:cubicBezTo>
                        <a:pt x="329" y="95"/>
                        <a:pt x="328" y="94"/>
                        <a:pt x="327" y="94"/>
                      </a:cubicBezTo>
                      <a:cubicBezTo>
                        <a:pt x="325" y="93"/>
                        <a:pt x="324" y="93"/>
                        <a:pt x="323" y="92"/>
                      </a:cubicBezTo>
                      <a:cubicBezTo>
                        <a:pt x="321" y="90"/>
                        <a:pt x="317" y="89"/>
                        <a:pt x="315" y="88"/>
                      </a:cubicBezTo>
                      <a:cubicBezTo>
                        <a:pt x="314" y="87"/>
                        <a:pt x="312" y="87"/>
                        <a:pt x="311" y="86"/>
                      </a:cubicBezTo>
                      <a:cubicBezTo>
                        <a:pt x="309" y="86"/>
                        <a:pt x="304" y="83"/>
                        <a:pt x="304" y="81"/>
                      </a:cubicBezTo>
                      <a:cubicBezTo>
                        <a:pt x="304" y="79"/>
                        <a:pt x="308" y="75"/>
                        <a:pt x="306" y="74"/>
                      </a:cubicBezTo>
                      <a:cubicBezTo>
                        <a:pt x="305" y="74"/>
                        <a:pt x="304" y="74"/>
                        <a:pt x="304" y="74"/>
                      </a:cubicBezTo>
                      <a:cubicBezTo>
                        <a:pt x="303" y="74"/>
                        <a:pt x="303" y="74"/>
                        <a:pt x="302" y="73"/>
                      </a:cubicBezTo>
                      <a:cubicBezTo>
                        <a:pt x="300" y="72"/>
                        <a:pt x="298" y="72"/>
                        <a:pt x="296" y="71"/>
                      </a:cubicBezTo>
                      <a:cubicBezTo>
                        <a:pt x="295" y="71"/>
                        <a:pt x="294" y="69"/>
                        <a:pt x="292" y="69"/>
                      </a:cubicBezTo>
                      <a:cubicBezTo>
                        <a:pt x="291" y="69"/>
                        <a:pt x="290" y="69"/>
                        <a:pt x="289" y="70"/>
                      </a:cubicBezTo>
                      <a:cubicBezTo>
                        <a:pt x="287" y="70"/>
                        <a:pt x="286" y="70"/>
                        <a:pt x="284" y="69"/>
                      </a:cubicBezTo>
                      <a:cubicBezTo>
                        <a:pt x="281" y="68"/>
                        <a:pt x="276" y="68"/>
                        <a:pt x="273" y="69"/>
                      </a:cubicBezTo>
                      <a:cubicBezTo>
                        <a:pt x="271" y="70"/>
                        <a:pt x="270" y="71"/>
                        <a:pt x="269" y="73"/>
                      </a:cubicBezTo>
                      <a:cubicBezTo>
                        <a:pt x="268" y="74"/>
                        <a:pt x="266" y="75"/>
                        <a:pt x="265" y="76"/>
                      </a:cubicBezTo>
                      <a:cubicBezTo>
                        <a:pt x="264" y="77"/>
                        <a:pt x="264" y="77"/>
                        <a:pt x="262" y="77"/>
                      </a:cubicBezTo>
                      <a:cubicBezTo>
                        <a:pt x="261" y="78"/>
                        <a:pt x="261" y="78"/>
                        <a:pt x="260" y="79"/>
                      </a:cubicBezTo>
                      <a:cubicBezTo>
                        <a:pt x="259" y="80"/>
                        <a:pt x="257" y="81"/>
                        <a:pt x="257" y="83"/>
                      </a:cubicBezTo>
                      <a:cubicBezTo>
                        <a:pt x="256" y="85"/>
                        <a:pt x="256" y="87"/>
                        <a:pt x="256" y="89"/>
                      </a:cubicBezTo>
                      <a:cubicBezTo>
                        <a:pt x="256" y="90"/>
                        <a:pt x="255" y="92"/>
                        <a:pt x="255" y="93"/>
                      </a:cubicBezTo>
                      <a:cubicBezTo>
                        <a:pt x="255" y="96"/>
                        <a:pt x="255" y="97"/>
                        <a:pt x="254" y="100"/>
                      </a:cubicBezTo>
                      <a:cubicBezTo>
                        <a:pt x="254" y="101"/>
                        <a:pt x="254" y="102"/>
                        <a:pt x="253" y="104"/>
                      </a:cubicBezTo>
                      <a:cubicBezTo>
                        <a:pt x="253" y="105"/>
                        <a:pt x="252" y="106"/>
                        <a:pt x="251" y="108"/>
                      </a:cubicBezTo>
                      <a:cubicBezTo>
                        <a:pt x="251" y="110"/>
                        <a:pt x="250" y="112"/>
                        <a:pt x="248" y="115"/>
                      </a:cubicBezTo>
                      <a:cubicBezTo>
                        <a:pt x="247" y="117"/>
                        <a:pt x="244" y="119"/>
                        <a:pt x="242" y="120"/>
                      </a:cubicBezTo>
                      <a:cubicBezTo>
                        <a:pt x="239" y="123"/>
                        <a:pt x="237" y="124"/>
                        <a:pt x="233" y="125"/>
                      </a:cubicBezTo>
                      <a:cubicBezTo>
                        <a:pt x="231" y="126"/>
                        <a:pt x="230" y="127"/>
                        <a:pt x="228" y="128"/>
                      </a:cubicBezTo>
                      <a:cubicBezTo>
                        <a:pt x="227" y="129"/>
                        <a:pt x="225" y="128"/>
                        <a:pt x="224" y="130"/>
                      </a:cubicBezTo>
                      <a:cubicBezTo>
                        <a:pt x="223" y="131"/>
                        <a:pt x="222" y="132"/>
                        <a:pt x="221" y="133"/>
                      </a:cubicBezTo>
                      <a:cubicBezTo>
                        <a:pt x="221" y="135"/>
                        <a:pt x="220" y="136"/>
                        <a:pt x="219" y="137"/>
                      </a:cubicBezTo>
                      <a:cubicBezTo>
                        <a:pt x="217" y="138"/>
                        <a:pt x="215" y="138"/>
                        <a:pt x="214" y="139"/>
                      </a:cubicBezTo>
                      <a:cubicBezTo>
                        <a:pt x="212" y="140"/>
                        <a:pt x="211" y="141"/>
                        <a:pt x="209" y="142"/>
                      </a:cubicBezTo>
                      <a:cubicBezTo>
                        <a:pt x="209" y="144"/>
                        <a:pt x="209" y="146"/>
                        <a:pt x="209" y="148"/>
                      </a:cubicBezTo>
                      <a:cubicBezTo>
                        <a:pt x="208" y="148"/>
                        <a:pt x="207" y="149"/>
                        <a:pt x="205" y="150"/>
                      </a:cubicBezTo>
                      <a:cubicBezTo>
                        <a:pt x="204" y="150"/>
                        <a:pt x="202" y="149"/>
                        <a:pt x="201" y="149"/>
                      </a:cubicBezTo>
                      <a:cubicBezTo>
                        <a:pt x="198" y="148"/>
                        <a:pt x="195" y="147"/>
                        <a:pt x="192" y="146"/>
                      </a:cubicBezTo>
                      <a:cubicBezTo>
                        <a:pt x="189" y="145"/>
                        <a:pt x="186" y="143"/>
                        <a:pt x="183" y="142"/>
                      </a:cubicBezTo>
                      <a:cubicBezTo>
                        <a:pt x="181" y="142"/>
                        <a:pt x="180" y="141"/>
                        <a:pt x="178" y="141"/>
                      </a:cubicBezTo>
                      <a:cubicBezTo>
                        <a:pt x="178" y="140"/>
                        <a:pt x="177" y="140"/>
                        <a:pt x="176" y="139"/>
                      </a:cubicBezTo>
                      <a:cubicBezTo>
                        <a:pt x="176" y="139"/>
                        <a:pt x="175" y="139"/>
                        <a:pt x="175" y="139"/>
                      </a:cubicBezTo>
                      <a:cubicBezTo>
                        <a:pt x="170" y="137"/>
                        <a:pt x="166" y="136"/>
                        <a:pt x="161" y="135"/>
                      </a:cubicBezTo>
                      <a:cubicBezTo>
                        <a:pt x="152" y="134"/>
                        <a:pt x="142" y="134"/>
                        <a:pt x="135" y="141"/>
                      </a:cubicBezTo>
                      <a:cubicBezTo>
                        <a:pt x="128" y="147"/>
                        <a:pt x="129" y="159"/>
                        <a:pt x="133" y="167"/>
                      </a:cubicBezTo>
                      <a:cubicBezTo>
                        <a:pt x="136" y="176"/>
                        <a:pt x="140" y="183"/>
                        <a:pt x="137" y="192"/>
                      </a:cubicBezTo>
                      <a:cubicBezTo>
                        <a:pt x="133" y="200"/>
                        <a:pt x="124" y="202"/>
                        <a:pt x="118" y="205"/>
                      </a:cubicBezTo>
                      <a:cubicBezTo>
                        <a:pt x="109" y="209"/>
                        <a:pt x="100" y="213"/>
                        <a:pt x="91" y="217"/>
                      </a:cubicBezTo>
                      <a:cubicBezTo>
                        <a:pt x="81" y="221"/>
                        <a:pt x="76" y="229"/>
                        <a:pt x="70" y="237"/>
                      </a:cubicBezTo>
                      <a:cubicBezTo>
                        <a:pt x="64" y="246"/>
                        <a:pt x="57" y="250"/>
                        <a:pt x="48" y="252"/>
                      </a:cubicBezTo>
                      <a:cubicBezTo>
                        <a:pt x="43" y="253"/>
                        <a:pt x="40" y="256"/>
                        <a:pt x="35" y="257"/>
                      </a:cubicBezTo>
                      <a:cubicBezTo>
                        <a:pt x="31" y="259"/>
                        <a:pt x="28" y="260"/>
                        <a:pt x="24" y="262"/>
                      </a:cubicBezTo>
                      <a:cubicBezTo>
                        <a:pt x="21" y="264"/>
                        <a:pt x="5" y="277"/>
                        <a:pt x="8" y="281"/>
                      </a:cubicBezTo>
                      <a:cubicBezTo>
                        <a:pt x="10" y="285"/>
                        <a:pt x="10" y="289"/>
                        <a:pt x="12" y="293"/>
                      </a:cubicBezTo>
                      <a:cubicBezTo>
                        <a:pt x="13" y="298"/>
                        <a:pt x="16" y="302"/>
                        <a:pt x="20" y="305"/>
                      </a:cubicBezTo>
                      <a:cubicBezTo>
                        <a:pt x="26" y="312"/>
                        <a:pt x="38" y="314"/>
                        <a:pt x="42" y="323"/>
                      </a:cubicBezTo>
                      <a:cubicBezTo>
                        <a:pt x="46" y="332"/>
                        <a:pt x="51" y="341"/>
                        <a:pt x="55" y="350"/>
                      </a:cubicBezTo>
                      <a:cubicBezTo>
                        <a:pt x="41" y="355"/>
                        <a:pt x="27" y="361"/>
                        <a:pt x="14" y="366"/>
                      </a:cubicBezTo>
                      <a:cubicBezTo>
                        <a:pt x="7" y="368"/>
                        <a:pt x="6" y="369"/>
                        <a:pt x="2" y="374"/>
                      </a:cubicBezTo>
                      <a:cubicBezTo>
                        <a:pt x="0" y="377"/>
                        <a:pt x="12" y="384"/>
                        <a:pt x="14" y="386"/>
                      </a:cubicBezTo>
                      <a:cubicBezTo>
                        <a:pt x="17" y="380"/>
                        <a:pt x="22" y="380"/>
                        <a:pt x="28" y="378"/>
                      </a:cubicBezTo>
                      <a:cubicBezTo>
                        <a:pt x="31" y="377"/>
                        <a:pt x="34" y="376"/>
                        <a:pt x="36" y="375"/>
                      </a:cubicBezTo>
                      <a:cubicBezTo>
                        <a:pt x="37" y="375"/>
                        <a:pt x="40" y="381"/>
                        <a:pt x="40" y="382"/>
                      </a:cubicBezTo>
                      <a:cubicBezTo>
                        <a:pt x="42" y="385"/>
                        <a:pt x="42" y="385"/>
                        <a:pt x="41" y="388"/>
                      </a:cubicBezTo>
                      <a:cubicBezTo>
                        <a:pt x="40" y="390"/>
                        <a:pt x="38" y="392"/>
                        <a:pt x="38" y="394"/>
                      </a:cubicBezTo>
                      <a:cubicBezTo>
                        <a:pt x="38" y="401"/>
                        <a:pt x="37" y="407"/>
                        <a:pt x="37" y="413"/>
                      </a:cubicBezTo>
                      <a:cubicBezTo>
                        <a:pt x="44" y="411"/>
                        <a:pt x="51" y="409"/>
                        <a:pt x="58" y="407"/>
                      </a:cubicBezTo>
                      <a:cubicBezTo>
                        <a:pt x="62" y="405"/>
                        <a:pt x="64" y="399"/>
                        <a:pt x="66" y="395"/>
                      </a:cubicBezTo>
                      <a:cubicBezTo>
                        <a:pt x="69" y="397"/>
                        <a:pt x="63" y="411"/>
                        <a:pt x="60" y="413"/>
                      </a:cubicBezTo>
                      <a:cubicBezTo>
                        <a:pt x="58" y="416"/>
                        <a:pt x="52" y="417"/>
                        <a:pt x="49" y="418"/>
                      </a:cubicBezTo>
                      <a:cubicBezTo>
                        <a:pt x="46" y="419"/>
                        <a:pt x="43" y="421"/>
                        <a:pt x="40" y="421"/>
                      </a:cubicBezTo>
                      <a:cubicBezTo>
                        <a:pt x="35" y="421"/>
                        <a:pt x="36" y="420"/>
                        <a:pt x="35" y="425"/>
                      </a:cubicBezTo>
                      <a:cubicBezTo>
                        <a:pt x="34" y="429"/>
                        <a:pt x="33" y="433"/>
                        <a:pt x="32" y="438"/>
                      </a:cubicBezTo>
                      <a:cubicBezTo>
                        <a:pt x="31" y="445"/>
                        <a:pt x="30" y="453"/>
                        <a:pt x="28" y="461"/>
                      </a:cubicBezTo>
                      <a:cubicBezTo>
                        <a:pt x="34" y="459"/>
                        <a:pt x="34" y="458"/>
                        <a:pt x="35" y="452"/>
                      </a:cubicBezTo>
                      <a:cubicBezTo>
                        <a:pt x="36" y="449"/>
                        <a:pt x="38" y="448"/>
                        <a:pt x="38" y="444"/>
                      </a:cubicBezTo>
                      <a:cubicBezTo>
                        <a:pt x="39" y="439"/>
                        <a:pt x="40" y="435"/>
                        <a:pt x="41" y="430"/>
                      </a:cubicBezTo>
                      <a:cubicBezTo>
                        <a:pt x="41" y="428"/>
                        <a:pt x="47" y="427"/>
                        <a:pt x="49" y="427"/>
                      </a:cubicBezTo>
                      <a:cubicBezTo>
                        <a:pt x="48" y="436"/>
                        <a:pt x="46" y="445"/>
                        <a:pt x="45" y="453"/>
                      </a:cubicBezTo>
                      <a:cubicBezTo>
                        <a:pt x="49" y="452"/>
                        <a:pt x="51" y="452"/>
                        <a:pt x="53" y="449"/>
                      </a:cubicBezTo>
                      <a:cubicBezTo>
                        <a:pt x="54" y="445"/>
                        <a:pt x="56" y="442"/>
                        <a:pt x="58" y="438"/>
                      </a:cubicBezTo>
                      <a:cubicBezTo>
                        <a:pt x="63" y="441"/>
                        <a:pt x="67" y="444"/>
                        <a:pt x="72" y="447"/>
                      </a:cubicBezTo>
                      <a:cubicBezTo>
                        <a:pt x="74" y="448"/>
                        <a:pt x="74" y="452"/>
                        <a:pt x="75" y="454"/>
                      </a:cubicBezTo>
                      <a:cubicBezTo>
                        <a:pt x="76" y="457"/>
                        <a:pt x="77" y="457"/>
                        <a:pt x="74" y="458"/>
                      </a:cubicBezTo>
                      <a:cubicBezTo>
                        <a:pt x="70" y="460"/>
                        <a:pt x="61" y="462"/>
                        <a:pt x="67" y="466"/>
                      </a:cubicBezTo>
                      <a:cubicBezTo>
                        <a:pt x="71" y="469"/>
                        <a:pt x="75" y="460"/>
                        <a:pt x="78" y="462"/>
                      </a:cubicBezTo>
                      <a:cubicBezTo>
                        <a:pt x="80" y="463"/>
                        <a:pt x="89" y="471"/>
                        <a:pt x="91" y="470"/>
                      </a:cubicBezTo>
                      <a:cubicBezTo>
                        <a:pt x="93" y="469"/>
                        <a:pt x="103" y="462"/>
                        <a:pt x="105" y="463"/>
                      </a:cubicBezTo>
                      <a:cubicBezTo>
                        <a:pt x="108" y="465"/>
                        <a:pt x="111" y="467"/>
                        <a:pt x="114" y="468"/>
                      </a:cubicBezTo>
                      <a:cubicBezTo>
                        <a:pt x="114" y="469"/>
                        <a:pt x="113" y="471"/>
                        <a:pt x="113" y="471"/>
                      </a:cubicBezTo>
                      <a:cubicBezTo>
                        <a:pt x="112" y="471"/>
                        <a:pt x="110" y="470"/>
                        <a:pt x="110" y="470"/>
                      </a:cubicBezTo>
                      <a:cubicBezTo>
                        <a:pt x="107" y="468"/>
                        <a:pt x="100" y="473"/>
                        <a:pt x="97" y="474"/>
                      </a:cubicBezTo>
                      <a:cubicBezTo>
                        <a:pt x="101" y="476"/>
                        <a:pt x="105" y="478"/>
                        <a:pt x="109" y="480"/>
                      </a:cubicBezTo>
                      <a:cubicBezTo>
                        <a:pt x="112" y="482"/>
                        <a:pt x="113" y="481"/>
                        <a:pt x="116" y="479"/>
                      </a:cubicBezTo>
                      <a:cubicBezTo>
                        <a:pt x="118" y="478"/>
                        <a:pt x="124" y="474"/>
                        <a:pt x="125" y="475"/>
                      </a:cubicBezTo>
                      <a:cubicBezTo>
                        <a:pt x="128" y="476"/>
                        <a:pt x="132" y="478"/>
                        <a:pt x="135" y="479"/>
                      </a:cubicBezTo>
                      <a:cubicBezTo>
                        <a:pt x="133" y="483"/>
                        <a:pt x="131" y="479"/>
                        <a:pt x="128" y="480"/>
                      </a:cubicBezTo>
                      <a:cubicBezTo>
                        <a:pt x="125" y="482"/>
                        <a:pt x="122" y="483"/>
                        <a:pt x="118" y="485"/>
                      </a:cubicBezTo>
                      <a:cubicBezTo>
                        <a:pt x="121" y="486"/>
                        <a:pt x="124" y="489"/>
                        <a:pt x="127" y="488"/>
                      </a:cubicBezTo>
                      <a:cubicBezTo>
                        <a:pt x="131" y="486"/>
                        <a:pt x="135" y="484"/>
                        <a:pt x="140" y="482"/>
                      </a:cubicBezTo>
                      <a:cubicBezTo>
                        <a:pt x="144" y="480"/>
                        <a:pt x="144" y="480"/>
                        <a:pt x="146" y="484"/>
                      </a:cubicBezTo>
                      <a:cubicBezTo>
                        <a:pt x="148" y="486"/>
                        <a:pt x="147" y="491"/>
                        <a:pt x="148" y="494"/>
                      </a:cubicBezTo>
                      <a:cubicBezTo>
                        <a:pt x="148" y="500"/>
                        <a:pt x="134" y="497"/>
                        <a:pt x="135" y="503"/>
                      </a:cubicBezTo>
                      <a:cubicBezTo>
                        <a:pt x="136" y="511"/>
                        <a:pt x="138" y="518"/>
                        <a:pt x="139" y="526"/>
                      </a:cubicBezTo>
                      <a:cubicBezTo>
                        <a:pt x="142" y="525"/>
                        <a:pt x="152" y="522"/>
                        <a:pt x="153" y="527"/>
                      </a:cubicBezTo>
                      <a:cubicBezTo>
                        <a:pt x="154" y="534"/>
                        <a:pt x="154" y="542"/>
                        <a:pt x="155" y="549"/>
                      </a:cubicBezTo>
                      <a:cubicBezTo>
                        <a:pt x="149" y="545"/>
                        <a:pt x="145" y="543"/>
                        <a:pt x="138" y="542"/>
                      </a:cubicBezTo>
                      <a:cubicBezTo>
                        <a:pt x="139" y="550"/>
                        <a:pt x="140" y="558"/>
                        <a:pt x="139" y="565"/>
                      </a:cubicBezTo>
                      <a:cubicBezTo>
                        <a:pt x="138" y="574"/>
                        <a:pt x="137" y="584"/>
                        <a:pt x="136" y="593"/>
                      </a:cubicBezTo>
                      <a:cubicBezTo>
                        <a:pt x="133" y="593"/>
                        <a:pt x="129" y="591"/>
                        <a:pt x="125" y="591"/>
                      </a:cubicBezTo>
                      <a:cubicBezTo>
                        <a:pt x="120" y="592"/>
                        <a:pt x="121" y="591"/>
                        <a:pt x="120" y="586"/>
                      </a:cubicBezTo>
                      <a:cubicBezTo>
                        <a:pt x="119" y="578"/>
                        <a:pt x="117" y="569"/>
                        <a:pt x="116" y="560"/>
                      </a:cubicBezTo>
                      <a:cubicBezTo>
                        <a:pt x="111" y="563"/>
                        <a:pt x="106" y="565"/>
                        <a:pt x="102" y="567"/>
                      </a:cubicBezTo>
                      <a:cubicBezTo>
                        <a:pt x="99" y="568"/>
                        <a:pt x="97" y="569"/>
                        <a:pt x="95" y="571"/>
                      </a:cubicBezTo>
                      <a:cubicBezTo>
                        <a:pt x="93" y="571"/>
                        <a:pt x="90" y="571"/>
                        <a:pt x="89" y="572"/>
                      </a:cubicBezTo>
                      <a:cubicBezTo>
                        <a:pt x="87" y="574"/>
                        <a:pt x="91" y="575"/>
                        <a:pt x="86" y="576"/>
                      </a:cubicBezTo>
                      <a:cubicBezTo>
                        <a:pt x="83" y="576"/>
                        <a:pt x="84" y="577"/>
                        <a:pt x="84" y="580"/>
                      </a:cubicBezTo>
                      <a:cubicBezTo>
                        <a:pt x="85" y="585"/>
                        <a:pt x="85" y="590"/>
                        <a:pt x="85" y="595"/>
                      </a:cubicBezTo>
                      <a:cubicBezTo>
                        <a:pt x="84" y="594"/>
                        <a:pt x="82" y="594"/>
                        <a:pt x="80" y="593"/>
                      </a:cubicBezTo>
                      <a:cubicBezTo>
                        <a:pt x="80" y="595"/>
                        <a:pt x="79" y="600"/>
                        <a:pt x="81" y="601"/>
                      </a:cubicBezTo>
                      <a:cubicBezTo>
                        <a:pt x="82" y="601"/>
                        <a:pt x="89" y="604"/>
                        <a:pt x="89" y="605"/>
                      </a:cubicBezTo>
                      <a:cubicBezTo>
                        <a:pt x="89" y="608"/>
                        <a:pt x="90" y="612"/>
                        <a:pt x="87" y="612"/>
                      </a:cubicBezTo>
                      <a:cubicBezTo>
                        <a:pt x="83" y="612"/>
                        <a:pt x="79" y="612"/>
                        <a:pt x="75" y="612"/>
                      </a:cubicBezTo>
                      <a:cubicBezTo>
                        <a:pt x="74" y="612"/>
                        <a:pt x="69" y="613"/>
                        <a:pt x="69" y="612"/>
                      </a:cubicBezTo>
                      <a:cubicBezTo>
                        <a:pt x="68" y="608"/>
                        <a:pt x="68" y="604"/>
                        <a:pt x="67" y="601"/>
                      </a:cubicBezTo>
                      <a:cubicBezTo>
                        <a:pt x="67" y="599"/>
                        <a:pt x="68" y="594"/>
                        <a:pt x="66" y="593"/>
                      </a:cubicBezTo>
                      <a:cubicBezTo>
                        <a:pt x="64" y="591"/>
                        <a:pt x="61" y="590"/>
                        <a:pt x="59" y="588"/>
                      </a:cubicBezTo>
                      <a:cubicBezTo>
                        <a:pt x="58" y="598"/>
                        <a:pt x="58" y="608"/>
                        <a:pt x="58" y="618"/>
                      </a:cubicBezTo>
                      <a:cubicBezTo>
                        <a:pt x="58" y="621"/>
                        <a:pt x="58" y="621"/>
                        <a:pt x="61" y="621"/>
                      </a:cubicBezTo>
                      <a:cubicBezTo>
                        <a:pt x="66" y="621"/>
                        <a:pt x="71" y="621"/>
                        <a:pt x="76" y="621"/>
                      </a:cubicBezTo>
                      <a:cubicBezTo>
                        <a:pt x="85" y="621"/>
                        <a:pt x="94" y="622"/>
                        <a:pt x="104" y="622"/>
                      </a:cubicBezTo>
                      <a:cubicBezTo>
                        <a:pt x="104" y="622"/>
                        <a:pt x="104" y="628"/>
                        <a:pt x="104" y="631"/>
                      </a:cubicBezTo>
                      <a:cubicBezTo>
                        <a:pt x="108" y="631"/>
                        <a:pt x="112" y="630"/>
                        <a:pt x="116" y="630"/>
                      </a:cubicBezTo>
                      <a:cubicBezTo>
                        <a:pt x="121" y="629"/>
                        <a:pt x="126" y="630"/>
                        <a:pt x="131" y="631"/>
                      </a:cubicBezTo>
                      <a:cubicBezTo>
                        <a:pt x="134" y="631"/>
                        <a:pt x="136" y="631"/>
                        <a:pt x="139" y="633"/>
                      </a:cubicBezTo>
                      <a:cubicBezTo>
                        <a:pt x="141" y="634"/>
                        <a:pt x="143" y="635"/>
                        <a:pt x="146" y="636"/>
                      </a:cubicBezTo>
                      <a:cubicBezTo>
                        <a:pt x="151" y="638"/>
                        <a:pt x="157" y="638"/>
                        <a:pt x="162" y="640"/>
                      </a:cubicBezTo>
                      <a:cubicBezTo>
                        <a:pt x="165" y="641"/>
                        <a:pt x="168" y="642"/>
                        <a:pt x="171" y="644"/>
                      </a:cubicBezTo>
                      <a:cubicBezTo>
                        <a:pt x="173" y="645"/>
                        <a:pt x="175" y="645"/>
                        <a:pt x="178" y="646"/>
                      </a:cubicBezTo>
                      <a:cubicBezTo>
                        <a:pt x="183" y="648"/>
                        <a:pt x="188" y="650"/>
                        <a:pt x="192" y="652"/>
                      </a:cubicBezTo>
                      <a:cubicBezTo>
                        <a:pt x="197" y="654"/>
                        <a:pt x="202" y="656"/>
                        <a:pt x="208" y="657"/>
                      </a:cubicBezTo>
                      <a:cubicBezTo>
                        <a:pt x="212" y="658"/>
                        <a:pt x="216" y="661"/>
                        <a:pt x="221" y="662"/>
                      </a:cubicBezTo>
                      <a:cubicBezTo>
                        <a:pt x="226" y="664"/>
                        <a:pt x="230" y="669"/>
                        <a:pt x="235" y="670"/>
                      </a:cubicBezTo>
                      <a:cubicBezTo>
                        <a:pt x="240" y="672"/>
                        <a:pt x="245" y="672"/>
                        <a:pt x="250" y="675"/>
                      </a:cubicBezTo>
                      <a:cubicBezTo>
                        <a:pt x="255" y="678"/>
                        <a:pt x="259" y="678"/>
                        <a:pt x="264" y="679"/>
                      </a:cubicBezTo>
                      <a:cubicBezTo>
                        <a:pt x="270" y="680"/>
                        <a:pt x="275" y="682"/>
                        <a:pt x="280" y="684"/>
                      </a:cubicBezTo>
                      <a:cubicBezTo>
                        <a:pt x="285" y="685"/>
                        <a:pt x="289" y="686"/>
                        <a:pt x="292" y="688"/>
                      </a:cubicBezTo>
                      <a:cubicBezTo>
                        <a:pt x="297" y="691"/>
                        <a:pt x="299" y="695"/>
                        <a:pt x="300" y="699"/>
                      </a:cubicBezTo>
                      <a:cubicBezTo>
                        <a:pt x="303" y="708"/>
                        <a:pt x="305" y="717"/>
                        <a:pt x="316" y="717"/>
                      </a:cubicBezTo>
                      <a:cubicBezTo>
                        <a:pt x="319" y="717"/>
                        <a:pt x="320" y="717"/>
                        <a:pt x="322" y="716"/>
                      </a:cubicBezTo>
                      <a:cubicBezTo>
                        <a:pt x="323" y="716"/>
                        <a:pt x="324" y="716"/>
                        <a:pt x="325" y="716"/>
                      </a:cubicBezTo>
                      <a:cubicBezTo>
                        <a:pt x="327" y="715"/>
                        <a:pt x="329" y="714"/>
                        <a:pt x="330" y="713"/>
                      </a:cubicBezTo>
                      <a:cubicBezTo>
                        <a:pt x="332" y="712"/>
                        <a:pt x="334" y="711"/>
                        <a:pt x="336" y="710"/>
                      </a:cubicBezTo>
                      <a:cubicBezTo>
                        <a:pt x="339" y="709"/>
                        <a:pt x="341" y="707"/>
                        <a:pt x="345" y="706"/>
                      </a:cubicBezTo>
                      <a:cubicBezTo>
                        <a:pt x="350" y="704"/>
                        <a:pt x="354" y="700"/>
                        <a:pt x="359" y="697"/>
                      </a:cubicBezTo>
                      <a:cubicBezTo>
                        <a:pt x="361" y="696"/>
                        <a:pt x="363" y="694"/>
                        <a:pt x="365" y="693"/>
                      </a:cubicBezTo>
                      <a:cubicBezTo>
                        <a:pt x="367" y="692"/>
                        <a:pt x="370" y="690"/>
                        <a:pt x="372" y="689"/>
                      </a:cubicBezTo>
                      <a:cubicBezTo>
                        <a:pt x="376" y="686"/>
                        <a:pt x="380" y="684"/>
                        <a:pt x="384" y="681"/>
                      </a:cubicBezTo>
                      <a:cubicBezTo>
                        <a:pt x="386" y="680"/>
                        <a:pt x="387" y="678"/>
                        <a:pt x="389" y="679"/>
                      </a:cubicBezTo>
                      <a:cubicBezTo>
                        <a:pt x="392" y="679"/>
                        <a:pt x="394" y="682"/>
                        <a:pt x="396" y="683"/>
                      </a:cubicBezTo>
                      <a:cubicBezTo>
                        <a:pt x="398" y="684"/>
                        <a:pt x="401" y="685"/>
                        <a:pt x="403" y="685"/>
                      </a:cubicBezTo>
                      <a:cubicBezTo>
                        <a:pt x="406" y="684"/>
                        <a:pt x="405" y="681"/>
                        <a:pt x="406" y="679"/>
                      </a:cubicBezTo>
                      <a:cubicBezTo>
                        <a:pt x="408" y="677"/>
                        <a:pt x="409" y="677"/>
                        <a:pt x="409" y="674"/>
                      </a:cubicBezTo>
                      <a:cubicBezTo>
                        <a:pt x="409" y="671"/>
                        <a:pt x="409" y="670"/>
                        <a:pt x="412" y="668"/>
                      </a:cubicBezTo>
                      <a:cubicBezTo>
                        <a:pt x="419" y="665"/>
                        <a:pt x="425" y="665"/>
                        <a:pt x="432" y="665"/>
                      </a:cubicBezTo>
                      <a:cubicBezTo>
                        <a:pt x="436" y="665"/>
                        <a:pt x="439" y="664"/>
                        <a:pt x="442" y="665"/>
                      </a:cubicBezTo>
                      <a:cubicBezTo>
                        <a:pt x="445" y="665"/>
                        <a:pt x="446" y="666"/>
                        <a:pt x="447" y="669"/>
                      </a:cubicBezTo>
                      <a:cubicBezTo>
                        <a:pt x="447" y="671"/>
                        <a:pt x="448" y="673"/>
                        <a:pt x="448" y="675"/>
                      </a:cubicBezTo>
                      <a:cubicBezTo>
                        <a:pt x="448" y="677"/>
                        <a:pt x="447" y="681"/>
                        <a:pt x="448" y="682"/>
                      </a:cubicBezTo>
                      <a:cubicBezTo>
                        <a:pt x="449" y="684"/>
                        <a:pt x="456" y="682"/>
                        <a:pt x="458" y="682"/>
                      </a:cubicBezTo>
                      <a:cubicBezTo>
                        <a:pt x="460" y="682"/>
                        <a:pt x="461" y="682"/>
                        <a:pt x="462" y="682"/>
                      </a:cubicBezTo>
                      <a:cubicBezTo>
                        <a:pt x="464" y="682"/>
                        <a:pt x="464" y="681"/>
                        <a:pt x="466" y="681"/>
                      </a:cubicBezTo>
                      <a:cubicBezTo>
                        <a:pt x="465" y="686"/>
                        <a:pt x="486" y="683"/>
                        <a:pt x="489" y="682"/>
                      </a:cubicBezTo>
                      <a:cubicBezTo>
                        <a:pt x="492" y="682"/>
                        <a:pt x="495" y="681"/>
                        <a:pt x="499" y="682"/>
                      </a:cubicBezTo>
                      <a:cubicBezTo>
                        <a:pt x="502" y="682"/>
                        <a:pt x="505" y="683"/>
                        <a:pt x="508" y="683"/>
                      </a:cubicBezTo>
                      <a:cubicBezTo>
                        <a:pt x="510" y="683"/>
                        <a:pt x="511" y="684"/>
                        <a:pt x="512" y="683"/>
                      </a:cubicBezTo>
                      <a:cubicBezTo>
                        <a:pt x="514" y="682"/>
                        <a:pt x="513" y="680"/>
                        <a:pt x="515" y="679"/>
                      </a:cubicBezTo>
                      <a:cubicBezTo>
                        <a:pt x="516" y="678"/>
                        <a:pt x="520" y="679"/>
                        <a:pt x="521" y="680"/>
                      </a:cubicBezTo>
                      <a:cubicBezTo>
                        <a:pt x="523" y="681"/>
                        <a:pt x="523" y="683"/>
                        <a:pt x="524" y="686"/>
                      </a:cubicBezTo>
                      <a:cubicBezTo>
                        <a:pt x="524" y="687"/>
                        <a:pt x="525" y="688"/>
                        <a:pt x="526" y="690"/>
                      </a:cubicBezTo>
                      <a:cubicBezTo>
                        <a:pt x="526" y="691"/>
                        <a:pt x="526" y="693"/>
                        <a:pt x="526" y="694"/>
                      </a:cubicBezTo>
                      <a:cubicBezTo>
                        <a:pt x="527" y="698"/>
                        <a:pt x="530" y="699"/>
                        <a:pt x="530" y="703"/>
                      </a:cubicBezTo>
                      <a:cubicBezTo>
                        <a:pt x="530" y="707"/>
                        <a:pt x="529" y="711"/>
                        <a:pt x="529" y="715"/>
                      </a:cubicBezTo>
                      <a:cubicBezTo>
                        <a:pt x="531" y="715"/>
                        <a:pt x="532" y="715"/>
                        <a:pt x="533" y="715"/>
                      </a:cubicBezTo>
                      <a:cubicBezTo>
                        <a:pt x="536" y="715"/>
                        <a:pt x="536" y="715"/>
                        <a:pt x="536" y="713"/>
                      </a:cubicBezTo>
                      <a:cubicBezTo>
                        <a:pt x="537" y="710"/>
                        <a:pt x="535" y="707"/>
                        <a:pt x="535" y="704"/>
                      </a:cubicBezTo>
                      <a:cubicBezTo>
                        <a:pt x="535" y="701"/>
                        <a:pt x="535" y="697"/>
                        <a:pt x="536" y="695"/>
                      </a:cubicBezTo>
                      <a:cubicBezTo>
                        <a:pt x="537" y="694"/>
                        <a:pt x="538" y="694"/>
                        <a:pt x="538" y="693"/>
                      </a:cubicBezTo>
                      <a:cubicBezTo>
                        <a:pt x="539" y="693"/>
                        <a:pt x="538" y="691"/>
                        <a:pt x="538" y="691"/>
                      </a:cubicBezTo>
                      <a:cubicBezTo>
                        <a:pt x="538" y="689"/>
                        <a:pt x="538" y="689"/>
                        <a:pt x="540" y="688"/>
                      </a:cubicBezTo>
                      <a:cubicBezTo>
                        <a:pt x="543" y="687"/>
                        <a:pt x="547" y="690"/>
                        <a:pt x="550" y="691"/>
                      </a:cubicBezTo>
                      <a:cubicBezTo>
                        <a:pt x="551" y="691"/>
                        <a:pt x="551" y="691"/>
                        <a:pt x="552" y="691"/>
                      </a:cubicBezTo>
                      <a:cubicBezTo>
                        <a:pt x="552" y="689"/>
                        <a:pt x="553" y="687"/>
                        <a:pt x="556" y="687"/>
                      </a:cubicBezTo>
                      <a:cubicBezTo>
                        <a:pt x="559" y="686"/>
                        <a:pt x="562" y="688"/>
                        <a:pt x="563" y="685"/>
                      </a:cubicBezTo>
                      <a:cubicBezTo>
                        <a:pt x="564" y="684"/>
                        <a:pt x="564" y="680"/>
                        <a:pt x="564" y="678"/>
                      </a:cubicBezTo>
                      <a:cubicBezTo>
                        <a:pt x="564" y="674"/>
                        <a:pt x="563" y="665"/>
                        <a:pt x="565" y="661"/>
                      </a:cubicBezTo>
                      <a:cubicBezTo>
                        <a:pt x="566" y="660"/>
                        <a:pt x="568" y="661"/>
                        <a:pt x="568" y="659"/>
                      </a:cubicBezTo>
                      <a:cubicBezTo>
                        <a:pt x="569" y="658"/>
                        <a:pt x="568" y="656"/>
                        <a:pt x="569" y="654"/>
                      </a:cubicBezTo>
                      <a:cubicBezTo>
                        <a:pt x="570" y="651"/>
                        <a:pt x="574" y="652"/>
                        <a:pt x="576" y="651"/>
                      </a:cubicBezTo>
                      <a:cubicBezTo>
                        <a:pt x="578" y="651"/>
                        <a:pt x="579" y="649"/>
                        <a:pt x="580" y="648"/>
                      </a:cubicBezTo>
                      <a:cubicBezTo>
                        <a:pt x="581" y="648"/>
                        <a:pt x="580" y="647"/>
                        <a:pt x="581" y="646"/>
                      </a:cubicBezTo>
                      <a:cubicBezTo>
                        <a:pt x="582" y="646"/>
                        <a:pt x="583" y="646"/>
                        <a:pt x="584" y="646"/>
                      </a:cubicBezTo>
                      <a:cubicBezTo>
                        <a:pt x="587" y="645"/>
                        <a:pt x="587" y="646"/>
                        <a:pt x="588" y="644"/>
                      </a:cubicBezTo>
                      <a:cubicBezTo>
                        <a:pt x="589" y="641"/>
                        <a:pt x="588" y="636"/>
                        <a:pt x="587" y="633"/>
                      </a:cubicBezTo>
                      <a:cubicBezTo>
                        <a:pt x="587" y="632"/>
                        <a:pt x="587" y="628"/>
                        <a:pt x="586" y="627"/>
                      </a:cubicBezTo>
                      <a:cubicBezTo>
                        <a:pt x="583" y="625"/>
                        <a:pt x="580" y="628"/>
                        <a:pt x="577" y="624"/>
                      </a:cubicBezTo>
                      <a:cubicBezTo>
                        <a:pt x="575" y="622"/>
                        <a:pt x="575" y="620"/>
                        <a:pt x="574" y="617"/>
                      </a:cubicBezTo>
                      <a:cubicBezTo>
                        <a:pt x="567" y="615"/>
                        <a:pt x="559" y="617"/>
                        <a:pt x="552" y="616"/>
                      </a:cubicBezTo>
                      <a:cubicBezTo>
                        <a:pt x="552" y="613"/>
                        <a:pt x="556" y="608"/>
                        <a:pt x="554" y="606"/>
                      </a:cubicBezTo>
                      <a:cubicBezTo>
                        <a:pt x="553" y="604"/>
                        <a:pt x="547" y="602"/>
                        <a:pt x="545" y="602"/>
                      </a:cubicBezTo>
                      <a:cubicBezTo>
                        <a:pt x="543" y="606"/>
                        <a:pt x="544" y="609"/>
                        <a:pt x="539" y="610"/>
                      </a:cubicBezTo>
                      <a:cubicBezTo>
                        <a:pt x="535" y="610"/>
                        <a:pt x="531" y="608"/>
                        <a:pt x="528" y="606"/>
                      </a:cubicBezTo>
                      <a:cubicBezTo>
                        <a:pt x="527" y="605"/>
                        <a:pt x="528" y="604"/>
                        <a:pt x="527" y="603"/>
                      </a:cubicBezTo>
                      <a:cubicBezTo>
                        <a:pt x="526" y="602"/>
                        <a:pt x="524" y="602"/>
                        <a:pt x="522" y="602"/>
                      </a:cubicBezTo>
                      <a:cubicBezTo>
                        <a:pt x="520" y="601"/>
                        <a:pt x="518" y="600"/>
                        <a:pt x="516" y="599"/>
                      </a:cubicBezTo>
                      <a:cubicBezTo>
                        <a:pt x="512" y="598"/>
                        <a:pt x="509" y="597"/>
                        <a:pt x="505" y="597"/>
                      </a:cubicBezTo>
                      <a:cubicBezTo>
                        <a:pt x="505" y="589"/>
                        <a:pt x="506" y="581"/>
                        <a:pt x="507" y="572"/>
                      </a:cubicBezTo>
                      <a:cubicBezTo>
                        <a:pt x="509" y="574"/>
                        <a:pt x="508" y="576"/>
                        <a:pt x="510" y="578"/>
                      </a:cubicBezTo>
                      <a:cubicBezTo>
                        <a:pt x="512" y="580"/>
                        <a:pt x="517" y="580"/>
                        <a:pt x="520" y="581"/>
                      </a:cubicBezTo>
                      <a:cubicBezTo>
                        <a:pt x="524" y="582"/>
                        <a:pt x="529" y="584"/>
                        <a:pt x="533" y="586"/>
                      </a:cubicBezTo>
                      <a:cubicBezTo>
                        <a:pt x="536" y="587"/>
                        <a:pt x="540" y="590"/>
                        <a:pt x="543" y="590"/>
                      </a:cubicBezTo>
                      <a:cubicBezTo>
                        <a:pt x="547" y="591"/>
                        <a:pt x="546" y="588"/>
                        <a:pt x="547" y="585"/>
                      </a:cubicBezTo>
                      <a:cubicBezTo>
                        <a:pt x="550" y="586"/>
                        <a:pt x="550" y="580"/>
                        <a:pt x="550" y="577"/>
                      </a:cubicBezTo>
                      <a:cubicBezTo>
                        <a:pt x="550" y="571"/>
                        <a:pt x="552" y="566"/>
                        <a:pt x="553" y="561"/>
                      </a:cubicBezTo>
                      <a:cubicBezTo>
                        <a:pt x="553" y="557"/>
                        <a:pt x="552" y="554"/>
                        <a:pt x="551" y="550"/>
                      </a:cubicBezTo>
                      <a:cubicBezTo>
                        <a:pt x="551" y="549"/>
                        <a:pt x="552" y="546"/>
                        <a:pt x="551" y="544"/>
                      </a:cubicBezTo>
                      <a:cubicBezTo>
                        <a:pt x="550" y="543"/>
                        <a:pt x="548" y="542"/>
                        <a:pt x="548" y="540"/>
                      </a:cubicBezTo>
                      <a:cubicBezTo>
                        <a:pt x="546" y="538"/>
                        <a:pt x="547" y="534"/>
                        <a:pt x="545" y="531"/>
                      </a:cubicBezTo>
                      <a:cubicBezTo>
                        <a:pt x="543" y="529"/>
                        <a:pt x="539" y="529"/>
                        <a:pt x="536" y="529"/>
                      </a:cubicBezTo>
                      <a:cubicBezTo>
                        <a:pt x="534" y="528"/>
                        <a:pt x="532" y="529"/>
                        <a:pt x="530" y="528"/>
                      </a:cubicBezTo>
                      <a:cubicBezTo>
                        <a:pt x="527" y="527"/>
                        <a:pt x="528" y="528"/>
                        <a:pt x="527" y="525"/>
                      </a:cubicBezTo>
                      <a:cubicBezTo>
                        <a:pt x="527" y="523"/>
                        <a:pt x="529" y="518"/>
                        <a:pt x="527" y="516"/>
                      </a:cubicBezTo>
                      <a:cubicBezTo>
                        <a:pt x="525" y="514"/>
                        <a:pt x="519" y="515"/>
                        <a:pt x="517" y="515"/>
                      </a:cubicBezTo>
                      <a:cubicBezTo>
                        <a:pt x="517" y="512"/>
                        <a:pt x="517" y="509"/>
                        <a:pt x="516" y="506"/>
                      </a:cubicBezTo>
                      <a:cubicBezTo>
                        <a:pt x="515" y="503"/>
                        <a:pt x="516" y="504"/>
                        <a:pt x="512" y="503"/>
                      </a:cubicBezTo>
                      <a:cubicBezTo>
                        <a:pt x="508" y="503"/>
                        <a:pt x="504" y="504"/>
                        <a:pt x="503" y="500"/>
                      </a:cubicBezTo>
                      <a:cubicBezTo>
                        <a:pt x="501" y="495"/>
                        <a:pt x="502" y="490"/>
                        <a:pt x="502" y="485"/>
                      </a:cubicBezTo>
                      <a:cubicBezTo>
                        <a:pt x="502" y="482"/>
                        <a:pt x="501" y="466"/>
                        <a:pt x="505" y="466"/>
                      </a:cubicBezTo>
                      <a:cubicBezTo>
                        <a:pt x="505" y="464"/>
                        <a:pt x="506" y="459"/>
                        <a:pt x="505" y="458"/>
                      </a:cubicBezTo>
                      <a:cubicBezTo>
                        <a:pt x="503" y="456"/>
                        <a:pt x="500" y="457"/>
                        <a:pt x="498" y="457"/>
                      </a:cubicBezTo>
                      <a:cubicBezTo>
                        <a:pt x="497" y="454"/>
                        <a:pt x="497" y="452"/>
                        <a:pt x="496" y="449"/>
                      </a:cubicBezTo>
                      <a:cubicBezTo>
                        <a:pt x="495" y="447"/>
                        <a:pt x="493" y="446"/>
                        <a:pt x="496" y="444"/>
                      </a:cubicBezTo>
                      <a:cubicBezTo>
                        <a:pt x="498" y="442"/>
                        <a:pt x="504" y="443"/>
                        <a:pt x="507" y="443"/>
                      </a:cubicBezTo>
                      <a:cubicBezTo>
                        <a:pt x="511" y="443"/>
                        <a:pt x="512" y="444"/>
                        <a:pt x="512" y="440"/>
                      </a:cubicBezTo>
                      <a:cubicBezTo>
                        <a:pt x="513" y="438"/>
                        <a:pt x="513" y="436"/>
                        <a:pt x="511" y="435"/>
                      </a:cubicBezTo>
                      <a:cubicBezTo>
                        <a:pt x="509" y="433"/>
                        <a:pt x="507" y="436"/>
                        <a:pt x="506" y="433"/>
                      </a:cubicBezTo>
                      <a:cubicBezTo>
                        <a:pt x="505" y="431"/>
                        <a:pt x="506" y="429"/>
                        <a:pt x="505" y="428"/>
                      </a:cubicBezTo>
                      <a:cubicBezTo>
                        <a:pt x="504" y="425"/>
                        <a:pt x="503" y="425"/>
                        <a:pt x="502" y="423"/>
                      </a:cubicBezTo>
                      <a:cubicBezTo>
                        <a:pt x="501" y="422"/>
                        <a:pt x="502" y="419"/>
                        <a:pt x="501" y="418"/>
                      </a:cubicBezTo>
                      <a:cubicBezTo>
                        <a:pt x="500" y="418"/>
                        <a:pt x="499" y="418"/>
                        <a:pt x="498" y="418"/>
                      </a:cubicBezTo>
                      <a:cubicBezTo>
                        <a:pt x="496" y="417"/>
                        <a:pt x="497" y="417"/>
                        <a:pt x="495" y="416"/>
                      </a:cubicBezTo>
                      <a:cubicBezTo>
                        <a:pt x="495" y="415"/>
                        <a:pt x="494" y="415"/>
                        <a:pt x="493" y="414"/>
                      </a:cubicBezTo>
                      <a:cubicBezTo>
                        <a:pt x="492" y="414"/>
                        <a:pt x="491" y="415"/>
                        <a:pt x="490" y="414"/>
                      </a:cubicBezTo>
                      <a:cubicBezTo>
                        <a:pt x="489" y="413"/>
                        <a:pt x="491" y="404"/>
                        <a:pt x="491" y="402"/>
                      </a:cubicBezTo>
                      <a:cubicBezTo>
                        <a:pt x="491" y="401"/>
                        <a:pt x="490" y="398"/>
                        <a:pt x="491" y="397"/>
                      </a:cubicBezTo>
                      <a:cubicBezTo>
                        <a:pt x="493" y="395"/>
                        <a:pt x="494" y="396"/>
                        <a:pt x="496" y="397"/>
                      </a:cubicBezTo>
                      <a:cubicBezTo>
                        <a:pt x="498" y="397"/>
                        <a:pt x="505" y="398"/>
                        <a:pt x="506" y="396"/>
                      </a:cubicBezTo>
                      <a:cubicBezTo>
                        <a:pt x="507" y="395"/>
                        <a:pt x="506" y="387"/>
                        <a:pt x="506" y="385"/>
                      </a:cubicBezTo>
                      <a:cubicBezTo>
                        <a:pt x="506" y="381"/>
                        <a:pt x="505" y="376"/>
                        <a:pt x="506" y="372"/>
                      </a:cubicBezTo>
                      <a:cubicBezTo>
                        <a:pt x="507" y="368"/>
                        <a:pt x="508" y="364"/>
                        <a:pt x="509" y="359"/>
                      </a:cubicBezTo>
                      <a:cubicBezTo>
                        <a:pt x="511" y="352"/>
                        <a:pt x="510" y="344"/>
                        <a:pt x="513" y="337"/>
                      </a:cubicBezTo>
                      <a:cubicBezTo>
                        <a:pt x="516" y="329"/>
                        <a:pt x="513" y="317"/>
                        <a:pt x="526" y="318"/>
                      </a:cubicBezTo>
                      <a:cubicBezTo>
                        <a:pt x="531" y="318"/>
                        <a:pt x="536" y="320"/>
                        <a:pt x="541" y="319"/>
                      </a:cubicBezTo>
                      <a:cubicBezTo>
                        <a:pt x="545" y="318"/>
                        <a:pt x="551" y="317"/>
                        <a:pt x="555" y="316"/>
                      </a:cubicBezTo>
                      <a:cubicBezTo>
                        <a:pt x="564" y="312"/>
                        <a:pt x="566" y="306"/>
                        <a:pt x="569" y="298"/>
                      </a:cubicBezTo>
                      <a:cubicBezTo>
                        <a:pt x="570" y="296"/>
                        <a:pt x="571" y="294"/>
                        <a:pt x="572" y="292"/>
                      </a:cubicBezTo>
                      <a:cubicBezTo>
                        <a:pt x="574" y="288"/>
                        <a:pt x="573" y="286"/>
                        <a:pt x="572" y="282"/>
                      </a:cubicBezTo>
                      <a:cubicBezTo>
                        <a:pt x="575" y="281"/>
                        <a:pt x="575" y="278"/>
                        <a:pt x="578" y="276"/>
                      </a:cubicBezTo>
                      <a:cubicBezTo>
                        <a:pt x="581" y="275"/>
                        <a:pt x="582" y="276"/>
                        <a:pt x="584" y="276"/>
                      </a:cubicBezTo>
                      <a:cubicBezTo>
                        <a:pt x="587" y="275"/>
                        <a:pt x="589" y="274"/>
                        <a:pt x="591" y="272"/>
                      </a:cubicBezTo>
                      <a:cubicBezTo>
                        <a:pt x="593" y="271"/>
                        <a:pt x="598" y="269"/>
                        <a:pt x="599" y="267"/>
                      </a:cubicBezTo>
                      <a:cubicBezTo>
                        <a:pt x="600" y="264"/>
                        <a:pt x="597" y="263"/>
                        <a:pt x="600" y="261"/>
                      </a:cubicBezTo>
                      <a:cubicBezTo>
                        <a:pt x="602" y="259"/>
                        <a:pt x="605" y="260"/>
                        <a:pt x="607" y="259"/>
                      </a:cubicBezTo>
                      <a:cubicBezTo>
                        <a:pt x="609" y="258"/>
                        <a:pt x="611" y="258"/>
                        <a:pt x="612" y="259"/>
                      </a:cubicBezTo>
                      <a:cubicBezTo>
                        <a:pt x="612" y="258"/>
                        <a:pt x="612" y="258"/>
                        <a:pt x="612" y="258"/>
                      </a:cubicBezTo>
                      <a:cubicBezTo>
                        <a:pt x="612" y="256"/>
                        <a:pt x="610" y="254"/>
                        <a:pt x="609" y="252"/>
                      </a:cubicBezTo>
                      <a:cubicBezTo>
                        <a:pt x="608" y="250"/>
                        <a:pt x="607" y="249"/>
                        <a:pt x="605" y="247"/>
                      </a:cubicBezTo>
                      <a:cubicBezTo>
                        <a:pt x="603" y="245"/>
                        <a:pt x="600" y="244"/>
                        <a:pt x="598" y="242"/>
                      </a:cubicBezTo>
                      <a:cubicBezTo>
                        <a:pt x="600" y="241"/>
                        <a:pt x="604" y="242"/>
                        <a:pt x="606" y="243"/>
                      </a:cubicBezTo>
                      <a:cubicBezTo>
                        <a:pt x="608" y="243"/>
                        <a:pt x="611" y="243"/>
                        <a:pt x="613" y="243"/>
                      </a:cubicBezTo>
                      <a:cubicBezTo>
                        <a:pt x="617" y="243"/>
                        <a:pt x="618" y="244"/>
                        <a:pt x="619" y="241"/>
                      </a:cubicBezTo>
                      <a:cubicBezTo>
                        <a:pt x="620" y="239"/>
                        <a:pt x="621" y="237"/>
                        <a:pt x="622" y="234"/>
                      </a:cubicBezTo>
                      <a:cubicBezTo>
                        <a:pt x="623" y="230"/>
                        <a:pt x="622" y="226"/>
                        <a:pt x="624" y="222"/>
                      </a:cubicBezTo>
                      <a:cubicBezTo>
                        <a:pt x="625" y="220"/>
                        <a:pt x="626" y="218"/>
                        <a:pt x="626" y="216"/>
                      </a:cubicBezTo>
                      <a:cubicBezTo>
                        <a:pt x="627" y="215"/>
                        <a:pt x="627" y="214"/>
                        <a:pt x="627" y="212"/>
                      </a:cubicBezTo>
                      <a:cubicBezTo>
                        <a:pt x="627" y="212"/>
                        <a:pt x="627" y="213"/>
                        <a:pt x="626" y="213"/>
                      </a:cubicBezTo>
                      <a:cubicBezTo>
                        <a:pt x="623" y="214"/>
                        <a:pt x="620" y="215"/>
                        <a:pt x="617" y="216"/>
                      </a:cubicBezTo>
                      <a:cubicBezTo>
                        <a:pt x="611" y="218"/>
                        <a:pt x="604" y="217"/>
                        <a:pt x="598" y="217"/>
                      </a:cubicBezTo>
                      <a:cubicBezTo>
                        <a:pt x="595" y="218"/>
                        <a:pt x="593" y="217"/>
                        <a:pt x="591" y="220"/>
                      </a:cubicBezTo>
                      <a:cubicBezTo>
                        <a:pt x="590" y="221"/>
                        <a:pt x="589" y="223"/>
                        <a:pt x="589" y="224"/>
                      </a:cubicBezTo>
                      <a:cubicBezTo>
                        <a:pt x="589" y="226"/>
                        <a:pt x="590" y="227"/>
                        <a:pt x="589" y="229"/>
                      </a:cubicBezTo>
                      <a:cubicBezTo>
                        <a:pt x="586" y="229"/>
                        <a:pt x="585" y="227"/>
                        <a:pt x="584" y="225"/>
                      </a:cubicBezTo>
                      <a:cubicBezTo>
                        <a:pt x="582" y="222"/>
                        <a:pt x="583" y="221"/>
                        <a:pt x="585" y="219"/>
                      </a:cubicBezTo>
                      <a:cubicBezTo>
                        <a:pt x="587" y="216"/>
                        <a:pt x="587" y="211"/>
                        <a:pt x="587" y="208"/>
                      </a:cubicBezTo>
                      <a:cubicBezTo>
                        <a:pt x="589" y="199"/>
                        <a:pt x="585" y="191"/>
                        <a:pt x="581" y="185"/>
                      </a:cubicBezTo>
                      <a:cubicBezTo>
                        <a:pt x="580" y="184"/>
                        <a:pt x="579" y="183"/>
                        <a:pt x="579" y="182"/>
                      </a:cubicBezTo>
                      <a:cubicBezTo>
                        <a:pt x="576" y="180"/>
                        <a:pt x="573" y="179"/>
                        <a:pt x="570" y="178"/>
                      </a:cubicBezTo>
                      <a:cubicBezTo>
                        <a:pt x="570" y="180"/>
                        <a:pt x="570" y="182"/>
                        <a:pt x="571" y="183"/>
                      </a:cubicBezTo>
                      <a:cubicBezTo>
                        <a:pt x="571" y="184"/>
                        <a:pt x="570" y="185"/>
                        <a:pt x="571" y="186"/>
                      </a:cubicBezTo>
                      <a:cubicBezTo>
                        <a:pt x="572" y="187"/>
                        <a:pt x="573" y="187"/>
                        <a:pt x="574" y="188"/>
                      </a:cubicBezTo>
                      <a:cubicBezTo>
                        <a:pt x="574" y="189"/>
                        <a:pt x="573" y="191"/>
                        <a:pt x="573" y="193"/>
                      </a:cubicBezTo>
                      <a:cubicBezTo>
                        <a:pt x="573" y="195"/>
                        <a:pt x="574" y="197"/>
                        <a:pt x="573" y="199"/>
                      </a:cubicBezTo>
                      <a:cubicBezTo>
                        <a:pt x="573" y="202"/>
                        <a:pt x="573" y="202"/>
                        <a:pt x="570" y="203"/>
                      </a:cubicBezTo>
                      <a:cubicBezTo>
                        <a:pt x="567" y="203"/>
                        <a:pt x="566" y="202"/>
                        <a:pt x="563" y="202"/>
                      </a:cubicBezTo>
                      <a:cubicBezTo>
                        <a:pt x="559" y="201"/>
                        <a:pt x="554" y="201"/>
                        <a:pt x="549" y="201"/>
                      </a:cubicBezTo>
                      <a:cubicBezTo>
                        <a:pt x="549" y="205"/>
                        <a:pt x="553" y="208"/>
                        <a:pt x="554" y="211"/>
                      </a:cubicBezTo>
                      <a:cubicBezTo>
                        <a:pt x="555" y="215"/>
                        <a:pt x="556" y="218"/>
                        <a:pt x="556" y="221"/>
                      </a:cubicBezTo>
                      <a:cubicBezTo>
                        <a:pt x="554" y="221"/>
                        <a:pt x="552" y="220"/>
                        <a:pt x="551" y="220"/>
                      </a:cubicBezTo>
                      <a:cubicBezTo>
                        <a:pt x="548" y="221"/>
                        <a:pt x="548" y="222"/>
                        <a:pt x="547" y="224"/>
                      </a:cubicBezTo>
                      <a:cubicBezTo>
                        <a:pt x="546" y="227"/>
                        <a:pt x="546" y="231"/>
                        <a:pt x="545" y="234"/>
                      </a:cubicBezTo>
                      <a:cubicBezTo>
                        <a:pt x="544" y="236"/>
                        <a:pt x="544" y="236"/>
                        <a:pt x="541" y="236"/>
                      </a:cubicBezTo>
                      <a:cubicBezTo>
                        <a:pt x="540" y="236"/>
                        <a:pt x="538" y="236"/>
                        <a:pt x="537" y="236"/>
                      </a:cubicBezTo>
                      <a:cubicBezTo>
                        <a:pt x="535" y="236"/>
                        <a:pt x="532" y="236"/>
                        <a:pt x="531" y="235"/>
                      </a:cubicBezTo>
                      <a:cubicBezTo>
                        <a:pt x="531" y="233"/>
                        <a:pt x="532" y="230"/>
                        <a:pt x="531" y="229"/>
                      </a:cubicBezTo>
                      <a:cubicBezTo>
                        <a:pt x="528" y="228"/>
                        <a:pt x="529" y="222"/>
                        <a:pt x="530" y="220"/>
                      </a:cubicBezTo>
                      <a:cubicBezTo>
                        <a:pt x="530" y="217"/>
                        <a:pt x="530" y="214"/>
                        <a:pt x="529" y="211"/>
                      </a:cubicBezTo>
                      <a:cubicBezTo>
                        <a:pt x="529" y="208"/>
                        <a:pt x="526" y="206"/>
                        <a:pt x="525" y="202"/>
                      </a:cubicBezTo>
                      <a:cubicBezTo>
                        <a:pt x="524" y="199"/>
                        <a:pt x="523" y="196"/>
                        <a:pt x="521" y="194"/>
                      </a:cubicBezTo>
                      <a:cubicBezTo>
                        <a:pt x="520" y="191"/>
                        <a:pt x="518" y="187"/>
                        <a:pt x="518" y="184"/>
                      </a:cubicBezTo>
                      <a:cubicBezTo>
                        <a:pt x="517" y="181"/>
                        <a:pt x="517" y="179"/>
                        <a:pt x="515" y="176"/>
                      </a:cubicBezTo>
                      <a:cubicBezTo>
                        <a:pt x="514" y="175"/>
                        <a:pt x="513" y="173"/>
                        <a:pt x="511" y="172"/>
                      </a:cubicBezTo>
                      <a:cubicBezTo>
                        <a:pt x="510" y="171"/>
                        <a:pt x="509" y="172"/>
                        <a:pt x="507" y="171"/>
                      </a:cubicBezTo>
                      <a:cubicBezTo>
                        <a:pt x="505" y="171"/>
                        <a:pt x="503" y="171"/>
                        <a:pt x="502" y="170"/>
                      </a:cubicBezTo>
                      <a:cubicBezTo>
                        <a:pt x="501" y="169"/>
                        <a:pt x="500" y="167"/>
                        <a:pt x="499" y="166"/>
                      </a:cubicBezTo>
                      <a:cubicBezTo>
                        <a:pt x="498" y="170"/>
                        <a:pt x="491" y="169"/>
                        <a:pt x="488" y="171"/>
                      </a:cubicBezTo>
                      <a:cubicBezTo>
                        <a:pt x="487" y="171"/>
                        <a:pt x="486" y="172"/>
                        <a:pt x="484" y="172"/>
                      </a:cubicBezTo>
                      <a:cubicBezTo>
                        <a:pt x="482" y="171"/>
                        <a:pt x="483" y="170"/>
                        <a:pt x="483" y="168"/>
                      </a:cubicBezTo>
                      <a:cubicBezTo>
                        <a:pt x="483" y="164"/>
                        <a:pt x="483" y="161"/>
                        <a:pt x="483" y="157"/>
                      </a:cubicBezTo>
                      <a:cubicBezTo>
                        <a:pt x="483" y="155"/>
                        <a:pt x="483" y="153"/>
                        <a:pt x="484" y="151"/>
                      </a:cubicBezTo>
                      <a:cubicBezTo>
                        <a:pt x="484" y="148"/>
                        <a:pt x="483" y="148"/>
                        <a:pt x="481" y="146"/>
                      </a:cubicBezTo>
                      <a:cubicBezTo>
                        <a:pt x="480" y="144"/>
                        <a:pt x="477" y="142"/>
                        <a:pt x="479" y="140"/>
                      </a:cubicBezTo>
                      <a:cubicBezTo>
                        <a:pt x="480" y="139"/>
                        <a:pt x="482" y="138"/>
                        <a:pt x="483" y="137"/>
                      </a:cubicBezTo>
                      <a:cubicBezTo>
                        <a:pt x="486" y="135"/>
                        <a:pt x="488" y="133"/>
                        <a:pt x="490" y="132"/>
                      </a:cubicBezTo>
                      <a:cubicBezTo>
                        <a:pt x="493" y="129"/>
                        <a:pt x="497" y="129"/>
                        <a:pt x="500" y="126"/>
                      </a:cubicBezTo>
                      <a:cubicBezTo>
                        <a:pt x="502" y="124"/>
                        <a:pt x="503" y="119"/>
                        <a:pt x="503" y="115"/>
                      </a:cubicBezTo>
                      <a:cubicBezTo>
                        <a:pt x="503" y="111"/>
                        <a:pt x="500" y="108"/>
                        <a:pt x="498" y="105"/>
                      </a:cubicBezTo>
                      <a:cubicBezTo>
                        <a:pt x="496" y="101"/>
                        <a:pt x="493" y="97"/>
                        <a:pt x="491" y="94"/>
                      </a:cubicBezTo>
                      <a:cubicBezTo>
                        <a:pt x="489" y="91"/>
                        <a:pt x="487" y="87"/>
                        <a:pt x="487" y="83"/>
                      </a:cubicBezTo>
                      <a:cubicBezTo>
                        <a:pt x="486" y="80"/>
                        <a:pt x="489" y="76"/>
                        <a:pt x="490" y="72"/>
                      </a:cubicBezTo>
                      <a:cubicBezTo>
                        <a:pt x="491" y="68"/>
                        <a:pt x="492" y="65"/>
                        <a:pt x="496" y="61"/>
                      </a:cubicBezTo>
                      <a:cubicBezTo>
                        <a:pt x="497" y="60"/>
                        <a:pt x="499" y="59"/>
                        <a:pt x="501" y="58"/>
                      </a:cubicBezTo>
                      <a:cubicBezTo>
                        <a:pt x="500" y="57"/>
                        <a:pt x="500" y="56"/>
                        <a:pt x="499" y="55"/>
                      </a:cubicBezTo>
                      <a:cubicBezTo>
                        <a:pt x="498" y="54"/>
                        <a:pt x="497" y="52"/>
                        <a:pt x="496" y="5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dirty="0"/>
                </a:p>
              </p:txBody>
            </p:sp>
          </p:grpSp>
          <p:sp>
            <p:nvSpPr>
              <p:cNvPr id="932" name="Freeform 105">
                <a:extLst>
                  <a:ext uri="{FF2B5EF4-FFF2-40B4-BE49-F238E27FC236}">
                    <a16:creationId xmlns:a16="http://schemas.microsoft.com/office/drawing/2014/main" id="{4AB4F155-4F89-40D9-AB33-65240C2F79E2}"/>
                  </a:ext>
                </a:extLst>
              </p:cNvPr>
              <p:cNvSpPr>
                <a:spLocks/>
              </p:cNvSpPr>
              <p:nvPr/>
            </p:nvSpPr>
            <p:spPr bwMode="auto">
              <a:xfrm>
                <a:off x="4629150" y="1023938"/>
                <a:ext cx="812800" cy="1398588"/>
              </a:xfrm>
              <a:custGeom>
                <a:avLst/>
                <a:gdLst>
                  <a:gd name="T0" fmla="*/ 153 w 217"/>
                  <a:gd name="T1" fmla="*/ 233 h 373"/>
                  <a:gd name="T2" fmla="*/ 163 w 217"/>
                  <a:gd name="T3" fmla="*/ 218 h 373"/>
                  <a:gd name="T4" fmla="*/ 178 w 217"/>
                  <a:gd name="T5" fmla="*/ 213 h 373"/>
                  <a:gd name="T6" fmla="*/ 185 w 217"/>
                  <a:gd name="T7" fmla="*/ 200 h 373"/>
                  <a:gd name="T8" fmla="*/ 190 w 217"/>
                  <a:gd name="T9" fmla="*/ 191 h 373"/>
                  <a:gd name="T10" fmla="*/ 175 w 217"/>
                  <a:gd name="T11" fmla="*/ 182 h 373"/>
                  <a:gd name="T12" fmla="*/ 164 w 217"/>
                  <a:gd name="T13" fmla="*/ 162 h 373"/>
                  <a:gd name="T14" fmla="*/ 167 w 217"/>
                  <a:gd name="T15" fmla="*/ 143 h 373"/>
                  <a:gd name="T16" fmla="*/ 174 w 217"/>
                  <a:gd name="T17" fmla="*/ 132 h 373"/>
                  <a:gd name="T18" fmla="*/ 177 w 217"/>
                  <a:gd name="T19" fmla="*/ 118 h 373"/>
                  <a:gd name="T20" fmla="*/ 201 w 217"/>
                  <a:gd name="T21" fmla="*/ 102 h 373"/>
                  <a:gd name="T22" fmla="*/ 203 w 217"/>
                  <a:gd name="T23" fmla="*/ 73 h 373"/>
                  <a:gd name="T24" fmla="*/ 207 w 217"/>
                  <a:gd name="T25" fmla="*/ 67 h 373"/>
                  <a:gd name="T26" fmla="*/ 213 w 217"/>
                  <a:gd name="T27" fmla="*/ 53 h 373"/>
                  <a:gd name="T28" fmla="*/ 208 w 217"/>
                  <a:gd name="T29" fmla="*/ 42 h 373"/>
                  <a:gd name="T30" fmla="*/ 195 w 217"/>
                  <a:gd name="T31" fmla="*/ 21 h 373"/>
                  <a:gd name="T32" fmla="*/ 178 w 217"/>
                  <a:gd name="T33" fmla="*/ 8 h 373"/>
                  <a:gd name="T34" fmla="*/ 167 w 217"/>
                  <a:gd name="T35" fmla="*/ 22 h 373"/>
                  <a:gd name="T36" fmla="*/ 146 w 217"/>
                  <a:gd name="T37" fmla="*/ 35 h 373"/>
                  <a:gd name="T38" fmla="*/ 109 w 217"/>
                  <a:gd name="T39" fmla="*/ 20 h 373"/>
                  <a:gd name="T40" fmla="*/ 84 w 217"/>
                  <a:gd name="T41" fmla="*/ 36 h 373"/>
                  <a:gd name="T42" fmla="*/ 58 w 217"/>
                  <a:gd name="T43" fmla="*/ 58 h 373"/>
                  <a:gd name="T44" fmla="*/ 47 w 217"/>
                  <a:gd name="T45" fmla="*/ 66 h 373"/>
                  <a:gd name="T46" fmla="*/ 22 w 217"/>
                  <a:gd name="T47" fmla="*/ 67 h 373"/>
                  <a:gd name="T48" fmla="*/ 28 w 217"/>
                  <a:gd name="T49" fmla="*/ 77 h 373"/>
                  <a:gd name="T50" fmla="*/ 35 w 217"/>
                  <a:gd name="T51" fmla="*/ 80 h 373"/>
                  <a:gd name="T52" fmla="*/ 18 w 217"/>
                  <a:gd name="T53" fmla="*/ 83 h 373"/>
                  <a:gd name="T54" fmla="*/ 20 w 217"/>
                  <a:gd name="T55" fmla="*/ 101 h 373"/>
                  <a:gd name="T56" fmla="*/ 11 w 217"/>
                  <a:gd name="T57" fmla="*/ 102 h 373"/>
                  <a:gd name="T58" fmla="*/ 10 w 217"/>
                  <a:gd name="T59" fmla="*/ 114 h 373"/>
                  <a:gd name="T60" fmla="*/ 1 w 217"/>
                  <a:gd name="T61" fmla="*/ 129 h 373"/>
                  <a:gd name="T62" fmla="*/ 1 w 217"/>
                  <a:gd name="T63" fmla="*/ 136 h 373"/>
                  <a:gd name="T64" fmla="*/ 5 w 217"/>
                  <a:gd name="T65" fmla="*/ 157 h 373"/>
                  <a:gd name="T66" fmla="*/ 13 w 217"/>
                  <a:gd name="T67" fmla="*/ 177 h 373"/>
                  <a:gd name="T68" fmla="*/ 14 w 217"/>
                  <a:gd name="T69" fmla="*/ 212 h 373"/>
                  <a:gd name="T70" fmla="*/ 31 w 217"/>
                  <a:gd name="T71" fmla="*/ 231 h 373"/>
                  <a:gd name="T72" fmla="*/ 33 w 217"/>
                  <a:gd name="T73" fmla="*/ 263 h 373"/>
                  <a:gd name="T74" fmla="*/ 48 w 217"/>
                  <a:gd name="T75" fmla="*/ 278 h 373"/>
                  <a:gd name="T76" fmla="*/ 59 w 217"/>
                  <a:gd name="T77" fmla="*/ 296 h 373"/>
                  <a:gd name="T78" fmla="*/ 58 w 217"/>
                  <a:gd name="T79" fmla="*/ 356 h 373"/>
                  <a:gd name="T80" fmla="*/ 68 w 217"/>
                  <a:gd name="T81" fmla="*/ 365 h 373"/>
                  <a:gd name="T82" fmla="*/ 90 w 217"/>
                  <a:gd name="T83" fmla="*/ 373 h 373"/>
                  <a:gd name="T84" fmla="*/ 99 w 217"/>
                  <a:gd name="T85" fmla="*/ 362 h 373"/>
                  <a:gd name="T86" fmla="*/ 109 w 217"/>
                  <a:gd name="T87" fmla="*/ 353 h 373"/>
                  <a:gd name="T88" fmla="*/ 127 w 217"/>
                  <a:gd name="T89" fmla="*/ 343 h 373"/>
                  <a:gd name="T90" fmla="*/ 138 w 217"/>
                  <a:gd name="T91" fmla="*/ 327 h 373"/>
                  <a:gd name="T92" fmla="*/ 141 w 217"/>
                  <a:gd name="T93" fmla="*/ 312 h 373"/>
                  <a:gd name="T94" fmla="*/ 147 w 217"/>
                  <a:gd name="T95" fmla="*/ 300 h 373"/>
                  <a:gd name="T96" fmla="*/ 148 w 217"/>
                  <a:gd name="T97" fmla="*/ 28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7" h="373">
                    <a:moveTo>
                      <a:pt x="150" y="268"/>
                    </a:moveTo>
                    <a:cubicBezTo>
                      <a:pt x="151" y="262"/>
                      <a:pt x="153" y="256"/>
                      <a:pt x="153" y="250"/>
                    </a:cubicBezTo>
                    <a:cubicBezTo>
                      <a:pt x="153" y="244"/>
                      <a:pt x="153" y="238"/>
                      <a:pt x="153" y="233"/>
                    </a:cubicBezTo>
                    <a:cubicBezTo>
                      <a:pt x="153" y="229"/>
                      <a:pt x="155" y="226"/>
                      <a:pt x="158" y="222"/>
                    </a:cubicBezTo>
                    <a:cubicBezTo>
                      <a:pt x="158" y="221"/>
                      <a:pt x="159" y="219"/>
                      <a:pt x="160" y="218"/>
                    </a:cubicBezTo>
                    <a:cubicBezTo>
                      <a:pt x="161" y="218"/>
                      <a:pt x="162" y="219"/>
                      <a:pt x="163" y="218"/>
                    </a:cubicBezTo>
                    <a:cubicBezTo>
                      <a:pt x="165" y="216"/>
                      <a:pt x="163" y="216"/>
                      <a:pt x="165" y="214"/>
                    </a:cubicBezTo>
                    <a:cubicBezTo>
                      <a:pt x="167" y="213"/>
                      <a:pt x="168" y="213"/>
                      <a:pt x="170" y="213"/>
                    </a:cubicBezTo>
                    <a:cubicBezTo>
                      <a:pt x="173" y="213"/>
                      <a:pt x="175" y="214"/>
                      <a:pt x="178" y="213"/>
                    </a:cubicBezTo>
                    <a:cubicBezTo>
                      <a:pt x="178" y="210"/>
                      <a:pt x="180" y="208"/>
                      <a:pt x="181" y="205"/>
                    </a:cubicBezTo>
                    <a:cubicBezTo>
                      <a:pt x="181" y="203"/>
                      <a:pt x="181" y="202"/>
                      <a:pt x="183" y="201"/>
                    </a:cubicBezTo>
                    <a:cubicBezTo>
                      <a:pt x="183" y="200"/>
                      <a:pt x="184" y="200"/>
                      <a:pt x="185" y="200"/>
                    </a:cubicBezTo>
                    <a:cubicBezTo>
                      <a:pt x="185" y="199"/>
                      <a:pt x="184" y="198"/>
                      <a:pt x="185" y="198"/>
                    </a:cubicBezTo>
                    <a:cubicBezTo>
                      <a:pt x="185" y="196"/>
                      <a:pt x="186" y="195"/>
                      <a:pt x="188" y="194"/>
                    </a:cubicBezTo>
                    <a:cubicBezTo>
                      <a:pt x="188" y="194"/>
                      <a:pt x="191" y="191"/>
                      <a:pt x="190" y="191"/>
                    </a:cubicBezTo>
                    <a:cubicBezTo>
                      <a:pt x="187" y="190"/>
                      <a:pt x="185" y="188"/>
                      <a:pt x="183" y="187"/>
                    </a:cubicBezTo>
                    <a:cubicBezTo>
                      <a:pt x="181" y="185"/>
                      <a:pt x="177" y="186"/>
                      <a:pt x="176" y="185"/>
                    </a:cubicBezTo>
                    <a:cubicBezTo>
                      <a:pt x="175" y="184"/>
                      <a:pt x="175" y="183"/>
                      <a:pt x="175" y="182"/>
                    </a:cubicBezTo>
                    <a:cubicBezTo>
                      <a:pt x="175" y="181"/>
                      <a:pt x="175" y="179"/>
                      <a:pt x="174" y="177"/>
                    </a:cubicBezTo>
                    <a:cubicBezTo>
                      <a:pt x="171" y="176"/>
                      <a:pt x="166" y="176"/>
                      <a:pt x="164" y="172"/>
                    </a:cubicBezTo>
                    <a:cubicBezTo>
                      <a:pt x="163" y="169"/>
                      <a:pt x="164" y="164"/>
                      <a:pt x="164" y="162"/>
                    </a:cubicBezTo>
                    <a:cubicBezTo>
                      <a:pt x="164" y="159"/>
                      <a:pt x="164" y="154"/>
                      <a:pt x="167" y="152"/>
                    </a:cubicBezTo>
                    <a:cubicBezTo>
                      <a:pt x="168" y="150"/>
                      <a:pt x="170" y="150"/>
                      <a:pt x="170" y="148"/>
                    </a:cubicBezTo>
                    <a:cubicBezTo>
                      <a:pt x="170" y="146"/>
                      <a:pt x="169" y="144"/>
                      <a:pt x="167" y="143"/>
                    </a:cubicBezTo>
                    <a:cubicBezTo>
                      <a:pt x="166" y="143"/>
                      <a:pt x="164" y="144"/>
                      <a:pt x="163" y="143"/>
                    </a:cubicBezTo>
                    <a:cubicBezTo>
                      <a:pt x="162" y="141"/>
                      <a:pt x="167" y="139"/>
                      <a:pt x="168" y="138"/>
                    </a:cubicBezTo>
                    <a:cubicBezTo>
                      <a:pt x="170" y="136"/>
                      <a:pt x="172" y="134"/>
                      <a:pt x="174" y="132"/>
                    </a:cubicBezTo>
                    <a:cubicBezTo>
                      <a:pt x="176" y="130"/>
                      <a:pt x="176" y="130"/>
                      <a:pt x="179" y="130"/>
                    </a:cubicBezTo>
                    <a:cubicBezTo>
                      <a:pt x="180" y="128"/>
                      <a:pt x="179" y="125"/>
                      <a:pt x="179" y="124"/>
                    </a:cubicBezTo>
                    <a:cubicBezTo>
                      <a:pt x="179" y="122"/>
                      <a:pt x="177" y="119"/>
                      <a:pt x="177" y="118"/>
                    </a:cubicBezTo>
                    <a:cubicBezTo>
                      <a:pt x="176" y="114"/>
                      <a:pt x="182" y="111"/>
                      <a:pt x="186" y="110"/>
                    </a:cubicBezTo>
                    <a:cubicBezTo>
                      <a:pt x="190" y="110"/>
                      <a:pt x="194" y="111"/>
                      <a:pt x="197" y="108"/>
                    </a:cubicBezTo>
                    <a:cubicBezTo>
                      <a:pt x="199" y="106"/>
                      <a:pt x="199" y="104"/>
                      <a:pt x="201" y="102"/>
                    </a:cubicBezTo>
                    <a:cubicBezTo>
                      <a:pt x="202" y="100"/>
                      <a:pt x="204" y="100"/>
                      <a:pt x="206" y="100"/>
                    </a:cubicBezTo>
                    <a:cubicBezTo>
                      <a:pt x="206" y="96"/>
                      <a:pt x="205" y="92"/>
                      <a:pt x="204" y="88"/>
                    </a:cubicBezTo>
                    <a:cubicBezTo>
                      <a:pt x="203" y="84"/>
                      <a:pt x="202" y="77"/>
                      <a:pt x="203" y="73"/>
                    </a:cubicBezTo>
                    <a:cubicBezTo>
                      <a:pt x="203" y="72"/>
                      <a:pt x="203" y="71"/>
                      <a:pt x="203" y="71"/>
                    </a:cubicBezTo>
                    <a:cubicBezTo>
                      <a:pt x="204" y="70"/>
                      <a:pt x="205" y="70"/>
                      <a:pt x="206" y="70"/>
                    </a:cubicBezTo>
                    <a:cubicBezTo>
                      <a:pt x="207" y="69"/>
                      <a:pt x="207" y="68"/>
                      <a:pt x="207" y="67"/>
                    </a:cubicBezTo>
                    <a:cubicBezTo>
                      <a:pt x="209" y="65"/>
                      <a:pt x="211" y="64"/>
                      <a:pt x="213" y="62"/>
                    </a:cubicBezTo>
                    <a:cubicBezTo>
                      <a:pt x="214" y="62"/>
                      <a:pt x="217" y="60"/>
                      <a:pt x="217" y="60"/>
                    </a:cubicBezTo>
                    <a:cubicBezTo>
                      <a:pt x="217" y="58"/>
                      <a:pt x="213" y="56"/>
                      <a:pt x="213" y="53"/>
                    </a:cubicBezTo>
                    <a:cubicBezTo>
                      <a:pt x="213" y="51"/>
                      <a:pt x="214" y="50"/>
                      <a:pt x="214" y="49"/>
                    </a:cubicBezTo>
                    <a:cubicBezTo>
                      <a:pt x="214" y="48"/>
                      <a:pt x="213" y="47"/>
                      <a:pt x="211" y="46"/>
                    </a:cubicBezTo>
                    <a:cubicBezTo>
                      <a:pt x="210" y="45"/>
                      <a:pt x="209" y="44"/>
                      <a:pt x="208" y="42"/>
                    </a:cubicBezTo>
                    <a:cubicBezTo>
                      <a:pt x="207" y="40"/>
                      <a:pt x="207" y="38"/>
                      <a:pt x="206" y="36"/>
                    </a:cubicBezTo>
                    <a:cubicBezTo>
                      <a:pt x="205" y="33"/>
                      <a:pt x="202" y="31"/>
                      <a:pt x="201" y="28"/>
                    </a:cubicBezTo>
                    <a:cubicBezTo>
                      <a:pt x="200" y="25"/>
                      <a:pt x="197" y="23"/>
                      <a:pt x="195" y="21"/>
                    </a:cubicBezTo>
                    <a:cubicBezTo>
                      <a:pt x="190" y="17"/>
                      <a:pt x="188" y="12"/>
                      <a:pt x="185" y="6"/>
                    </a:cubicBezTo>
                    <a:cubicBezTo>
                      <a:pt x="184" y="5"/>
                      <a:pt x="183" y="3"/>
                      <a:pt x="182" y="0"/>
                    </a:cubicBezTo>
                    <a:cubicBezTo>
                      <a:pt x="181" y="3"/>
                      <a:pt x="179" y="5"/>
                      <a:pt x="178" y="8"/>
                    </a:cubicBezTo>
                    <a:cubicBezTo>
                      <a:pt x="177" y="9"/>
                      <a:pt x="176" y="12"/>
                      <a:pt x="175" y="13"/>
                    </a:cubicBezTo>
                    <a:cubicBezTo>
                      <a:pt x="173" y="14"/>
                      <a:pt x="171" y="13"/>
                      <a:pt x="169" y="14"/>
                    </a:cubicBezTo>
                    <a:cubicBezTo>
                      <a:pt x="167" y="15"/>
                      <a:pt x="167" y="20"/>
                      <a:pt x="167" y="22"/>
                    </a:cubicBezTo>
                    <a:cubicBezTo>
                      <a:pt x="166" y="24"/>
                      <a:pt x="168" y="28"/>
                      <a:pt x="167" y="30"/>
                    </a:cubicBezTo>
                    <a:cubicBezTo>
                      <a:pt x="165" y="33"/>
                      <a:pt x="159" y="33"/>
                      <a:pt x="156" y="33"/>
                    </a:cubicBezTo>
                    <a:cubicBezTo>
                      <a:pt x="152" y="35"/>
                      <a:pt x="151" y="35"/>
                      <a:pt x="146" y="35"/>
                    </a:cubicBezTo>
                    <a:cubicBezTo>
                      <a:pt x="138" y="34"/>
                      <a:pt x="133" y="30"/>
                      <a:pt x="126" y="27"/>
                    </a:cubicBezTo>
                    <a:cubicBezTo>
                      <a:pt x="123" y="24"/>
                      <a:pt x="120" y="21"/>
                      <a:pt x="116" y="19"/>
                    </a:cubicBezTo>
                    <a:cubicBezTo>
                      <a:pt x="113" y="17"/>
                      <a:pt x="112" y="17"/>
                      <a:pt x="109" y="20"/>
                    </a:cubicBezTo>
                    <a:cubicBezTo>
                      <a:pt x="107" y="22"/>
                      <a:pt x="108" y="22"/>
                      <a:pt x="104" y="23"/>
                    </a:cubicBezTo>
                    <a:cubicBezTo>
                      <a:pt x="101" y="25"/>
                      <a:pt x="98" y="27"/>
                      <a:pt x="95" y="29"/>
                    </a:cubicBezTo>
                    <a:cubicBezTo>
                      <a:pt x="90" y="30"/>
                      <a:pt x="88" y="33"/>
                      <a:pt x="84" y="36"/>
                    </a:cubicBezTo>
                    <a:cubicBezTo>
                      <a:pt x="81" y="38"/>
                      <a:pt x="77" y="40"/>
                      <a:pt x="74" y="43"/>
                    </a:cubicBezTo>
                    <a:cubicBezTo>
                      <a:pt x="70" y="46"/>
                      <a:pt x="69" y="50"/>
                      <a:pt x="65" y="54"/>
                    </a:cubicBezTo>
                    <a:cubicBezTo>
                      <a:pt x="63" y="55"/>
                      <a:pt x="61" y="58"/>
                      <a:pt x="58" y="58"/>
                    </a:cubicBezTo>
                    <a:cubicBezTo>
                      <a:pt x="55" y="59"/>
                      <a:pt x="54" y="57"/>
                      <a:pt x="51" y="60"/>
                    </a:cubicBezTo>
                    <a:cubicBezTo>
                      <a:pt x="51" y="61"/>
                      <a:pt x="51" y="62"/>
                      <a:pt x="50" y="63"/>
                    </a:cubicBezTo>
                    <a:cubicBezTo>
                      <a:pt x="49" y="64"/>
                      <a:pt x="48" y="65"/>
                      <a:pt x="47" y="66"/>
                    </a:cubicBezTo>
                    <a:cubicBezTo>
                      <a:pt x="42" y="69"/>
                      <a:pt x="40" y="73"/>
                      <a:pt x="34" y="71"/>
                    </a:cubicBezTo>
                    <a:cubicBezTo>
                      <a:pt x="30" y="70"/>
                      <a:pt x="26" y="69"/>
                      <a:pt x="23" y="67"/>
                    </a:cubicBezTo>
                    <a:cubicBezTo>
                      <a:pt x="23" y="67"/>
                      <a:pt x="23" y="67"/>
                      <a:pt x="22" y="67"/>
                    </a:cubicBezTo>
                    <a:cubicBezTo>
                      <a:pt x="22" y="68"/>
                      <a:pt x="22" y="70"/>
                      <a:pt x="22" y="71"/>
                    </a:cubicBezTo>
                    <a:cubicBezTo>
                      <a:pt x="22" y="72"/>
                      <a:pt x="22" y="74"/>
                      <a:pt x="23" y="75"/>
                    </a:cubicBezTo>
                    <a:cubicBezTo>
                      <a:pt x="23" y="76"/>
                      <a:pt x="27" y="77"/>
                      <a:pt x="28" y="77"/>
                    </a:cubicBezTo>
                    <a:cubicBezTo>
                      <a:pt x="29" y="76"/>
                      <a:pt x="30" y="75"/>
                      <a:pt x="32" y="75"/>
                    </a:cubicBezTo>
                    <a:cubicBezTo>
                      <a:pt x="33" y="74"/>
                      <a:pt x="36" y="74"/>
                      <a:pt x="37" y="75"/>
                    </a:cubicBezTo>
                    <a:cubicBezTo>
                      <a:pt x="38" y="76"/>
                      <a:pt x="36" y="79"/>
                      <a:pt x="35" y="80"/>
                    </a:cubicBezTo>
                    <a:cubicBezTo>
                      <a:pt x="34" y="80"/>
                      <a:pt x="31" y="79"/>
                      <a:pt x="30" y="79"/>
                    </a:cubicBezTo>
                    <a:cubicBezTo>
                      <a:pt x="28" y="80"/>
                      <a:pt x="27" y="82"/>
                      <a:pt x="25" y="83"/>
                    </a:cubicBezTo>
                    <a:cubicBezTo>
                      <a:pt x="23" y="84"/>
                      <a:pt x="21" y="83"/>
                      <a:pt x="18" y="83"/>
                    </a:cubicBezTo>
                    <a:cubicBezTo>
                      <a:pt x="18" y="87"/>
                      <a:pt x="18" y="93"/>
                      <a:pt x="22" y="95"/>
                    </a:cubicBezTo>
                    <a:cubicBezTo>
                      <a:pt x="22" y="97"/>
                      <a:pt x="23" y="99"/>
                      <a:pt x="23" y="101"/>
                    </a:cubicBezTo>
                    <a:cubicBezTo>
                      <a:pt x="22" y="101"/>
                      <a:pt x="21" y="101"/>
                      <a:pt x="20" y="101"/>
                    </a:cubicBezTo>
                    <a:cubicBezTo>
                      <a:pt x="19" y="101"/>
                      <a:pt x="18" y="102"/>
                      <a:pt x="17" y="102"/>
                    </a:cubicBezTo>
                    <a:cubicBezTo>
                      <a:pt x="16" y="101"/>
                      <a:pt x="16" y="101"/>
                      <a:pt x="15" y="101"/>
                    </a:cubicBezTo>
                    <a:cubicBezTo>
                      <a:pt x="13" y="100"/>
                      <a:pt x="12" y="102"/>
                      <a:pt x="11" y="102"/>
                    </a:cubicBezTo>
                    <a:cubicBezTo>
                      <a:pt x="9" y="102"/>
                      <a:pt x="8" y="101"/>
                      <a:pt x="6" y="101"/>
                    </a:cubicBezTo>
                    <a:cubicBezTo>
                      <a:pt x="6" y="104"/>
                      <a:pt x="7" y="108"/>
                      <a:pt x="8" y="110"/>
                    </a:cubicBezTo>
                    <a:cubicBezTo>
                      <a:pt x="9" y="112"/>
                      <a:pt x="10" y="112"/>
                      <a:pt x="10" y="114"/>
                    </a:cubicBezTo>
                    <a:cubicBezTo>
                      <a:pt x="10" y="116"/>
                      <a:pt x="8" y="117"/>
                      <a:pt x="7" y="119"/>
                    </a:cubicBezTo>
                    <a:cubicBezTo>
                      <a:pt x="5" y="120"/>
                      <a:pt x="4" y="122"/>
                      <a:pt x="3" y="124"/>
                    </a:cubicBezTo>
                    <a:cubicBezTo>
                      <a:pt x="2" y="126"/>
                      <a:pt x="2" y="127"/>
                      <a:pt x="1" y="129"/>
                    </a:cubicBezTo>
                    <a:cubicBezTo>
                      <a:pt x="1" y="130"/>
                      <a:pt x="1" y="131"/>
                      <a:pt x="0" y="131"/>
                    </a:cubicBezTo>
                    <a:cubicBezTo>
                      <a:pt x="1" y="132"/>
                      <a:pt x="2" y="132"/>
                      <a:pt x="3" y="133"/>
                    </a:cubicBezTo>
                    <a:cubicBezTo>
                      <a:pt x="7" y="135"/>
                      <a:pt x="4" y="135"/>
                      <a:pt x="1" y="136"/>
                    </a:cubicBezTo>
                    <a:cubicBezTo>
                      <a:pt x="2" y="137"/>
                      <a:pt x="7" y="137"/>
                      <a:pt x="5" y="140"/>
                    </a:cubicBezTo>
                    <a:cubicBezTo>
                      <a:pt x="4" y="142"/>
                      <a:pt x="2" y="140"/>
                      <a:pt x="3" y="143"/>
                    </a:cubicBezTo>
                    <a:cubicBezTo>
                      <a:pt x="3" y="148"/>
                      <a:pt x="7" y="152"/>
                      <a:pt x="5" y="157"/>
                    </a:cubicBezTo>
                    <a:cubicBezTo>
                      <a:pt x="3" y="161"/>
                      <a:pt x="5" y="160"/>
                      <a:pt x="8" y="162"/>
                    </a:cubicBezTo>
                    <a:cubicBezTo>
                      <a:pt x="9" y="163"/>
                      <a:pt x="8" y="166"/>
                      <a:pt x="9" y="168"/>
                    </a:cubicBezTo>
                    <a:cubicBezTo>
                      <a:pt x="9" y="171"/>
                      <a:pt x="14" y="173"/>
                      <a:pt x="13" y="177"/>
                    </a:cubicBezTo>
                    <a:cubicBezTo>
                      <a:pt x="13" y="180"/>
                      <a:pt x="13" y="187"/>
                      <a:pt x="15" y="189"/>
                    </a:cubicBezTo>
                    <a:cubicBezTo>
                      <a:pt x="18" y="191"/>
                      <a:pt x="19" y="197"/>
                      <a:pt x="16" y="198"/>
                    </a:cubicBezTo>
                    <a:cubicBezTo>
                      <a:pt x="13" y="199"/>
                      <a:pt x="14" y="209"/>
                      <a:pt x="14" y="212"/>
                    </a:cubicBezTo>
                    <a:cubicBezTo>
                      <a:pt x="14" y="214"/>
                      <a:pt x="8" y="221"/>
                      <a:pt x="11" y="223"/>
                    </a:cubicBezTo>
                    <a:cubicBezTo>
                      <a:pt x="16" y="225"/>
                      <a:pt x="23" y="221"/>
                      <a:pt x="27" y="226"/>
                    </a:cubicBezTo>
                    <a:cubicBezTo>
                      <a:pt x="28" y="228"/>
                      <a:pt x="30" y="230"/>
                      <a:pt x="31" y="231"/>
                    </a:cubicBezTo>
                    <a:cubicBezTo>
                      <a:pt x="32" y="234"/>
                      <a:pt x="29" y="235"/>
                      <a:pt x="28" y="237"/>
                    </a:cubicBezTo>
                    <a:cubicBezTo>
                      <a:pt x="27" y="242"/>
                      <a:pt x="33" y="246"/>
                      <a:pt x="30" y="252"/>
                    </a:cubicBezTo>
                    <a:cubicBezTo>
                      <a:pt x="28" y="256"/>
                      <a:pt x="29" y="259"/>
                      <a:pt x="33" y="263"/>
                    </a:cubicBezTo>
                    <a:cubicBezTo>
                      <a:pt x="38" y="269"/>
                      <a:pt x="40" y="261"/>
                      <a:pt x="42" y="258"/>
                    </a:cubicBezTo>
                    <a:cubicBezTo>
                      <a:pt x="46" y="255"/>
                      <a:pt x="51" y="255"/>
                      <a:pt x="51" y="261"/>
                    </a:cubicBezTo>
                    <a:cubicBezTo>
                      <a:pt x="51" y="266"/>
                      <a:pt x="47" y="272"/>
                      <a:pt x="48" y="278"/>
                    </a:cubicBezTo>
                    <a:cubicBezTo>
                      <a:pt x="49" y="281"/>
                      <a:pt x="49" y="289"/>
                      <a:pt x="52" y="292"/>
                    </a:cubicBezTo>
                    <a:cubicBezTo>
                      <a:pt x="53" y="290"/>
                      <a:pt x="57" y="286"/>
                      <a:pt x="59" y="288"/>
                    </a:cubicBezTo>
                    <a:cubicBezTo>
                      <a:pt x="63" y="290"/>
                      <a:pt x="58" y="294"/>
                      <a:pt x="59" y="296"/>
                    </a:cubicBezTo>
                    <a:cubicBezTo>
                      <a:pt x="63" y="305"/>
                      <a:pt x="61" y="316"/>
                      <a:pt x="60" y="326"/>
                    </a:cubicBezTo>
                    <a:cubicBezTo>
                      <a:pt x="60" y="331"/>
                      <a:pt x="60" y="337"/>
                      <a:pt x="59" y="342"/>
                    </a:cubicBezTo>
                    <a:cubicBezTo>
                      <a:pt x="59" y="347"/>
                      <a:pt x="56" y="350"/>
                      <a:pt x="58" y="356"/>
                    </a:cubicBezTo>
                    <a:cubicBezTo>
                      <a:pt x="59" y="357"/>
                      <a:pt x="63" y="362"/>
                      <a:pt x="61" y="362"/>
                    </a:cubicBezTo>
                    <a:cubicBezTo>
                      <a:pt x="62" y="363"/>
                      <a:pt x="63" y="363"/>
                      <a:pt x="63" y="364"/>
                    </a:cubicBezTo>
                    <a:cubicBezTo>
                      <a:pt x="65" y="364"/>
                      <a:pt x="66" y="365"/>
                      <a:pt x="68" y="365"/>
                    </a:cubicBezTo>
                    <a:cubicBezTo>
                      <a:pt x="71" y="366"/>
                      <a:pt x="74" y="368"/>
                      <a:pt x="77" y="369"/>
                    </a:cubicBezTo>
                    <a:cubicBezTo>
                      <a:pt x="80" y="370"/>
                      <a:pt x="83" y="371"/>
                      <a:pt x="86" y="372"/>
                    </a:cubicBezTo>
                    <a:cubicBezTo>
                      <a:pt x="87" y="372"/>
                      <a:pt x="89" y="373"/>
                      <a:pt x="90" y="373"/>
                    </a:cubicBezTo>
                    <a:cubicBezTo>
                      <a:pt x="92" y="372"/>
                      <a:pt x="93" y="371"/>
                      <a:pt x="94" y="371"/>
                    </a:cubicBezTo>
                    <a:cubicBezTo>
                      <a:pt x="94" y="369"/>
                      <a:pt x="94" y="367"/>
                      <a:pt x="94" y="365"/>
                    </a:cubicBezTo>
                    <a:cubicBezTo>
                      <a:pt x="96" y="364"/>
                      <a:pt x="97" y="363"/>
                      <a:pt x="99" y="362"/>
                    </a:cubicBezTo>
                    <a:cubicBezTo>
                      <a:pt x="100" y="361"/>
                      <a:pt x="102" y="361"/>
                      <a:pt x="104" y="360"/>
                    </a:cubicBezTo>
                    <a:cubicBezTo>
                      <a:pt x="105" y="359"/>
                      <a:pt x="106" y="358"/>
                      <a:pt x="106" y="356"/>
                    </a:cubicBezTo>
                    <a:cubicBezTo>
                      <a:pt x="107" y="355"/>
                      <a:pt x="108" y="354"/>
                      <a:pt x="109" y="353"/>
                    </a:cubicBezTo>
                    <a:cubicBezTo>
                      <a:pt x="110" y="351"/>
                      <a:pt x="112" y="352"/>
                      <a:pt x="113" y="351"/>
                    </a:cubicBezTo>
                    <a:cubicBezTo>
                      <a:pt x="115" y="350"/>
                      <a:pt x="116" y="349"/>
                      <a:pt x="118" y="348"/>
                    </a:cubicBezTo>
                    <a:cubicBezTo>
                      <a:pt x="122" y="347"/>
                      <a:pt x="124" y="346"/>
                      <a:pt x="127" y="343"/>
                    </a:cubicBezTo>
                    <a:cubicBezTo>
                      <a:pt x="129" y="342"/>
                      <a:pt x="132" y="340"/>
                      <a:pt x="133" y="338"/>
                    </a:cubicBezTo>
                    <a:cubicBezTo>
                      <a:pt x="135" y="335"/>
                      <a:pt x="136" y="333"/>
                      <a:pt x="136" y="331"/>
                    </a:cubicBezTo>
                    <a:cubicBezTo>
                      <a:pt x="137" y="329"/>
                      <a:pt x="138" y="328"/>
                      <a:pt x="138" y="327"/>
                    </a:cubicBezTo>
                    <a:cubicBezTo>
                      <a:pt x="139" y="325"/>
                      <a:pt x="139" y="324"/>
                      <a:pt x="139" y="323"/>
                    </a:cubicBezTo>
                    <a:cubicBezTo>
                      <a:pt x="140" y="320"/>
                      <a:pt x="140" y="319"/>
                      <a:pt x="140" y="316"/>
                    </a:cubicBezTo>
                    <a:cubicBezTo>
                      <a:pt x="140" y="315"/>
                      <a:pt x="141" y="313"/>
                      <a:pt x="141" y="312"/>
                    </a:cubicBezTo>
                    <a:cubicBezTo>
                      <a:pt x="141" y="310"/>
                      <a:pt x="141" y="308"/>
                      <a:pt x="142" y="306"/>
                    </a:cubicBezTo>
                    <a:cubicBezTo>
                      <a:pt x="142" y="304"/>
                      <a:pt x="144" y="303"/>
                      <a:pt x="145" y="302"/>
                    </a:cubicBezTo>
                    <a:cubicBezTo>
                      <a:pt x="146" y="301"/>
                      <a:pt x="146" y="301"/>
                      <a:pt x="147" y="300"/>
                    </a:cubicBezTo>
                    <a:cubicBezTo>
                      <a:pt x="149" y="300"/>
                      <a:pt x="149" y="300"/>
                      <a:pt x="150" y="299"/>
                    </a:cubicBezTo>
                    <a:cubicBezTo>
                      <a:pt x="150" y="299"/>
                      <a:pt x="151" y="298"/>
                      <a:pt x="151" y="298"/>
                    </a:cubicBezTo>
                    <a:cubicBezTo>
                      <a:pt x="149" y="293"/>
                      <a:pt x="148" y="286"/>
                      <a:pt x="148" y="284"/>
                    </a:cubicBezTo>
                    <a:cubicBezTo>
                      <a:pt x="148" y="279"/>
                      <a:pt x="149" y="273"/>
                      <a:pt x="150" y="268"/>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3" name="Freeform 106">
                <a:extLst>
                  <a:ext uri="{FF2B5EF4-FFF2-40B4-BE49-F238E27FC236}">
                    <a16:creationId xmlns:a16="http://schemas.microsoft.com/office/drawing/2014/main" id="{59A2635F-7027-40F8-80AE-017AC8A3C900}"/>
                  </a:ext>
                </a:extLst>
              </p:cNvPr>
              <p:cNvSpPr>
                <a:spLocks/>
              </p:cNvSpPr>
              <p:nvPr/>
            </p:nvSpPr>
            <p:spPr bwMode="auto">
              <a:xfrm>
                <a:off x="6892927" y="-595311"/>
                <a:ext cx="671510" cy="963615"/>
              </a:xfrm>
              <a:custGeom>
                <a:avLst/>
                <a:gdLst>
                  <a:gd name="T0" fmla="*/ 166 w 179"/>
                  <a:gd name="T1" fmla="*/ 175 h 257"/>
                  <a:gd name="T2" fmla="*/ 156 w 179"/>
                  <a:gd name="T3" fmla="*/ 157 h 257"/>
                  <a:gd name="T4" fmla="*/ 155 w 179"/>
                  <a:gd name="T5" fmla="*/ 140 h 257"/>
                  <a:gd name="T6" fmla="*/ 140 w 179"/>
                  <a:gd name="T7" fmla="*/ 128 h 257"/>
                  <a:gd name="T8" fmla="*/ 121 w 179"/>
                  <a:gd name="T9" fmla="*/ 122 h 257"/>
                  <a:gd name="T10" fmla="*/ 113 w 179"/>
                  <a:gd name="T11" fmla="*/ 117 h 257"/>
                  <a:gd name="T12" fmla="*/ 95 w 179"/>
                  <a:gd name="T13" fmla="*/ 112 h 257"/>
                  <a:gd name="T14" fmla="*/ 82 w 179"/>
                  <a:gd name="T15" fmla="*/ 101 h 257"/>
                  <a:gd name="T16" fmla="*/ 66 w 179"/>
                  <a:gd name="T17" fmla="*/ 99 h 257"/>
                  <a:gd name="T18" fmla="*/ 65 w 179"/>
                  <a:gd name="T19" fmla="*/ 83 h 257"/>
                  <a:gd name="T20" fmla="*/ 65 w 179"/>
                  <a:gd name="T21" fmla="*/ 73 h 257"/>
                  <a:gd name="T22" fmla="*/ 80 w 179"/>
                  <a:gd name="T23" fmla="*/ 71 h 257"/>
                  <a:gd name="T24" fmla="*/ 80 w 179"/>
                  <a:gd name="T25" fmla="*/ 66 h 257"/>
                  <a:gd name="T26" fmla="*/ 73 w 179"/>
                  <a:gd name="T27" fmla="*/ 44 h 257"/>
                  <a:gd name="T28" fmla="*/ 65 w 179"/>
                  <a:gd name="T29" fmla="*/ 33 h 257"/>
                  <a:gd name="T30" fmla="*/ 51 w 179"/>
                  <a:gd name="T31" fmla="*/ 23 h 257"/>
                  <a:gd name="T32" fmla="*/ 42 w 179"/>
                  <a:gd name="T33" fmla="*/ 15 h 257"/>
                  <a:gd name="T34" fmla="*/ 25 w 179"/>
                  <a:gd name="T35" fmla="*/ 12 h 257"/>
                  <a:gd name="T36" fmla="*/ 11 w 179"/>
                  <a:gd name="T37" fmla="*/ 0 h 257"/>
                  <a:gd name="T38" fmla="*/ 0 w 179"/>
                  <a:gd name="T39" fmla="*/ 4 h 257"/>
                  <a:gd name="T40" fmla="*/ 4 w 179"/>
                  <a:gd name="T41" fmla="*/ 29 h 257"/>
                  <a:gd name="T42" fmla="*/ 6 w 179"/>
                  <a:gd name="T43" fmla="*/ 39 h 257"/>
                  <a:gd name="T44" fmla="*/ 15 w 179"/>
                  <a:gd name="T45" fmla="*/ 47 h 257"/>
                  <a:gd name="T46" fmla="*/ 10 w 179"/>
                  <a:gd name="T47" fmla="*/ 56 h 257"/>
                  <a:gd name="T48" fmla="*/ 5 w 179"/>
                  <a:gd name="T49" fmla="*/ 73 h 257"/>
                  <a:gd name="T50" fmla="*/ 7 w 179"/>
                  <a:gd name="T51" fmla="*/ 81 h 257"/>
                  <a:gd name="T52" fmla="*/ 7 w 179"/>
                  <a:gd name="T53" fmla="*/ 98 h 257"/>
                  <a:gd name="T54" fmla="*/ 16 w 179"/>
                  <a:gd name="T55" fmla="*/ 107 h 257"/>
                  <a:gd name="T56" fmla="*/ 24 w 179"/>
                  <a:gd name="T57" fmla="*/ 100 h 257"/>
                  <a:gd name="T58" fmla="*/ 27 w 179"/>
                  <a:gd name="T59" fmla="*/ 104 h 257"/>
                  <a:gd name="T60" fmla="*/ 25 w 179"/>
                  <a:gd name="T61" fmla="*/ 112 h 257"/>
                  <a:gd name="T62" fmla="*/ 22 w 179"/>
                  <a:gd name="T63" fmla="*/ 127 h 257"/>
                  <a:gd name="T64" fmla="*/ 20 w 179"/>
                  <a:gd name="T65" fmla="*/ 137 h 257"/>
                  <a:gd name="T66" fmla="*/ 21 w 179"/>
                  <a:gd name="T67" fmla="*/ 154 h 257"/>
                  <a:gd name="T68" fmla="*/ 22 w 179"/>
                  <a:gd name="T69" fmla="*/ 163 h 257"/>
                  <a:gd name="T70" fmla="*/ 36 w 179"/>
                  <a:gd name="T71" fmla="*/ 171 h 257"/>
                  <a:gd name="T72" fmla="*/ 41 w 179"/>
                  <a:gd name="T73" fmla="*/ 182 h 257"/>
                  <a:gd name="T74" fmla="*/ 53 w 179"/>
                  <a:gd name="T75" fmla="*/ 189 h 257"/>
                  <a:gd name="T76" fmla="*/ 56 w 179"/>
                  <a:gd name="T77" fmla="*/ 200 h 257"/>
                  <a:gd name="T78" fmla="*/ 56 w 179"/>
                  <a:gd name="T79" fmla="*/ 207 h 257"/>
                  <a:gd name="T80" fmla="*/ 59 w 179"/>
                  <a:gd name="T81" fmla="*/ 210 h 257"/>
                  <a:gd name="T82" fmla="*/ 71 w 179"/>
                  <a:gd name="T83" fmla="*/ 213 h 257"/>
                  <a:gd name="T84" fmla="*/ 78 w 179"/>
                  <a:gd name="T85" fmla="*/ 225 h 257"/>
                  <a:gd name="T86" fmla="*/ 84 w 179"/>
                  <a:gd name="T87" fmla="*/ 232 h 257"/>
                  <a:gd name="T88" fmla="*/ 90 w 179"/>
                  <a:gd name="T89" fmla="*/ 240 h 257"/>
                  <a:gd name="T90" fmla="*/ 91 w 179"/>
                  <a:gd name="T91" fmla="*/ 246 h 257"/>
                  <a:gd name="T92" fmla="*/ 96 w 179"/>
                  <a:gd name="T93" fmla="*/ 244 h 257"/>
                  <a:gd name="T94" fmla="*/ 102 w 179"/>
                  <a:gd name="T95" fmla="*/ 241 h 257"/>
                  <a:gd name="T96" fmla="*/ 108 w 179"/>
                  <a:gd name="T97" fmla="*/ 241 h 257"/>
                  <a:gd name="T98" fmla="*/ 115 w 179"/>
                  <a:gd name="T99" fmla="*/ 247 h 257"/>
                  <a:gd name="T100" fmla="*/ 146 w 179"/>
                  <a:gd name="T101" fmla="*/ 257 h 257"/>
                  <a:gd name="T102" fmla="*/ 155 w 179"/>
                  <a:gd name="T103" fmla="*/ 241 h 257"/>
                  <a:gd name="T104" fmla="*/ 169 w 179"/>
                  <a:gd name="T105" fmla="*/ 210 h 257"/>
                  <a:gd name="T106" fmla="*/ 173 w 179"/>
                  <a:gd name="T107" fmla="*/ 18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57">
                    <a:moveTo>
                      <a:pt x="173" y="183"/>
                    </a:moveTo>
                    <a:cubicBezTo>
                      <a:pt x="170" y="180"/>
                      <a:pt x="167" y="179"/>
                      <a:pt x="166" y="175"/>
                    </a:cubicBezTo>
                    <a:cubicBezTo>
                      <a:pt x="164" y="170"/>
                      <a:pt x="163" y="166"/>
                      <a:pt x="160" y="162"/>
                    </a:cubicBezTo>
                    <a:cubicBezTo>
                      <a:pt x="158" y="159"/>
                      <a:pt x="160" y="156"/>
                      <a:pt x="156" y="157"/>
                    </a:cubicBezTo>
                    <a:cubicBezTo>
                      <a:pt x="149" y="159"/>
                      <a:pt x="160" y="148"/>
                      <a:pt x="156" y="145"/>
                    </a:cubicBezTo>
                    <a:cubicBezTo>
                      <a:pt x="153" y="142"/>
                      <a:pt x="156" y="141"/>
                      <a:pt x="155" y="140"/>
                    </a:cubicBezTo>
                    <a:cubicBezTo>
                      <a:pt x="153" y="138"/>
                      <a:pt x="149" y="137"/>
                      <a:pt x="147" y="136"/>
                    </a:cubicBezTo>
                    <a:cubicBezTo>
                      <a:pt x="145" y="133"/>
                      <a:pt x="144" y="129"/>
                      <a:pt x="140" y="128"/>
                    </a:cubicBezTo>
                    <a:cubicBezTo>
                      <a:pt x="137" y="127"/>
                      <a:pt x="135" y="124"/>
                      <a:pt x="132" y="123"/>
                    </a:cubicBezTo>
                    <a:cubicBezTo>
                      <a:pt x="130" y="122"/>
                      <a:pt x="123" y="119"/>
                      <a:pt x="121" y="122"/>
                    </a:cubicBezTo>
                    <a:cubicBezTo>
                      <a:pt x="120" y="124"/>
                      <a:pt x="120" y="128"/>
                      <a:pt x="117" y="129"/>
                    </a:cubicBezTo>
                    <a:cubicBezTo>
                      <a:pt x="116" y="126"/>
                      <a:pt x="122" y="115"/>
                      <a:pt x="113" y="117"/>
                    </a:cubicBezTo>
                    <a:cubicBezTo>
                      <a:pt x="111" y="118"/>
                      <a:pt x="115" y="126"/>
                      <a:pt x="108" y="122"/>
                    </a:cubicBezTo>
                    <a:cubicBezTo>
                      <a:pt x="104" y="119"/>
                      <a:pt x="102" y="112"/>
                      <a:pt x="95" y="112"/>
                    </a:cubicBezTo>
                    <a:cubicBezTo>
                      <a:pt x="92" y="112"/>
                      <a:pt x="90" y="108"/>
                      <a:pt x="88" y="105"/>
                    </a:cubicBezTo>
                    <a:cubicBezTo>
                      <a:pt x="86" y="102"/>
                      <a:pt x="85" y="102"/>
                      <a:pt x="82" y="101"/>
                    </a:cubicBezTo>
                    <a:cubicBezTo>
                      <a:pt x="79" y="99"/>
                      <a:pt x="78" y="99"/>
                      <a:pt x="74" y="100"/>
                    </a:cubicBezTo>
                    <a:cubicBezTo>
                      <a:pt x="72" y="101"/>
                      <a:pt x="68" y="102"/>
                      <a:pt x="66" y="99"/>
                    </a:cubicBezTo>
                    <a:cubicBezTo>
                      <a:pt x="65" y="97"/>
                      <a:pt x="66" y="94"/>
                      <a:pt x="66" y="91"/>
                    </a:cubicBezTo>
                    <a:cubicBezTo>
                      <a:pt x="67" y="88"/>
                      <a:pt x="65" y="86"/>
                      <a:pt x="65" y="83"/>
                    </a:cubicBezTo>
                    <a:cubicBezTo>
                      <a:pt x="65" y="81"/>
                      <a:pt x="69" y="79"/>
                      <a:pt x="66" y="77"/>
                    </a:cubicBezTo>
                    <a:cubicBezTo>
                      <a:pt x="65" y="76"/>
                      <a:pt x="65" y="75"/>
                      <a:pt x="65" y="73"/>
                    </a:cubicBezTo>
                    <a:cubicBezTo>
                      <a:pt x="65" y="71"/>
                      <a:pt x="66" y="70"/>
                      <a:pt x="68" y="72"/>
                    </a:cubicBezTo>
                    <a:cubicBezTo>
                      <a:pt x="71" y="72"/>
                      <a:pt x="77" y="69"/>
                      <a:pt x="80" y="71"/>
                    </a:cubicBezTo>
                    <a:cubicBezTo>
                      <a:pt x="80" y="71"/>
                      <a:pt x="83" y="74"/>
                      <a:pt x="83" y="73"/>
                    </a:cubicBezTo>
                    <a:cubicBezTo>
                      <a:pt x="84" y="68"/>
                      <a:pt x="83" y="69"/>
                      <a:pt x="80" y="66"/>
                    </a:cubicBezTo>
                    <a:cubicBezTo>
                      <a:pt x="77" y="63"/>
                      <a:pt x="74" y="60"/>
                      <a:pt x="73" y="56"/>
                    </a:cubicBezTo>
                    <a:cubicBezTo>
                      <a:pt x="73" y="53"/>
                      <a:pt x="75" y="46"/>
                      <a:pt x="73" y="44"/>
                    </a:cubicBezTo>
                    <a:cubicBezTo>
                      <a:pt x="70" y="42"/>
                      <a:pt x="71" y="39"/>
                      <a:pt x="68" y="37"/>
                    </a:cubicBezTo>
                    <a:cubicBezTo>
                      <a:pt x="67" y="36"/>
                      <a:pt x="66" y="34"/>
                      <a:pt x="65" y="33"/>
                    </a:cubicBezTo>
                    <a:cubicBezTo>
                      <a:pt x="63" y="32"/>
                      <a:pt x="60" y="32"/>
                      <a:pt x="58" y="30"/>
                    </a:cubicBezTo>
                    <a:cubicBezTo>
                      <a:pt x="55" y="28"/>
                      <a:pt x="53" y="25"/>
                      <a:pt x="51" y="23"/>
                    </a:cubicBezTo>
                    <a:cubicBezTo>
                      <a:pt x="49" y="21"/>
                      <a:pt x="49" y="19"/>
                      <a:pt x="48" y="18"/>
                    </a:cubicBezTo>
                    <a:cubicBezTo>
                      <a:pt x="46" y="15"/>
                      <a:pt x="44" y="16"/>
                      <a:pt x="42" y="15"/>
                    </a:cubicBezTo>
                    <a:cubicBezTo>
                      <a:pt x="40" y="14"/>
                      <a:pt x="36" y="10"/>
                      <a:pt x="34" y="11"/>
                    </a:cubicBezTo>
                    <a:cubicBezTo>
                      <a:pt x="30" y="12"/>
                      <a:pt x="28" y="16"/>
                      <a:pt x="25" y="12"/>
                    </a:cubicBezTo>
                    <a:cubicBezTo>
                      <a:pt x="21" y="8"/>
                      <a:pt x="22" y="9"/>
                      <a:pt x="21" y="4"/>
                    </a:cubicBezTo>
                    <a:cubicBezTo>
                      <a:pt x="20" y="0"/>
                      <a:pt x="14" y="0"/>
                      <a:pt x="11" y="0"/>
                    </a:cubicBezTo>
                    <a:cubicBezTo>
                      <a:pt x="6" y="0"/>
                      <a:pt x="5" y="1"/>
                      <a:pt x="2" y="3"/>
                    </a:cubicBezTo>
                    <a:cubicBezTo>
                      <a:pt x="1" y="4"/>
                      <a:pt x="1" y="4"/>
                      <a:pt x="0" y="4"/>
                    </a:cubicBezTo>
                    <a:cubicBezTo>
                      <a:pt x="4" y="10"/>
                      <a:pt x="5" y="16"/>
                      <a:pt x="5" y="24"/>
                    </a:cubicBezTo>
                    <a:cubicBezTo>
                      <a:pt x="5" y="25"/>
                      <a:pt x="5" y="27"/>
                      <a:pt x="4" y="29"/>
                    </a:cubicBezTo>
                    <a:cubicBezTo>
                      <a:pt x="4" y="30"/>
                      <a:pt x="2" y="33"/>
                      <a:pt x="2" y="34"/>
                    </a:cubicBezTo>
                    <a:cubicBezTo>
                      <a:pt x="2" y="36"/>
                      <a:pt x="5" y="37"/>
                      <a:pt x="6" y="39"/>
                    </a:cubicBezTo>
                    <a:cubicBezTo>
                      <a:pt x="8" y="41"/>
                      <a:pt x="9" y="43"/>
                      <a:pt x="12" y="44"/>
                    </a:cubicBezTo>
                    <a:cubicBezTo>
                      <a:pt x="14" y="45"/>
                      <a:pt x="15" y="44"/>
                      <a:pt x="15" y="47"/>
                    </a:cubicBezTo>
                    <a:cubicBezTo>
                      <a:pt x="15" y="48"/>
                      <a:pt x="15" y="51"/>
                      <a:pt x="15" y="52"/>
                    </a:cubicBezTo>
                    <a:cubicBezTo>
                      <a:pt x="14" y="54"/>
                      <a:pt x="12" y="55"/>
                      <a:pt x="10" y="56"/>
                    </a:cubicBezTo>
                    <a:cubicBezTo>
                      <a:pt x="9" y="58"/>
                      <a:pt x="7" y="60"/>
                      <a:pt x="6" y="62"/>
                    </a:cubicBezTo>
                    <a:cubicBezTo>
                      <a:pt x="5" y="65"/>
                      <a:pt x="5" y="69"/>
                      <a:pt x="5" y="73"/>
                    </a:cubicBezTo>
                    <a:cubicBezTo>
                      <a:pt x="5" y="74"/>
                      <a:pt x="5" y="77"/>
                      <a:pt x="5" y="78"/>
                    </a:cubicBezTo>
                    <a:cubicBezTo>
                      <a:pt x="6" y="80"/>
                      <a:pt x="7" y="80"/>
                      <a:pt x="7" y="81"/>
                    </a:cubicBezTo>
                    <a:cubicBezTo>
                      <a:pt x="9" y="83"/>
                      <a:pt x="9" y="87"/>
                      <a:pt x="9" y="89"/>
                    </a:cubicBezTo>
                    <a:cubicBezTo>
                      <a:pt x="10" y="92"/>
                      <a:pt x="8" y="95"/>
                      <a:pt x="7" y="98"/>
                    </a:cubicBezTo>
                    <a:cubicBezTo>
                      <a:pt x="6" y="101"/>
                      <a:pt x="4" y="111"/>
                      <a:pt x="10" y="110"/>
                    </a:cubicBezTo>
                    <a:cubicBezTo>
                      <a:pt x="12" y="110"/>
                      <a:pt x="15" y="109"/>
                      <a:pt x="16" y="107"/>
                    </a:cubicBezTo>
                    <a:cubicBezTo>
                      <a:pt x="18" y="106"/>
                      <a:pt x="18" y="105"/>
                      <a:pt x="19" y="103"/>
                    </a:cubicBezTo>
                    <a:cubicBezTo>
                      <a:pt x="21" y="102"/>
                      <a:pt x="22" y="101"/>
                      <a:pt x="24" y="100"/>
                    </a:cubicBezTo>
                    <a:cubicBezTo>
                      <a:pt x="25" y="99"/>
                      <a:pt x="27" y="97"/>
                      <a:pt x="28" y="99"/>
                    </a:cubicBezTo>
                    <a:cubicBezTo>
                      <a:pt x="28" y="100"/>
                      <a:pt x="27" y="102"/>
                      <a:pt x="27" y="104"/>
                    </a:cubicBezTo>
                    <a:cubicBezTo>
                      <a:pt x="27" y="105"/>
                      <a:pt x="28" y="107"/>
                      <a:pt x="28" y="108"/>
                    </a:cubicBezTo>
                    <a:cubicBezTo>
                      <a:pt x="28" y="111"/>
                      <a:pt x="26" y="110"/>
                      <a:pt x="25" y="112"/>
                    </a:cubicBezTo>
                    <a:cubicBezTo>
                      <a:pt x="25" y="113"/>
                      <a:pt x="27" y="116"/>
                      <a:pt x="27" y="117"/>
                    </a:cubicBezTo>
                    <a:cubicBezTo>
                      <a:pt x="27" y="122"/>
                      <a:pt x="26" y="124"/>
                      <a:pt x="22" y="127"/>
                    </a:cubicBezTo>
                    <a:cubicBezTo>
                      <a:pt x="20" y="128"/>
                      <a:pt x="19" y="129"/>
                      <a:pt x="19" y="131"/>
                    </a:cubicBezTo>
                    <a:cubicBezTo>
                      <a:pt x="18" y="134"/>
                      <a:pt x="19" y="135"/>
                      <a:pt x="20" y="137"/>
                    </a:cubicBezTo>
                    <a:cubicBezTo>
                      <a:pt x="20" y="140"/>
                      <a:pt x="18" y="142"/>
                      <a:pt x="19" y="145"/>
                    </a:cubicBezTo>
                    <a:cubicBezTo>
                      <a:pt x="19" y="148"/>
                      <a:pt x="21" y="150"/>
                      <a:pt x="21" y="154"/>
                    </a:cubicBezTo>
                    <a:cubicBezTo>
                      <a:pt x="21" y="155"/>
                      <a:pt x="21" y="157"/>
                      <a:pt x="21" y="159"/>
                    </a:cubicBezTo>
                    <a:cubicBezTo>
                      <a:pt x="21" y="160"/>
                      <a:pt x="22" y="161"/>
                      <a:pt x="22" y="163"/>
                    </a:cubicBezTo>
                    <a:cubicBezTo>
                      <a:pt x="22" y="166"/>
                      <a:pt x="23" y="170"/>
                      <a:pt x="25" y="172"/>
                    </a:cubicBezTo>
                    <a:cubicBezTo>
                      <a:pt x="29" y="175"/>
                      <a:pt x="32" y="171"/>
                      <a:pt x="36" y="171"/>
                    </a:cubicBezTo>
                    <a:cubicBezTo>
                      <a:pt x="40" y="172"/>
                      <a:pt x="43" y="174"/>
                      <a:pt x="44" y="177"/>
                    </a:cubicBezTo>
                    <a:cubicBezTo>
                      <a:pt x="44" y="180"/>
                      <a:pt x="42" y="181"/>
                      <a:pt x="41" y="182"/>
                    </a:cubicBezTo>
                    <a:cubicBezTo>
                      <a:pt x="43" y="183"/>
                      <a:pt x="45" y="184"/>
                      <a:pt x="47" y="185"/>
                    </a:cubicBezTo>
                    <a:cubicBezTo>
                      <a:pt x="49" y="186"/>
                      <a:pt x="50" y="188"/>
                      <a:pt x="53" y="189"/>
                    </a:cubicBezTo>
                    <a:cubicBezTo>
                      <a:pt x="56" y="189"/>
                      <a:pt x="61" y="188"/>
                      <a:pt x="57" y="191"/>
                    </a:cubicBezTo>
                    <a:cubicBezTo>
                      <a:pt x="54" y="194"/>
                      <a:pt x="56" y="196"/>
                      <a:pt x="56" y="200"/>
                    </a:cubicBezTo>
                    <a:cubicBezTo>
                      <a:pt x="56" y="202"/>
                      <a:pt x="54" y="202"/>
                      <a:pt x="54" y="204"/>
                    </a:cubicBezTo>
                    <a:cubicBezTo>
                      <a:pt x="54" y="206"/>
                      <a:pt x="55" y="208"/>
                      <a:pt x="56" y="207"/>
                    </a:cubicBezTo>
                    <a:cubicBezTo>
                      <a:pt x="57" y="208"/>
                      <a:pt x="58" y="208"/>
                      <a:pt x="58" y="208"/>
                    </a:cubicBezTo>
                    <a:cubicBezTo>
                      <a:pt x="59" y="209"/>
                      <a:pt x="59" y="209"/>
                      <a:pt x="59" y="210"/>
                    </a:cubicBezTo>
                    <a:cubicBezTo>
                      <a:pt x="61" y="211"/>
                      <a:pt x="62" y="212"/>
                      <a:pt x="64" y="212"/>
                    </a:cubicBezTo>
                    <a:cubicBezTo>
                      <a:pt x="66" y="213"/>
                      <a:pt x="69" y="213"/>
                      <a:pt x="71" y="213"/>
                    </a:cubicBezTo>
                    <a:cubicBezTo>
                      <a:pt x="74" y="214"/>
                      <a:pt x="73" y="216"/>
                      <a:pt x="75" y="219"/>
                    </a:cubicBezTo>
                    <a:cubicBezTo>
                      <a:pt x="76" y="221"/>
                      <a:pt x="77" y="223"/>
                      <a:pt x="78" y="225"/>
                    </a:cubicBezTo>
                    <a:cubicBezTo>
                      <a:pt x="79" y="227"/>
                      <a:pt x="79" y="230"/>
                      <a:pt x="81" y="231"/>
                    </a:cubicBezTo>
                    <a:cubicBezTo>
                      <a:pt x="82" y="231"/>
                      <a:pt x="83" y="231"/>
                      <a:pt x="84" y="232"/>
                    </a:cubicBezTo>
                    <a:cubicBezTo>
                      <a:pt x="86" y="233"/>
                      <a:pt x="87" y="234"/>
                      <a:pt x="88" y="235"/>
                    </a:cubicBezTo>
                    <a:cubicBezTo>
                      <a:pt x="89" y="236"/>
                      <a:pt x="91" y="239"/>
                      <a:pt x="90" y="240"/>
                    </a:cubicBezTo>
                    <a:cubicBezTo>
                      <a:pt x="90" y="243"/>
                      <a:pt x="86" y="243"/>
                      <a:pt x="87" y="246"/>
                    </a:cubicBezTo>
                    <a:cubicBezTo>
                      <a:pt x="88" y="246"/>
                      <a:pt x="89" y="246"/>
                      <a:pt x="91" y="246"/>
                    </a:cubicBezTo>
                    <a:cubicBezTo>
                      <a:pt x="92" y="246"/>
                      <a:pt x="94" y="247"/>
                      <a:pt x="95" y="247"/>
                    </a:cubicBezTo>
                    <a:cubicBezTo>
                      <a:pt x="96" y="247"/>
                      <a:pt x="96" y="245"/>
                      <a:pt x="96" y="244"/>
                    </a:cubicBezTo>
                    <a:cubicBezTo>
                      <a:pt x="97" y="242"/>
                      <a:pt x="98" y="243"/>
                      <a:pt x="99" y="242"/>
                    </a:cubicBezTo>
                    <a:cubicBezTo>
                      <a:pt x="101" y="241"/>
                      <a:pt x="101" y="242"/>
                      <a:pt x="102" y="241"/>
                    </a:cubicBezTo>
                    <a:cubicBezTo>
                      <a:pt x="103" y="239"/>
                      <a:pt x="103" y="238"/>
                      <a:pt x="105" y="237"/>
                    </a:cubicBezTo>
                    <a:cubicBezTo>
                      <a:pt x="109" y="235"/>
                      <a:pt x="108" y="238"/>
                      <a:pt x="108" y="241"/>
                    </a:cubicBezTo>
                    <a:cubicBezTo>
                      <a:pt x="110" y="241"/>
                      <a:pt x="112" y="241"/>
                      <a:pt x="113" y="242"/>
                    </a:cubicBezTo>
                    <a:cubicBezTo>
                      <a:pt x="114" y="244"/>
                      <a:pt x="114" y="245"/>
                      <a:pt x="115" y="247"/>
                    </a:cubicBezTo>
                    <a:cubicBezTo>
                      <a:pt x="120" y="243"/>
                      <a:pt x="126" y="248"/>
                      <a:pt x="131" y="250"/>
                    </a:cubicBezTo>
                    <a:cubicBezTo>
                      <a:pt x="136" y="252"/>
                      <a:pt x="141" y="254"/>
                      <a:pt x="146" y="257"/>
                    </a:cubicBezTo>
                    <a:cubicBezTo>
                      <a:pt x="146" y="256"/>
                      <a:pt x="146" y="255"/>
                      <a:pt x="147" y="255"/>
                    </a:cubicBezTo>
                    <a:cubicBezTo>
                      <a:pt x="149" y="250"/>
                      <a:pt x="153" y="246"/>
                      <a:pt x="155" y="241"/>
                    </a:cubicBezTo>
                    <a:cubicBezTo>
                      <a:pt x="158" y="237"/>
                      <a:pt x="160" y="233"/>
                      <a:pt x="163" y="229"/>
                    </a:cubicBezTo>
                    <a:cubicBezTo>
                      <a:pt x="167" y="223"/>
                      <a:pt x="167" y="216"/>
                      <a:pt x="169" y="210"/>
                    </a:cubicBezTo>
                    <a:cubicBezTo>
                      <a:pt x="168" y="204"/>
                      <a:pt x="173" y="196"/>
                      <a:pt x="175" y="192"/>
                    </a:cubicBezTo>
                    <a:cubicBezTo>
                      <a:pt x="177" y="187"/>
                      <a:pt x="179" y="186"/>
                      <a:pt x="173" y="18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4" name="Freeform 107">
                <a:extLst>
                  <a:ext uri="{FF2B5EF4-FFF2-40B4-BE49-F238E27FC236}">
                    <a16:creationId xmlns:a16="http://schemas.microsoft.com/office/drawing/2014/main" id="{80F792CD-D65B-490C-8E58-B61FBAEE07FE}"/>
                  </a:ext>
                </a:extLst>
              </p:cNvPr>
              <p:cNvSpPr>
                <a:spLocks/>
              </p:cNvSpPr>
              <p:nvPr/>
            </p:nvSpPr>
            <p:spPr bwMode="auto">
              <a:xfrm>
                <a:off x="6038850" y="-1217612"/>
                <a:ext cx="1401762" cy="2898775"/>
              </a:xfrm>
              <a:custGeom>
                <a:avLst/>
                <a:gdLst>
                  <a:gd name="T0" fmla="*/ 333 w 374"/>
                  <a:gd name="T1" fmla="*/ 403 h 773"/>
                  <a:gd name="T2" fmla="*/ 319 w 374"/>
                  <a:gd name="T3" fmla="*/ 412 h 773"/>
                  <a:gd name="T4" fmla="*/ 309 w 374"/>
                  <a:gd name="T5" fmla="*/ 397 h 773"/>
                  <a:gd name="T6" fmla="*/ 287 w 374"/>
                  <a:gd name="T7" fmla="*/ 376 h 773"/>
                  <a:gd name="T8" fmla="*/ 285 w 374"/>
                  <a:gd name="T9" fmla="*/ 357 h 773"/>
                  <a:gd name="T10" fmla="*/ 264 w 374"/>
                  <a:gd name="T11" fmla="*/ 337 h 773"/>
                  <a:gd name="T12" fmla="*/ 247 w 374"/>
                  <a:gd name="T13" fmla="*/ 311 h 773"/>
                  <a:gd name="T14" fmla="*/ 253 w 374"/>
                  <a:gd name="T15" fmla="*/ 278 h 773"/>
                  <a:gd name="T16" fmla="*/ 247 w 374"/>
                  <a:gd name="T17" fmla="*/ 269 h 773"/>
                  <a:gd name="T18" fmla="*/ 235 w 374"/>
                  <a:gd name="T19" fmla="*/ 247 h 773"/>
                  <a:gd name="T20" fmla="*/ 243 w 374"/>
                  <a:gd name="T21" fmla="*/ 218 h 773"/>
                  <a:gd name="T22" fmla="*/ 232 w 374"/>
                  <a:gd name="T23" fmla="*/ 195 h 773"/>
                  <a:gd name="T24" fmla="*/ 195 w 374"/>
                  <a:gd name="T25" fmla="*/ 186 h 773"/>
                  <a:gd name="T26" fmla="*/ 136 w 374"/>
                  <a:gd name="T27" fmla="*/ 191 h 773"/>
                  <a:gd name="T28" fmla="*/ 155 w 374"/>
                  <a:gd name="T29" fmla="*/ 165 h 773"/>
                  <a:gd name="T30" fmla="*/ 172 w 374"/>
                  <a:gd name="T31" fmla="*/ 147 h 773"/>
                  <a:gd name="T32" fmla="*/ 181 w 374"/>
                  <a:gd name="T33" fmla="*/ 117 h 773"/>
                  <a:gd name="T34" fmla="*/ 195 w 374"/>
                  <a:gd name="T35" fmla="*/ 77 h 773"/>
                  <a:gd name="T36" fmla="*/ 182 w 374"/>
                  <a:gd name="T37" fmla="*/ 26 h 773"/>
                  <a:gd name="T38" fmla="*/ 144 w 374"/>
                  <a:gd name="T39" fmla="*/ 26 h 773"/>
                  <a:gd name="T40" fmla="*/ 110 w 374"/>
                  <a:gd name="T41" fmla="*/ 41 h 773"/>
                  <a:gd name="T42" fmla="*/ 81 w 374"/>
                  <a:gd name="T43" fmla="*/ 1 h 773"/>
                  <a:gd name="T44" fmla="*/ 45 w 374"/>
                  <a:gd name="T45" fmla="*/ 38 h 773"/>
                  <a:gd name="T46" fmla="*/ 54 w 374"/>
                  <a:gd name="T47" fmla="*/ 86 h 773"/>
                  <a:gd name="T48" fmla="*/ 19 w 374"/>
                  <a:gd name="T49" fmla="*/ 99 h 773"/>
                  <a:gd name="T50" fmla="*/ 7 w 374"/>
                  <a:gd name="T51" fmla="*/ 144 h 773"/>
                  <a:gd name="T52" fmla="*/ 7 w 374"/>
                  <a:gd name="T53" fmla="*/ 172 h 773"/>
                  <a:gd name="T54" fmla="*/ 25 w 374"/>
                  <a:gd name="T55" fmla="*/ 143 h 773"/>
                  <a:gd name="T56" fmla="*/ 24 w 374"/>
                  <a:gd name="T57" fmla="*/ 173 h 773"/>
                  <a:gd name="T58" fmla="*/ 61 w 374"/>
                  <a:gd name="T59" fmla="*/ 151 h 773"/>
                  <a:gd name="T60" fmla="*/ 77 w 374"/>
                  <a:gd name="T61" fmla="*/ 191 h 773"/>
                  <a:gd name="T62" fmla="*/ 53 w 374"/>
                  <a:gd name="T63" fmla="*/ 232 h 773"/>
                  <a:gd name="T64" fmla="*/ 61 w 374"/>
                  <a:gd name="T65" fmla="*/ 256 h 773"/>
                  <a:gd name="T66" fmla="*/ 58 w 374"/>
                  <a:gd name="T67" fmla="*/ 278 h 773"/>
                  <a:gd name="T68" fmla="*/ 45 w 374"/>
                  <a:gd name="T69" fmla="*/ 291 h 773"/>
                  <a:gd name="T70" fmla="*/ 38 w 374"/>
                  <a:gd name="T71" fmla="*/ 308 h 773"/>
                  <a:gd name="T72" fmla="*/ 39 w 374"/>
                  <a:gd name="T73" fmla="*/ 326 h 773"/>
                  <a:gd name="T74" fmla="*/ 38 w 374"/>
                  <a:gd name="T75" fmla="*/ 347 h 773"/>
                  <a:gd name="T76" fmla="*/ 35 w 374"/>
                  <a:gd name="T77" fmla="*/ 364 h 773"/>
                  <a:gd name="T78" fmla="*/ 45 w 374"/>
                  <a:gd name="T79" fmla="*/ 382 h 773"/>
                  <a:gd name="T80" fmla="*/ 31 w 374"/>
                  <a:gd name="T81" fmla="*/ 391 h 773"/>
                  <a:gd name="T82" fmla="*/ 23 w 374"/>
                  <a:gd name="T83" fmla="*/ 409 h 773"/>
                  <a:gd name="T84" fmla="*/ 33 w 374"/>
                  <a:gd name="T85" fmla="*/ 425 h 773"/>
                  <a:gd name="T86" fmla="*/ 39 w 374"/>
                  <a:gd name="T87" fmla="*/ 457 h 773"/>
                  <a:gd name="T88" fmla="*/ 44 w 374"/>
                  <a:gd name="T89" fmla="*/ 500 h 773"/>
                  <a:gd name="T90" fmla="*/ 75 w 374"/>
                  <a:gd name="T91" fmla="*/ 511 h 773"/>
                  <a:gd name="T92" fmla="*/ 84 w 374"/>
                  <a:gd name="T93" fmla="*/ 563 h 773"/>
                  <a:gd name="T94" fmla="*/ 94 w 374"/>
                  <a:gd name="T95" fmla="*/ 599 h 773"/>
                  <a:gd name="T96" fmla="*/ 118 w 374"/>
                  <a:gd name="T97" fmla="*/ 616 h 773"/>
                  <a:gd name="T98" fmla="*/ 157 w 374"/>
                  <a:gd name="T99" fmla="*/ 634 h 773"/>
                  <a:gd name="T100" fmla="*/ 138 w 374"/>
                  <a:gd name="T101" fmla="*/ 644 h 773"/>
                  <a:gd name="T102" fmla="*/ 131 w 374"/>
                  <a:gd name="T103" fmla="*/ 700 h 773"/>
                  <a:gd name="T104" fmla="*/ 133 w 374"/>
                  <a:gd name="T105" fmla="*/ 739 h 773"/>
                  <a:gd name="T106" fmla="*/ 146 w 374"/>
                  <a:gd name="T107" fmla="*/ 771 h 773"/>
                  <a:gd name="T108" fmla="*/ 182 w 374"/>
                  <a:gd name="T109" fmla="*/ 737 h 773"/>
                  <a:gd name="T110" fmla="*/ 192 w 374"/>
                  <a:gd name="T111" fmla="*/ 697 h 773"/>
                  <a:gd name="T112" fmla="*/ 214 w 374"/>
                  <a:gd name="T113" fmla="*/ 663 h 773"/>
                  <a:gd name="T114" fmla="*/ 270 w 374"/>
                  <a:gd name="T115" fmla="*/ 632 h 773"/>
                  <a:gd name="T116" fmla="*/ 289 w 374"/>
                  <a:gd name="T117" fmla="*/ 573 h 773"/>
                  <a:gd name="T118" fmla="*/ 291 w 374"/>
                  <a:gd name="T119" fmla="*/ 532 h 773"/>
                  <a:gd name="T120" fmla="*/ 352 w 374"/>
                  <a:gd name="T121" fmla="*/ 473 h 773"/>
                  <a:gd name="T122" fmla="*/ 374 w 374"/>
                  <a:gd name="T123" fmla="*/ 42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773">
                    <a:moveTo>
                      <a:pt x="359" y="416"/>
                    </a:moveTo>
                    <a:cubicBezTo>
                      <a:pt x="354" y="414"/>
                      <a:pt x="348" y="409"/>
                      <a:pt x="343" y="413"/>
                    </a:cubicBezTo>
                    <a:cubicBezTo>
                      <a:pt x="342" y="411"/>
                      <a:pt x="342" y="410"/>
                      <a:pt x="341" y="408"/>
                    </a:cubicBezTo>
                    <a:cubicBezTo>
                      <a:pt x="340" y="407"/>
                      <a:pt x="338" y="407"/>
                      <a:pt x="336" y="407"/>
                    </a:cubicBezTo>
                    <a:cubicBezTo>
                      <a:pt x="336" y="404"/>
                      <a:pt x="337" y="401"/>
                      <a:pt x="333" y="403"/>
                    </a:cubicBezTo>
                    <a:cubicBezTo>
                      <a:pt x="331" y="404"/>
                      <a:pt x="331" y="405"/>
                      <a:pt x="330" y="407"/>
                    </a:cubicBezTo>
                    <a:cubicBezTo>
                      <a:pt x="329" y="408"/>
                      <a:pt x="329" y="407"/>
                      <a:pt x="327" y="408"/>
                    </a:cubicBezTo>
                    <a:cubicBezTo>
                      <a:pt x="326" y="409"/>
                      <a:pt x="325" y="408"/>
                      <a:pt x="324" y="410"/>
                    </a:cubicBezTo>
                    <a:cubicBezTo>
                      <a:pt x="324" y="411"/>
                      <a:pt x="324" y="413"/>
                      <a:pt x="323" y="413"/>
                    </a:cubicBezTo>
                    <a:cubicBezTo>
                      <a:pt x="322" y="413"/>
                      <a:pt x="320" y="412"/>
                      <a:pt x="319" y="412"/>
                    </a:cubicBezTo>
                    <a:cubicBezTo>
                      <a:pt x="317" y="412"/>
                      <a:pt x="316" y="412"/>
                      <a:pt x="315" y="412"/>
                    </a:cubicBezTo>
                    <a:cubicBezTo>
                      <a:pt x="314" y="409"/>
                      <a:pt x="318" y="409"/>
                      <a:pt x="318" y="406"/>
                    </a:cubicBezTo>
                    <a:cubicBezTo>
                      <a:pt x="319" y="405"/>
                      <a:pt x="317" y="402"/>
                      <a:pt x="316" y="401"/>
                    </a:cubicBezTo>
                    <a:cubicBezTo>
                      <a:pt x="315" y="400"/>
                      <a:pt x="314" y="399"/>
                      <a:pt x="312" y="398"/>
                    </a:cubicBezTo>
                    <a:cubicBezTo>
                      <a:pt x="311" y="397"/>
                      <a:pt x="310" y="397"/>
                      <a:pt x="309" y="397"/>
                    </a:cubicBezTo>
                    <a:cubicBezTo>
                      <a:pt x="307" y="396"/>
                      <a:pt x="307" y="393"/>
                      <a:pt x="306" y="391"/>
                    </a:cubicBezTo>
                    <a:cubicBezTo>
                      <a:pt x="305" y="389"/>
                      <a:pt x="304" y="387"/>
                      <a:pt x="303" y="385"/>
                    </a:cubicBezTo>
                    <a:cubicBezTo>
                      <a:pt x="301" y="382"/>
                      <a:pt x="302" y="380"/>
                      <a:pt x="299" y="379"/>
                    </a:cubicBezTo>
                    <a:cubicBezTo>
                      <a:pt x="297" y="379"/>
                      <a:pt x="294" y="379"/>
                      <a:pt x="292" y="378"/>
                    </a:cubicBezTo>
                    <a:cubicBezTo>
                      <a:pt x="290" y="378"/>
                      <a:pt x="289" y="377"/>
                      <a:pt x="287" y="376"/>
                    </a:cubicBezTo>
                    <a:cubicBezTo>
                      <a:pt x="287" y="375"/>
                      <a:pt x="287" y="375"/>
                      <a:pt x="286" y="374"/>
                    </a:cubicBezTo>
                    <a:cubicBezTo>
                      <a:pt x="286" y="374"/>
                      <a:pt x="285" y="374"/>
                      <a:pt x="284" y="373"/>
                    </a:cubicBezTo>
                    <a:cubicBezTo>
                      <a:pt x="283" y="374"/>
                      <a:pt x="282" y="372"/>
                      <a:pt x="282" y="370"/>
                    </a:cubicBezTo>
                    <a:cubicBezTo>
                      <a:pt x="282" y="368"/>
                      <a:pt x="284" y="368"/>
                      <a:pt x="284" y="366"/>
                    </a:cubicBezTo>
                    <a:cubicBezTo>
                      <a:pt x="284" y="362"/>
                      <a:pt x="282" y="360"/>
                      <a:pt x="285" y="357"/>
                    </a:cubicBezTo>
                    <a:cubicBezTo>
                      <a:pt x="289" y="354"/>
                      <a:pt x="284" y="355"/>
                      <a:pt x="281" y="355"/>
                    </a:cubicBezTo>
                    <a:cubicBezTo>
                      <a:pt x="278" y="354"/>
                      <a:pt x="277" y="352"/>
                      <a:pt x="275" y="351"/>
                    </a:cubicBezTo>
                    <a:cubicBezTo>
                      <a:pt x="273" y="350"/>
                      <a:pt x="271" y="349"/>
                      <a:pt x="269" y="348"/>
                    </a:cubicBezTo>
                    <a:cubicBezTo>
                      <a:pt x="270" y="347"/>
                      <a:pt x="272" y="346"/>
                      <a:pt x="272" y="343"/>
                    </a:cubicBezTo>
                    <a:cubicBezTo>
                      <a:pt x="271" y="340"/>
                      <a:pt x="268" y="338"/>
                      <a:pt x="264" y="337"/>
                    </a:cubicBezTo>
                    <a:cubicBezTo>
                      <a:pt x="260" y="337"/>
                      <a:pt x="257" y="341"/>
                      <a:pt x="253" y="338"/>
                    </a:cubicBezTo>
                    <a:cubicBezTo>
                      <a:pt x="251" y="336"/>
                      <a:pt x="250" y="332"/>
                      <a:pt x="250" y="329"/>
                    </a:cubicBezTo>
                    <a:cubicBezTo>
                      <a:pt x="250" y="327"/>
                      <a:pt x="249" y="326"/>
                      <a:pt x="249" y="325"/>
                    </a:cubicBezTo>
                    <a:cubicBezTo>
                      <a:pt x="249" y="323"/>
                      <a:pt x="249" y="321"/>
                      <a:pt x="249" y="320"/>
                    </a:cubicBezTo>
                    <a:cubicBezTo>
                      <a:pt x="249" y="316"/>
                      <a:pt x="247" y="314"/>
                      <a:pt x="247" y="311"/>
                    </a:cubicBezTo>
                    <a:cubicBezTo>
                      <a:pt x="246" y="308"/>
                      <a:pt x="248" y="306"/>
                      <a:pt x="248" y="303"/>
                    </a:cubicBezTo>
                    <a:cubicBezTo>
                      <a:pt x="247" y="301"/>
                      <a:pt x="246" y="300"/>
                      <a:pt x="247" y="297"/>
                    </a:cubicBezTo>
                    <a:cubicBezTo>
                      <a:pt x="247" y="295"/>
                      <a:pt x="248" y="294"/>
                      <a:pt x="250" y="293"/>
                    </a:cubicBezTo>
                    <a:cubicBezTo>
                      <a:pt x="254" y="290"/>
                      <a:pt x="255" y="288"/>
                      <a:pt x="255" y="283"/>
                    </a:cubicBezTo>
                    <a:cubicBezTo>
                      <a:pt x="255" y="282"/>
                      <a:pt x="253" y="279"/>
                      <a:pt x="253" y="278"/>
                    </a:cubicBezTo>
                    <a:cubicBezTo>
                      <a:pt x="254" y="276"/>
                      <a:pt x="256" y="277"/>
                      <a:pt x="256" y="274"/>
                    </a:cubicBezTo>
                    <a:cubicBezTo>
                      <a:pt x="256" y="273"/>
                      <a:pt x="255" y="271"/>
                      <a:pt x="255" y="270"/>
                    </a:cubicBezTo>
                    <a:cubicBezTo>
                      <a:pt x="255" y="268"/>
                      <a:pt x="256" y="266"/>
                      <a:pt x="256" y="265"/>
                    </a:cubicBezTo>
                    <a:cubicBezTo>
                      <a:pt x="255" y="263"/>
                      <a:pt x="253" y="265"/>
                      <a:pt x="252" y="266"/>
                    </a:cubicBezTo>
                    <a:cubicBezTo>
                      <a:pt x="250" y="267"/>
                      <a:pt x="249" y="268"/>
                      <a:pt x="247" y="269"/>
                    </a:cubicBezTo>
                    <a:cubicBezTo>
                      <a:pt x="246" y="271"/>
                      <a:pt x="246" y="272"/>
                      <a:pt x="244" y="273"/>
                    </a:cubicBezTo>
                    <a:cubicBezTo>
                      <a:pt x="243" y="275"/>
                      <a:pt x="240" y="276"/>
                      <a:pt x="238" y="276"/>
                    </a:cubicBezTo>
                    <a:cubicBezTo>
                      <a:pt x="232" y="277"/>
                      <a:pt x="234" y="267"/>
                      <a:pt x="235" y="264"/>
                    </a:cubicBezTo>
                    <a:cubicBezTo>
                      <a:pt x="236" y="261"/>
                      <a:pt x="238" y="258"/>
                      <a:pt x="237" y="255"/>
                    </a:cubicBezTo>
                    <a:cubicBezTo>
                      <a:pt x="237" y="253"/>
                      <a:pt x="237" y="249"/>
                      <a:pt x="235" y="247"/>
                    </a:cubicBezTo>
                    <a:cubicBezTo>
                      <a:pt x="235" y="246"/>
                      <a:pt x="234" y="246"/>
                      <a:pt x="233" y="244"/>
                    </a:cubicBezTo>
                    <a:cubicBezTo>
                      <a:pt x="233" y="243"/>
                      <a:pt x="233" y="240"/>
                      <a:pt x="233" y="239"/>
                    </a:cubicBezTo>
                    <a:cubicBezTo>
                      <a:pt x="233" y="235"/>
                      <a:pt x="233" y="231"/>
                      <a:pt x="234" y="228"/>
                    </a:cubicBezTo>
                    <a:cubicBezTo>
                      <a:pt x="235" y="226"/>
                      <a:pt x="237" y="224"/>
                      <a:pt x="238" y="222"/>
                    </a:cubicBezTo>
                    <a:cubicBezTo>
                      <a:pt x="240" y="221"/>
                      <a:pt x="242" y="220"/>
                      <a:pt x="243" y="218"/>
                    </a:cubicBezTo>
                    <a:cubicBezTo>
                      <a:pt x="243" y="217"/>
                      <a:pt x="243" y="214"/>
                      <a:pt x="243" y="213"/>
                    </a:cubicBezTo>
                    <a:cubicBezTo>
                      <a:pt x="243" y="210"/>
                      <a:pt x="242" y="211"/>
                      <a:pt x="240" y="210"/>
                    </a:cubicBezTo>
                    <a:cubicBezTo>
                      <a:pt x="237" y="209"/>
                      <a:pt x="236" y="207"/>
                      <a:pt x="234" y="205"/>
                    </a:cubicBezTo>
                    <a:cubicBezTo>
                      <a:pt x="233" y="203"/>
                      <a:pt x="230" y="202"/>
                      <a:pt x="230" y="200"/>
                    </a:cubicBezTo>
                    <a:cubicBezTo>
                      <a:pt x="230" y="199"/>
                      <a:pt x="232" y="196"/>
                      <a:pt x="232" y="195"/>
                    </a:cubicBezTo>
                    <a:cubicBezTo>
                      <a:pt x="233" y="193"/>
                      <a:pt x="233" y="191"/>
                      <a:pt x="233" y="190"/>
                    </a:cubicBezTo>
                    <a:cubicBezTo>
                      <a:pt x="233" y="182"/>
                      <a:pt x="232" y="176"/>
                      <a:pt x="228" y="170"/>
                    </a:cubicBezTo>
                    <a:cubicBezTo>
                      <a:pt x="225" y="171"/>
                      <a:pt x="221" y="168"/>
                      <a:pt x="218" y="167"/>
                    </a:cubicBezTo>
                    <a:cubicBezTo>
                      <a:pt x="215" y="166"/>
                      <a:pt x="211" y="170"/>
                      <a:pt x="209" y="172"/>
                    </a:cubicBezTo>
                    <a:cubicBezTo>
                      <a:pt x="203" y="176"/>
                      <a:pt x="197" y="179"/>
                      <a:pt x="195" y="186"/>
                    </a:cubicBezTo>
                    <a:cubicBezTo>
                      <a:pt x="194" y="188"/>
                      <a:pt x="192" y="193"/>
                      <a:pt x="189" y="194"/>
                    </a:cubicBezTo>
                    <a:cubicBezTo>
                      <a:pt x="184" y="195"/>
                      <a:pt x="180" y="193"/>
                      <a:pt x="176" y="192"/>
                    </a:cubicBezTo>
                    <a:cubicBezTo>
                      <a:pt x="173" y="191"/>
                      <a:pt x="166" y="191"/>
                      <a:pt x="163" y="192"/>
                    </a:cubicBezTo>
                    <a:cubicBezTo>
                      <a:pt x="161" y="193"/>
                      <a:pt x="158" y="195"/>
                      <a:pt x="155" y="196"/>
                    </a:cubicBezTo>
                    <a:cubicBezTo>
                      <a:pt x="153" y="196"/>
                      <a:pt x="135" y="194"/>
                      <a:pt x="136" y="191"/>
                    </a:cubicBezTo>
                    <a:cubicBezTo>
                      <a:pt x="136" y="189"/>
                      <a:pt x="139" y="188"/>
                      <a:pt x="141" y="187"/>
                    </a:cubicBezTo>
                    <a:cubicBezTo>
                      <a:pt x="143" y="185"/>
                      <a:pt x="139" y="185"/>
                      <a:pt x="139" y="184"/>
                    </a:cubicBezTo>
                    <a:cubicBezTo>
                      <a:pt x="138" y="181"/>
                      <a:pt x="143" y="177"/>
                      <a:pt x="143" y="174"/>
                    </a:cubicBezTo>
                    <a:cubicBezTo>
                      <a:pt x="144" y="170"/>
                      <a:pt x="151" y="168"/>
                      <a:pt x="150" y="164"/>
                    </a:cubicBezTo>
                    <a:cubicBezTo>
                      <a:pt x="149" y="160"/>
                      <a:pt x="154" y="162"/>
                      <a:pt x="155" y="165"/>
                    </a:cubicBezTo>
                    <a:cubicBezTo>
                      <a:pt x="156" y="169"/>
                      <a:pt x="159" y="165"/>
                      <a:pt x="160" y="163"/>
                    </a:cubicBezTo>
                    <a:cubicBezTo>
                      <a:pt x="161" y="162"/>
                      <a:pt x="163" y="161"/>
                      <a:pt x="162" y="159"/>
                    </a:cubicBezTo>
                    <a:cubicBezTo>
                      <a:pt x="162" y="157"/>
                      <a:pt x="160" y="156"/>
                      <a:pt x="162" y="155"/>
                    </a:cubicBezTo>
                    <a:cubicBezTo>
                      <a:pt x="165" y="153"/>
                      <a:pt x="163" y="150"/>
                      <a:pt x="165" y="148"/>
                    </a:cubicBezTo>
                    <a:cubicBezTo>
                      <a:pt x="168" y="144"/>
                      <a:pt x="170" y="150"/>
                      <a:pt x="172" y="147"/>
                    </a:cubicBezTo>
                    <a:cubicBezTo>
                      <a:pt x="175" y="144"/>
                      <a:pt x="173" y="141"/>
                      <a:pt x="173" y="137"/>
                    </a:cubicBezTo>
                    <a:cubicBezTo>
                      <a:pt x="175" y="137"/>
                      <a:pt x="182" y="142"/>
                      <a:pt x="181" y="137"/>
                    </a:cubicBezTo>
                    <a:cubicBezTo>
                      <a:pt x="179" y="135"/>
                      <a:pt x="176" y="134"/>
                      <a:pt x="176" y="131"/>
                    </a:cubicBezTo>
                    <a:cubicBezTo>
                      <a:pt x="176" y="129"/>
                      <a:pt x="189" y="119"/>
                      <a:pt x="179" y="120"/>
                    </a:cubicBezTo>
                    <a:cubicBezTo>
                      <a:pt x="179" y="118"/>
                      <a:pt x="180" y="118"/>
                      <a:pt x="181" y="117"/>
                    </a:cubicBezTo>
                    <a:cubicBezTo>
                      <a:pt x="182" y="116"/>
                      <a:pt x="182" y="114"/>
                      <a:pt x="183" y="112"/>
                    </a:cubicBezTo>
                    <a:cubicBezTo>
                      <a:pt x="184" y="111"/>
                      <a:pt x="183" y="106"/>
                      <a:pt x="184" y="105"/>
                    </a:cubicBezTo>
                    <a:cubicBezTo>
                      <a:pt x="189" y="104"/>
                      <a:pt x="185" y="97"/>
                      <a:pt x="189" y="95"/>
                    </a:cubicBezTo>
                    <a:cubicBezTo>
                      <a:pt x="184" y="90"/>
                      <a:pt x="193" y="88"/>
                      <a:pt x="193" y="82"/>
                    </a:cubicBezTo>
                    <a:cubicBezTo>
                      <a:pt x="192" y="78"/>
                      <a:pt x="191" y="78"/>
                      <a:pt x="195" y="77"/>
                    </a:cubicBezTo>
                    <a:cubicBezTo>
                      <a:pt x="199" y="77"/>
                      <a:pt x="198" y="74"/>
                      <a:pt x="198" y="71"/>
                    </a:cubicBezTo>
                    <a:cubicBezTo>
                      <a:pt x="197" y="64"/>
                      <a:pt x="194" y="62"/>
                      <a:pt x="189" y="57"/>
                    </a:cubicBezTo>
                    <a:cubicBezTo>
                      <a:pt x="185" y="53"/>
                      <a:pt x="191" y="45"/>
                      <a:pt x="187" y="41"/>
                    </a:cubicBezTo>
                    <a:cubicBezTo>
                      <a:pt x="184" y="38"/>
                      <a:pt x="182" y="39"/>
                      <a:pt x="183" y="35"/>
                    </a:cubicBezTo>
                    <a:cubicBezTo>
                      <a:pt x="183" y="32"/>
                      <a:pt x="183" y="29"/>
                      <a:pt x="182" y="26"/>
                    </a:cubicBezTo>
                    <a:cubicBezTo>
                      <a:pt x="180" y="21"/>
                      <a:pt x="170" y="26"/>
                      <a:pt x="166" y="28"/>
                    </a:cubicBezTo>
                    <a:cubicBezTo>
                      <a:pt x="160" y="30"/>
                      <a:pt x="164" y="28"/>
                      <a:pt x="160" y="25"/>
                    </a:cubicBezTo>
                    <a:cubicBezTo>
                      <a:pt x="159" y="25"/>
                      <a:pt x="157" y="28"/>
                      <a:pt x="155" y="27"/>
                    </a:cubicBezTo>
                    <a:cubicBezTo>
                      <a:pt x="152" y="27"/>
                      <a:pt x="151" y="26"/>
                      <a:pt x="150" y="24"/>
                    </a:cubicBezTo>
                    <a:cubicBezTo>
                      <a:pt x="147" y="20"/>
                      <a:pt x="145" y="25"/>
                      <a:pt x="144" y="26"/>
                    </a:cubicBezTo>
                    <a:cubicBezTo>
                      <a:pt x="141" y="27"/>
                      <a:pt x="141" y="24"/>
                      <a:pt x="138" y="26"/>
                    </a:cubicBezTo>
                    <a:cubicBezTo>
                      <a:pt x="136" y="29"/>
                      <a:pt x="129" y="32"/>
                      <a:pt x="126" y="32"/>
                    </a:cubicBezTo>
                    <a:cubicBezTo>
                      <a:pt x="123" y="33"/>
                      <a:pt x="124" y="30"/>
                      <a:pt x="121" y="29"/>
                    </a:cubicBezTo>
                    <a:cubicBezTo>
                      <a:pt x="119" y="28"/>
                      <a:pt x="118" y="33"/>
                      <a:pt x="117" y="34"/>
                    </a:cubicBezTo>
                    <a:cubicBezTo>
                      <a:pt x="117" y="36"/>
                      <a:pt x="114" y="46"/>
                      <a:pt x="110" y="41"/>
                    </a:cubicBezTo>
                    <a:cubicBezTo>
                      <a:pt x="107" y="36"/>
                      <a:pt x="104" y="41"/>
                      <a:pt x="102" y="35"/>
                    </a:cubicBezTo>
                    <a:cubicBezTo>
                      <a:pt x="100" y="31"/>
                      <a:pt x="96" y="27"/>
                      <a:pt x="96" y="24"/>
                    </a:cubicBezTo>
                    <a:cubicBezTo>
                      <a:pt x="95" y="19"/>
                      <a:pt x="92" y="13"/>
                      <a:pt x="89" y="9"/>
                    </a:cubicBezTo>
                    <a:cubicBezTo>
                      <a:pt x="88" y="7"/>
                      <a:pt x="90" y="5"/>
                      <a:pt x="88" y="3"/>
                    </a:cubicBezTo>
                    <a:cubicBezTo>
                      <a:pt x="87" y="2"/>
                      <a:pt x="82" y="0"/>
                      <a:pt x="81" y="1"/>
                    </a:cubicBezTo>
                    <a:cubicBezTo>
                      <a:pt x="81" y="4"/>
                      <a:pt x="76" y="9"/>
                      <a:pt x="74" y="10"/>
                    </a:cubicBezTo>
                    <a:cubicBezTo>
                      <a:pt x="71" y="12"/>
                      <a:pt x="67" y="11"/>
                      <a:pt x="63" y="13"/>
                    </a:cubicBezTo>
                    <a:cubicBezTo>
                      <a:pt x="59" y="15"/>
                      <a:pt x="59" y="19"/>
                      <a:pt x="54" y="20"/>
                    </a:cubicBezTo>
                    <a:cubicBezTo>
                      <a:pt x="50" y="22"/>
                      <a:pt x="48" y="26"/>
                      <a:pt x="45" y="28"/>
                    </a:cubicBezTo>
                    <a:cubicBezTo>
                      <a:pt x="43" y="30"/>
                      <a:pt x="45" y="36"/>
                      <a:pt x="45" y="38"/>
                    </a:cubicBezTo>
                    <a:cubicBezTo>
                      <a:pt x="45" y="42"/>
                      <a:pt x="43" y="45"/>
                      <a:pt x="44" y="49"/>
                    </a:cubicBezTo>
                    <a:cubicBezTo>
                      <a:pt x="46" y="59"/>
                      <a:pt x="55" y="65"/>
                      <a:pt x="64" y="64"/>
                    </a:cubicBezTo>
                    <a:cubicBezTo>
                      <a:pt x="69" y="64"/>
                      <a:pt x="69" y="68"/>
                      <a:pt x="70" y="72"/>
                    </a:cubicBezTo>
                    <a:cubicBezTo>
                      <a:pt x="70" y="74"/>
                      <a:pt x="69" y="82"/>
                      <a:pt x="67" y="83"/>
                    </a:cubicBezTo>
                    <a:cubicBezTo>
                      <a:pt x="65" y="86"/>
                      <a:pt x="58" y="84"/>
                      <a:pt x="54" y="86"/>
                    </a:cubicBezTo>
                    <a:cubicBezTo>
                      <a:pt x="51" y="88"/>
                      <a:pt x="47" y="85"/>
                      <a:pt x="43" y="88"/>
                    </a:cubicBezTo>
                    <a:cubicBezTo>
                      <a:pt x="40" y="90"/>
                      <a:pt x="38" y="87"/>
                      <a:pt x="35" y="88"/>
                    </a:cubicBezTo>
                    <a:cubicBezTo>
                      <a:pt x="32" y="89"/>
                      <a:pt x="32" y="95"/>
                      <a:pt x="29" y="94"/>
                    </a:cubicBezTo>
                    <a:cubicBezTo>
                      <a:pt x="27" y="93"/>
                      <a:pt x="19" y="88"/>
                      <a:pt x="19" y="93"/>
                    </a:cubicBezTo>
                    <a:cubicBezTo>
                      <a:pt x="19" y="95"/>
                      <a:pt x="20" y="97"/>
                      <a:pt x="19" y="99"/>
                    </a:cubicBezTo>
                    <a:cubicBezTo>
                      <a:pt x="18" y="101"/>
                      <a:pt x="16" y="101"/>
                      <a:pt x="16" y="103"/>
                    </a:cubicBezTo>
                    <a:cubicBezTo>
                      <a:pt x="16" y="107"/>
                      <a:pt x="16" y="111"/>
                      <a:pt x="15" y="115"/>
                    </a:cubicBezTo>
                    <a:cubicBezTo>
                      <a:pt x="15" y="119"/>
                      <a:pt x="10" y="121"/>
                      <a:pt x="14" y="125"/>
                    </a:cubicBezTo>
                    <a:cubicBezTo>
                      <a:pt x="19" y="130"/>
                      <a:pt x="16" y="133"/>
                      <a:pt x="11" y="135"/>
                    </a:cubicBezTo>
                    <a:cubicBezTo>
                      <a:pt x="7" y="137"/>
                      <a:pt x="9" y="140"/>
                      <a:pt x="7" y="144"/>
                    </a:cubicBezTo>
                    <a:cubicBezTo>
                      <a:pt x="6" y="146"/>
                      <a:pt x="0" y="148"/>
                      <a:pt x="1" y="151"/>
                    </a:cubicBezTo>
                    <a:cubicBezTo>
                      <a:pt x="1" y="154"/>
                      <a:pt x="5" y="155"/>
                      <a:pt x="4" y="158"/>
                    </a:cubicBezTo>
                    <a:cubicBezTo>
                      <a:pt x="4" y="161"/>
                      <a:pt x="1" y="162"/>
                      <a:pt x="1" y="165"/>
                    </a:cubicBezTo>
                    <a:cubicBezTo>
                      <a:pt x="0" y="167"/>
                      <a:pt x="1" y="169"/>
                      <a:pt x="2" y="171"/>
                    </a:cubicBezTo>
                    <a:cubicBezTo>
                      <a:pt x="2" y="175"/>
                      <a:pt x="6" y="177"/>
                      <a:pt x="7" y="172"/>
                    </a:cubicBezTo>
                    <a:cubicBezTo>
                      <a:pt x="7" y="169"/>
                      <a:pt x="4" y="168"/>
                      <a:pt x="4" y="166"/>
                    </a:cubicBezTo>
                    <a:cubicBezTo>
                      <a:pt x="5" y="163"/>
                      <a:pt x="6" y="159"/>
                      <a:pt x="9" y="158"/>
                    </a:cubicBezTo>
                    <a:cubicBezTo>
                      <a:pt x="13" y="156"/>
                      <a:pt x="15" y="153"/>
                      <a:pt x="17" y="149"/>
                    </a:cubicBezTo>
                    <a:cubicBezTo>
                      <a:pt x="17" y="145"/>
                      <a:pt x="14" y="139"/>
                      <a:pt x="19" y="137"/>
                    </a:cubicBezTo>
                    <a:cubicBezTo>
                      <a:pt x="24" y="135"/>
                      <a:pt x="23" y="140"/>
                      <a:pt x="25" y="143"/>
                    </a:cubicBezTo>
                    <a:cubicBezTo>
                      <a:pt x="27" y="148"/>
                      <a:pt x="29" y="146"/>
                      <a:pt x="27" y="151"/>
                    </a:cubicBezTo>
                    <a:cubicBezTo>
                      <a:pt x="25" y="154"/>
                      <a:pt x="27" y="157"/>
                      <a:pt x="25" y="159"/>
                    </a:cubicBezTo>
                    <a:cubicBezTo>
                      <a:pt x="23" y="161"/>
                      <a:pt x="22" y="162"/>
                      <a:pt x="20" y="164"/>
                    </a:cubicBezTo>
                    <a:cubicBezTo>
                      <a:pt x="19" y="166"/>
                      <a:pt x="14" y="172"/>
                      <a:pt x="19" y="172"/>
                    </a:cubicBezTo>
                    <a:cubicBezTo>
                      <a:pt x="20" y="172"/>
                      <a:pt x="22" y="173"/>
                      <a:pt x="24" y="173"/>
                    </a:cubicBezTo>
                    <a:cubicBezTo>
                      <a:pt x="25" y="172"/>
                      <a:pt x="26" y="169"/>
                      <a:pt x="27" y="167"/>
                    </a:cubicBezTo>
                    <a:cubicBezTo>
                      <a:pt x="31" y="164"/>
                      <a:pt x="31" y="164"/>
                      <a:pt x="31" y="159"/>
                    </a:cubicBezTo>
                    <a:cubicBezTo>
                      <a:pt x="36" y="158"/>
                      <a:pt x="36" y="158"/>
                      <a:pt x="40" y="155"/>
                    </a:cubicBezTo>
                    <a:cubicBezTo>
                      <a:pt x="43" y="153"/>
                      <a:pt x="45" y="152"/>
                      <a:pt x="47" y="149"/>
                    </a:cubicBezTo>
                    <a:cubicBezTo>
                      <a:pt x="51" y="152"/>
                      <a:pt x="57" y="150"/>
                      <a:pt x="61" y="151"/>
                    </a:cubicBezTo>
                    <a:cubicBezTo>
                      <a:pt x="65" y="153"/>
                      <a:pt x="67" y="156"/>
                      <a:pt x="71" y="157"/>
                    </a:cubicBezTo>
                    <a:cubicBezTo>
                      <a:pt x="74" y="157"/>
                      <a:pt x="76" y="157"/>
                      <a:pt x="78" y="159"/>
                    </a:cubicBezTo>
                    <a:cubicBezTo>
                      <a:pt x="81" y="163"/>
                      <a:pt x="77" y="170"/>
                      <a:pt x="77" y="175"/>
                    </a:cubicBezTo>
                    <a:cubicBezTo>
                      <a:pt x="77" y="179"/>
                      <a:pt x="75" y="181"/>
                      <a:pt x="76" y="185"/>
                    </a:cubicBezTo>
                    <a:cubicBezTo>
                      <a:pt x="76" y="187"/>
                      <a:pt x="77" y="189"/>
                      <a:pt x="77" y="191"/>
                    </a:cubicBezTo>
                    <a:cubicBezTo>
                      <a:pt x="77" y="192"/>
                      <a:pt x="77" y="195"/>
                      <a:pt x="79" y="195"/>
                    </a:cubicBezTo>
                    <a:cubicBezTo>
                      <a:pt x="79" y="197"/>
                      <a:pt x="77" y="201"/>
                      <a:pt x="76" y="203"/>
                    </a:cubicBezTo>
                    <a:cubicBezTo>
                      <a:pt x="74" y="207"/>
                      <a:pt x="80" y="212"/>
                      <a:pt x="76" y="216"/>
                    </a:cubicBezTo>
                    <a:cubicBezTo>
                      <a:pt x="73" y="220"/>
                      <a:pt x="65" y="224"/>
                      <a:pt x="61" y="226"/>
                    </a:cubicBezTo>
                    <a:cubicBezTo>
                      <a:pt x="59" y="227"/>
                      <a:pt x="54" y="230"/>
                      <a:pt x="53" y="232"/>
                    </a:cubicBezTo>
                    <a:cubicBezTo>
                      <a:pt x="53" y="234"/>
                      <a:pt x="53" y="236"/>
                      <a:pt x="51" y="238"/>
                    </a:cubicBezTo>
                    <a:cubicBezTo>
                      <a:pt x="51" y="238"/>
                      <a:pt x="52" y="239"/>
                      <a:pt x="52" y="240"/>
                    </a:cubicBezTo>
                    <a:cubicBezTo>
                      <a:pt x="53" y="241"/>
                      <a:pt x="53" y="242"/>
                      <a:pt x="53" y="243"/>
                    </a:cubicBezTo>
                    <a:cubicBezTo>
                      <a:pt x="54" y="244"/>
                      <a:pt x="54" y="244"/>
                      <a:pt x="55" y="245"/>
                    </a:cubicBezTo>
                    <a:cubicBezTo>
                      <a:pt x="58" y="248"/>
                      <a:pt x="61" y="251"/>
                      <a:pt x="61" y="256"/>
                    </a:cubicBezTo>
                    <a:cubicBezTo>
                      <a:pt x="62" y="260"/>
                      <a:pt x="62" y="263"/>
                      <a:pt x="58" y="266"/>
                    </a:cubicBezTo>
                    <a:cubicBezTo>
                      <a:pt x="55" y="267"/>
                      <a:pt x="56" y="267"/>
                      <a:pt x="56" y="270"/>
                    </a:cubicBezTo>
                    <a:cubicBezTo>
                      <a:pt x="56" y="272"/>
                      <a:pt x="56" y="271"/>
                      <a:pt x="55" y="273"/>
                    </a:cubicBezTo>
                    <a:cubicBezTo>
                      <a:pt x="55" y="274"/>
                      <a:pt x="53" y="274"/>
                      <a:pt x="54" y="276"/>
                    </a:cubicBezTo>
                    <a:cubicBezTo>
                      <a:pt x="54" y="278"/>
                      <a:pt x="57" y="276"/>
                      <a:pt x="58" y="278"/>
                    </a:cubicBezTo>
                    <a:cubicBezTo>
                      <a:pt x="60" y="281"/>
                      <a:pt x="56" y="283"/>
                      <a:pt x="55" y="283"/>
                    </a:cubicBezTo>
                    <a:cubicBezTo>
                      <a:pt x="53" y="284"/>
                      <a:pt x="53" y="284"/>
                      <a:pt x="52" y="285"/>
                    </a:cubicBezTo>
                    <a:cubicBezTo>
                      <a:pt x="51" y="286"/>
                      <a:pt x="51" y="287"/>
                      <a:pt x="50" y="288"/>
                    </a:cubicBezTo>
                    <a:cubicBezTo>
                      <a:pt x="49" y="289"/>
                      <a:pt x="49" y="289"/>
                      <a:pt x="48" y="289"/>
                    </a:cubicBezTo>
                    <a:cubicBezTo>
                      <a:pt x="47" y="290"/>
                      <a:pt x="46" y="290"/>
                      <a:pt x="45" y="291"/>
                    </a:cubicBezTo>
                    <a:cubicBezTo>
                      <a:pt x="43" y="293"/>
                      <a:pt x="42" y="293"/>
                      <a:pt x="40" y="294"/>
                    </a:cubicBezTo>
                    <a:cubicBezTo>
                      <a:pt x="38" y="294"/>
                      <a:pt x="36" y="295"/>
                      <a:pt x="34" y="297"/>
                    </a:cubicBezTo>
                    <a:cubicBezTo>
                      <a:pt x="33" y="298"/>
                      <a:pt x="31" y="300"/>
                      <a:pt x="30" y="301"/>
                    </a:cubicBezTo>
                    <a:cubicBezTo>
                      <a:pt x="28" y="303"/>
                      <a:pt x="26" y="303"/>
                      <a:pt x="28" y="306"/>
                    </a:cubicBezTo>
                    <a:cubicBezTo>
                      <a:pt x="31" y="309"/>
                      <a:pt x="35" y="307"/>
                      <a:pt x="38" y="308"/>
                    </a:cubicBezTo>
                    <a:cubicBezTo>
                      <a:pt x="40" y="309"/>
                      <a:pt x="42" y="310"/>
                      <a:pt x="43" y="312"/>
                    </a:cubicBezTo>
                    <a:cubicBezTo>
                      <a:pt x="44" y="314"/>
                      <a:pt x="44" y="314"/>
                      <a:pt x="42" y="315"/>
                    </a:cubicBezTo>
                    <a:cubicBezTo>
                      <a:pt x="40" y="316"/>
                      <a:pt x="39" y="316"/>
                      <a:pt x="39" y="318"/>
                    </a:cubicBezTo>
                    <a:cubicBezTo>
                      <a:pt x="38" y="319"/>
                      <a:pt x="39" y="320"/>
                      <a:pt x="39" y="321"/>
                    </a:cubicBezTo>
                    <a:cubicBezTo>
                      <a:pt x="39" y="323"/>
                      <a:pt x="39" y="324"/>
                      <a:pt x="39" y="326"/>
                    </a:cubicBezTo>
                    <a:cubicBezTo>
                      <a:pt x="39" y="328"/>
                      <a:pt x="38" y="330"/>
                      <a:pt x="39" y="332"/>
                    </a:cubicBezTo>
                    <a:cubicBezTo>
                      <a:pt x="39" y="334"/>
                      <a:pt x="41" y="334"/>
                      <a:pt x="41" y="336"/>
                    </a:cubicBezTo>
                    <a:cubicBezTo>
                      <a:pt x="42" y="337"/>
                      <a:pt x="42" y="338"/>
                      <a:pt x="42" y="340"/>
                    </a:cubicBezTo>
                    <a:cubicBezTo>
                      <a:pt x="41" y="342"/>
                      <a:pt x="40" y="341"/>
                      <a:pt x="39" y="343"/>
                    </a:cubicBezTo>
                    <a:cubicBezTo>
                      <a:pt x="38" y="344"/>
                      <a:pt x="39" y="346"/>
                      <a:pt x="38" y="347"/>
                    </a:cubicBezTo>
                    <a:cubicBezTo>
                      <a:pt x="35" y="349"/>
                      <a:pt x="32" y="347"/>
                      <a:pt x="29" y="350"/>
                    </a:cubicBezTo>
                    <a:cubicBezTo>
                      <a:pt x="28" y="352"/>
                      <a:pt x="28" y="353"/>
                      <a:pt x="28" y="355"/>
                    </a:cubicBezTo>
                    <a:cubicBezTo>
                      <a:pt x="28" y="356"/>
                      <a:pt x="30" y="356"/>
                      <a:pt x="30" y="357"/>
                    </a:cubicBezTo>
                    <a:cubicBezTo>
                      <a:pt x="30" y="358"/>
                      <a:pt x="30" y="359"/>
                      <a:pt x="30" y="360"/>
                    </a:cubicBezTo>
                    <a:cubicBezTo>
                      <a:pt x="31" y="362"/>
                      <a:pt x="33" y="362"/>
                      <a:pt x="35" y="364"/>
                    </a:cubicBezTo>
                    <a:cubicBezTo>
                      <a:pt x="36" y="366"/>
                      <a:pt x="36" y="368"/>
                      <a:pt x="37" y="369"/>
                    </a:cubicBezTo>
                    <a:cubicBezTo>
                      <a:pt x="38" y="371"/>
                      <a:pt x="42" y="371"/>
                      <a:pt x="44" y="372"/>
                    </a:cubicBezTo>
                    <a:cubicBezTo>
                      <a:pt x="45" y="373"/>
                      <a:pt x="46" y="375"/>
                      <a:pt x="47" y="377"/>
                    </a:cubicBezTo>
                    <a:cubicBezTo>
                      <a:pt x="49" y="378"/>
                      <a:pt x="54" y="379"/>
                      <a:pt x="52" y="381"/>
                    </a:cubicBezTo>
                    <a:cubicBezTo>
                      <a:pt x="51" y="382"/>
                      <a:pt x="46" y="382"/>
                      <a:pt x="45" y="382"/>
                    </a:cubicBezTo>
                    <a:cubicBezTo>
                      <a:pt x="42" y="381"/>
                      <a:pt x="41" y="379"/>
                      <a:pt x="40" y="382"/>
                    </a:cubicBezTo>
                    <a:cubicBezTo>
                      <a:pt x="39" y="383"/>
                      <a:pt x="39" y="384"/>
                      <a:pt x="38" y="385"/>
                    </a:cubicBezTo>
                    <a:cubicBezTo>
                      <a:pt x="37" y="386"/>
                      <a:pt x="36" y="386"/>
                      <a:pt x="35" y="386"/>
                    </a:cubicBezTo>
                    <a:cubicBezTo>
                      <a:pt x="35" y="387"/>
                      <a:pt x="34" y="388"/>
                      <a:pt x="33" y="388"/>
                    </a:cubicBezTo>
                    <a:cubicBezTo>
                      <a:pt x="32" y="389"/>
                      <a:pt x="32" y="390"/>
                      <a:pt x="31" y="391"/>
                    </a:cubicBezTo>
                    <a:cubicBezTo>
                      <a:pt x="29" y="393"/>
                      <a:pt x="22" y="396"/>
                      <a:pt x="26" y="398"/>
                    </a:cubicBezTo>
                    <a:cubicBezTo>
                      <a:pt x="28" y="399"/>
                      <a:pt x="31" y="399"/>
                      <a:pt x="31" y="402"/>
                    </a:cubicBezTo>
                    <a:cubicBezTo>
                      <a:pt x="32" y="405"/>
                      <a:pt x="27" y="403"/>
                      <a:pt x="26" y="405"/>
                    </a:cubicBezTo>
                    <a:cubicBezTo>
                      <a:pt x="25" y="406"/>
                      <a:pt x="26" y="407"/>
                      <a:pt x="25" y="408"/>
                    </a:cubicBezTo>
                    <a:cubicBezTo>
                      <a:pt x="25" y="409"/>
                      <a:pt x="24" y="409"/>
                      <a:pt x="23" y="409"/>
                    </a:cubicBezTo>
                    <a:cubicBezTo>
                      <a:pt x="22" y="411"/>
                      <a:pt x="20" y="414"/>
                      <a:pt x="18" y="414"/>
                    </a:cubicBezTo>
                    <a:cubicBezTo>
                      <a:pt x="17" y="414"/>
                      <a:pt x="18" y="415"/>
                      <a:pt x="18" y="416"/>
                    </a:cubicBezTo>
                    <a:cubicBezTo>
                      <a:pt x="18" y="416"/>
                      <a:pt x="22" y="418"/>
                      <a:pt x="22" y="418"/>
                    </a:cubicBezTo>
                    <a:cubicBezTo>
                      <a:pt x="24" y="420"/>
                      <a:pt x="26" y="421"/>
                      <a:pt x="28" y="422"/>
                    </a:cubicBezTo>
                    <a:cubicBezTo>
                      <a:pt x="30" y="423"/>
                      <a:pt x="31" y="424"/>
                      <a:pt x="33" y="425"/>
                    </a:cubicBezTo>
                    <a:cubicBezTo>
                      <a:pt x="36" y="427"/>
                      <a:pt x="37" y="427"/>
                      <a:pt x="37" y="430"/>
                    </a:cubicBezTo>
                    <a:cubicBezTo>
                      <a:pt x="37" y="432"/>
                      <a:pt x="37" y="434"/>
                      <a:pt x="38" y="436"/>
                    </a:cubicBezTo>
                    <a:cubicBezTo>
                      <a:pt x="39" y="438"/>
                      <a:pt x="40" y="438"/>
                      <a:pt x="40" y="441"/>
                    </a:cubicBezTo>
                    <a:cubicBezTo>
                      <a:pt x="40" y="443"/>
                      <a:pt x="40" y="445"/>
                      <a:pt x="40" y="447"/>
                    </a:cubicBezTo>
                    <a:cubicBezTo>
                      <a:pt x="40" y="450"/>
                      <a:pt x="39" y="453"/>
                      <a:pt x="39" y="457"/>
                    </a:cubicBezTo>
                    <a:cubicBezTo>
                      <a:pt x="39" y="462"/>
                      <a:pt x="38" y="464"/>
                      <a:pt x="35" y="467"/>
                    </a:cubicBezTo>
                    <a:cubicBezTo>
                      <a:pt x="33" y="468"/>
                      <a:pt x="31" y="470"/>
                      <a:pt x="31" y="472"/>
                    </a:cubicBezTo>
                    <a:cubicBezTo>
                      <a:pt x="30" y="475"/>
                      <a:pt x="33" y="478"/>
                      <a:pt x="33" y="481"/>
                    </a:cubicBezTo>
                    <a:cubicBezTo>
                      <a:pt x="35" y="485"/>
                      <a:pt x="38" y="489"/>
                      <a:pt x="40" y="494"/>
                    </a:cubicBezTo>
                    <a:cubicBezTo>
                      <a:pt x="41" y="496"/>
                      <a:pt x="42" y="498"/>
                      <a:pt x="44" y="500"/>
                    </a:cubicBezTo>
                    <a:cubicBezTo>
                      <a:pt x="45" y="501"/>
                      <a:pt x="45" y="504"/>
                      <a:pt x="46" y="505"/>
                    </a:cubicBezTo>
                    <a:cubicBezTo>
                      <a:pt x="49" y="508"/>
                      <a:pt x="54" y="505"/>
                      <a:pt x="58" y="506"/>
                    </a:cubicBezTo>
                    <a:cubicBezTo>
                      <a:pt x="60" y="506"/>
                      <a:pt x="61" y="507"/>
                      <a:pt x="63" y="508"/>
                    </a:cubicBezTo>
                    <a:cubicBezTo>
                      <a:pt x="65" y="509"/>
                      <a:pt x="67" y="509"/>
                      <a:pt x="69" y="510"/>
                    </a:cubicBezTo>
                    <a:cubicBezTo>
                      <a:pt x="71" y="511"/>
                      <a:pt x="72" y="511"/>
                      <a:pt x="75" y="511"/>
                    </a:cubicBezTo>
                    <a:cubicBezTo>
                      <a:pt x="78" y="512"/>
                      <a:pt x="79" y="511"/>
                      <a:pt x="80" y="514"/>
                    </a:cubicBezTo>
                    <a:cubicBezTo>
                      <a:pt x="82" y="518"/>
                      <a:pt x="82" y="522"/>
                      <a:pt x="84" y="525"/>
                    </a:cubicBezTo>
                    <a:cubicBezTo>
                      <a:pt x="86" y="529"/>
                      <a:pt x="89" y="532"/>
                      <a:pt x="91" y="536"/>
                    </a:cubicBezTo>
                    <a:cubicBezTo>
                      <a:pt x="93" y="541"/>
                      <a:pt x="89" y="541"/>
                      <a:pt x="84" y="542"/>
                    </a:cubicBezTo>
                    <a:cubicBezTo>
                      <a:pt x="84" y="549"/>
                      <a:pt x="82" y="555"/>
                      <a:pt x="84" y="563"/>
                    </a:cubicBezTo>
                    <a:cubicBezTo>
                      <a:pt x="84" y="564"/>
                      <a:pt x="84" y="566"/>
                      <a:pt x="85" y="568"/>
                    </a:cubicBezTo>
                    <a:cubicBezTo>
                      <a:pt x="86" y="571"/>
                      <a:pt x="87" y="572"/>
                      <a:pt x="90" y="573"/>
                    </a:cubicBezTo>
                    <a:cubicBezTo>
                      <a:pt x="93" y="573"/>
                      <a:pt x="93" y="574"/>
                      <a:pt x="93" y="577"/>
                    </a:cubicBezTo>
                    <a:cubicBezTo>
                      <a:pt x="92" y="580"/>
                      <a:pt x="93" y="581"/>
                      <a:pt x="94" y="584"/>
                    </a:cubicBezTo>
                    <a:cubicBezTo>
                      <a:pt x="95" y="589"/>
                      <a:pt x="94" y="594"/>
                      <a:pt x="94" y="599"/>
                    </a:cubicBezTo>
                    <a:cubicBezTo>
                      <a:pt x="95" y="602"/>
                      <a:pt x="94" y="604"/>
                      <a:pt x="97" y="606"/>
                    </a:cubicBezTo>
                    <a:cubicBezTo>
                      <a:pt x="99" y="607"/>
                      <a:pt x="102" y="609"/>
                      <a:pt x="104" y="609"/>
                    </a:cubicBezTo>
                    <a:cubicBezTo>
                      <a:pt x="106" y="610"/>
                      <a:pt x="107" y="610"/>
                      <a:pt x="108" y="611"/>
                    </a:cubicBezTo>
                    <a:cubicBezTo>
                      <a:pt x="110" y="612"/>
                      <a:pt x="110" y="613"/>
                      <a:pt x="112" y="614"/>
                    </a:cubicBezTo>
                    <a:cubicBezTo>
                      <a:pt x="114" y="614"/>
                      <a:pt x="118" y="613"/>
                      <a:pt x="118" y="616"/>
                    </a:cubicBezTo>
                    <a:cubicBezTo>
                      <a:pt x="121" y="616"/>
                      <a:pt x="135" y="615"/>
                      <a:pt x="135" y="619"/>
                    </a:cubicBezTo>
                    <a:cubicBezTo>
                      <a:pt x="135" y="622"/>
                      <a:pt x="133" y="624"/>
                      <a:pt x="137" y="624"/>
                    </a:cubicBezTo>
                    <a:cubicBezTo>
                      <a:pt x="143" y="624"/>
                      <a:pt x="151" y="622"/>
                      <a:pt x="156" y="625"/>
                    </a:cubicBezTo>
                    <a:cubicBezTo>
                      <a:pt x="156" y="626"/>
                      <a:pt x="158" y="627"/>
                      <a:pt x="158" y="629"/>
                    </a:cubicBezTo>
                    <a:cubicBezTo>
                      <a:pt x="159" y="631"/>
                      <a:pt x="159" y="633"/>
                      <a:pt x="157" y="634"/>
                    </a:cubicBezTo>
                    <a:cubicBezTo>
                      <a:pt x="155" y="635"/>
                      <a:pt x="153" y="634"/>
                      <a:pt x="152" y="634"/>
                    </a:cubicBezTo>
                    <a:cubicBezTo>
                      <a:pt x="151" y="635"/>
                      <a:pt x="151" y="636"/>
                      <a:pt x="150" y="637"/>
                    </a:cubicBezTo>
                    <a:cubicBezTo>
                      <a:pt x="150" y="637"/>
                      <a:pt x="148" y="638"/>
                      <a:pt x="147" y="638"/>
                    </a:cubicBezTo>
                    <a:cubicBezTo>
                      <a:pt x="146" y="639"/>
                      <a:pt x="145" y="641"/>
                      <a:pt x="143" y="642"/>
                    </a:cubicBezTo>
                    <a:cubicBezTo>
                      <a:pt x="142" y="643"/>
                      <a:pt x="139" y="643"/>
                      <a:pt x="138" y="644"/>
                    </a:cubicBezTo>
                    <a:cubicBezTo>
                      <a:pt x="134" y="645"/>
                      <a:pt x="133" y="648"/>
                      <a:pt x="133" y="651"/>
                    </a:cubicBezTo>
                    <a:cubicBezTo>
                      <a:pt x="133" y="655"/>
                      <a:pt x="132" y="660"/>
                      <a:pt x="133" y="663"/>
                    </a:cubicBezTo>
                    <a:cubicBezTo>
                      <a:pt x="133" y="668"/>
                      <a:pt x="134" y="672"/>
                      <a:pt x="134" y="677"/>
                    </a:cubicBezTo>
                    <a:cubicBezTo>
                      <a:pt x="134" y="681"/>
                      <a:pt x="135" y="686"/>
                      <a:pt x="134" y="689"/>
                    </a:cubicBezTo>
                    <a:cubicBezTo>
                      <a:pt x="133" y="693"/>
                      <a:pt x="132" y="697"/>
                      <a:pt x="131" y="700"/>
                    </a:cubicBezTo>
                    <a:cubicBezTo>
                      <a:pt x="130" y="703"/>
                      <a:pt x="129" y="703"/>
                      <a:pt x="131" y="705"/>
                    </a:cubicBezTo>
                    <a:cubicBezTo>
                      <a:pt x="133" y="708"/>
                      <a:pt x="134" y="708"/>
                      <a:pt x="134" y="711"/>
                    </a:cubicBezTo>
                    <a:cubicBezTo>
                      <a:pt x="134" y="713"/>
                      <a:pt x="133" y="714"/>
                      <a:pt x="132" y="716"/>
                    </a:cubicBezTo>
                    <a:cubicBezTo>
                      <a:pt x="131" y="720"/>
                      <a:pt x="133" y="722"/>
                      <a:pt x="133" y="726"/>
                    </a:cubicBezTo>
                    <a:cubicBezTo>
                      <a:pt x="133" y="730"/>
                      <a:pt x="133" y="734"/>
                      <a:pt x="133" y="739"/>
                    </a:cubicBezTo>
                    <a:cubicBezTo>
                      <a:pt x="133" y="743"/>
                      <a:pt x="133" y="748"/>
                      <a:pt x="132" y="752"/>
                    </a:cubicBezTo>
                    <a:cubicBezTo>
                      <a:pt x="132" y="755"/>
                      <a:pt x="133" y="756"/>
                      <a:pt x="135" y="758"/>
                    </a:cubicBezTo>
                    <a:cubicBezTo>
                      <a:pt x="137" y="761"/>
                      <a:pt x="138" y="762"/>
                      <a:pt x="139" y="765"/>
                    </a:cubicBezTo>
                    <a:cubicBezTo>
                      <a:pt x="141" y="768"/>
                      <a:pt x="143" y="770"/>
                      <a:pt x="145" y="773"/>
                    </a:cubicBezTo>
                    <a:cubicBezTo>
                      <a:pt x="145" y="772"/>
                      <a:pt x="145" y="772"/>
                      <a:pt x="146" y="771"/>
                    </a:cubicBezTo>
                    <a:cubicBezTo>
                      <a:pt x="147" y="770"/>
                      <a:pt x="148" y="771"/>
                      <a:pt x="149" y="770"/>
                    </a:cubicBezTo>
                    <a:cubicBezTo>
                      <a:pt x="152" y="770"/>
                      <a:pt x="154" y="768"/>
                      <a:pt x="156" y="766"/>
                    </a:cubicBezTo>
                    <a:cubicBezTo>
                      <a:pt x="163" y="762"/>
                      <a:pt x="171" y="756"/>
                      <a:pt x="174" y="749"/>
                    </a:cubicBezTo>
                    <a:cubicBezTo>
                      <a:pt x="175" y="747"/>
                      <a:pt x="175" y="747"/>
                      <a:pt x="176" y="745"/>
                    </a:cubicBezTo>
                    <a:cubicBezTo>
                      <a:pt x="178" y="743"/>
                      <a:pt x="181" y="740"/>
                      <a:pt x="182" y="737"/>
                    </a:cubicBezTo>
                    <a:cubicBezTo>
                      <a:pt x="183" y="735"/>
                      <a:pt x="183" y="732"/>
                      <a:pt x="184" y="730"/>
                    </a:cubicBezTo>
                    <a:cubicBezTo>
                      <a:pt x="185" y="725"/>
                      <a:pt x="185" y="721"/>
                      <a:pt x="185" y="717"/>
                    </a:cubicBezTo>
                    <a:cubicBezTo>
                      <a:pt x="185" y="714"/>
                      <a:pt x="186" y="712"/>
                      <a:pt x="186" y="709"/>
                    </a:cubicBezTo>
                    <a:cubicBezTo>
                      <a:pt x="186" y="707"/>
                      <a:pt x="185" y="705"/>
                      <a:pt x="186" y="703"/>
                    </a:cubicBezTo>
                    <a:cubicBezTo>
                      <a:pt x="187" y="700"/>
                      <a:pt x="190" y="699"/>
                      <a:pt x="192" y="697"/>
                    </a:cubicBezTo>
                    <a:cubicBezTo>
                      <a:pt x="194" y="695"/>
                      <a:pt x="196" y="692"/>
                      <a:pt x="197" y="690"/>
                    </a:cubicBezTo>
                    <a:cubicBezTo>
                      <a:pt x="198" y="688"/>
                      <a:pt x="199" y="686"/>
                      <a:pt x="199" y="684"/>
                    </a:cubicBezTo>
                    <a:cubicBezTo>
                      <a:pt x="200" y="681"/>
                      <a:pt x="201" y="677"/>
                      <a:pt x="203" y="675"/>
                    </a:cubicBezTo>
                    <a:cubicBezTo>
                      <a:pt x="204" y="672"/>
                      <a:pt x="206" y="671"/>
                      <a:pt x="208" y="669"/>
                    </a:cubicBezTo>
                    <a:cubicBezTo>
                      <a:pt x="210" y="667"/>
                      <a:pt x="212" y="665"/>
                      <a:pt x="214" y="663"/>
                    </a:cubicBezTo>
                    <a:cubicBezTo>
                      <a:pt x="218" y="659"/>
                      <a:pt x="224" y="658"/>
                      <a:pt x="229" y="654"/>
                    </a:cubicBezTo>
                    <a:cubicBezTo>
                      <a:pt x="233" y="651"/>
                      <a:pt x="239" y="650"/>
                      <a:pt x="245" y="649"/>
                    </a:cubicBezTo>
                    <a:cubicBezTo>
                      <a:pt x="247" y="649"/>
                      <a:pt x="250" y="649"/>
                      <a:pt x="253" y="648"/>
                    </a:cubicBezTo>
                    <a:cubicBezTo>
                      <a:pt x="255" y="647"/>
                      <a:pt x="258" y="645"/>
                      <a:pt x="260" y="644"/>
                    </a:cubicBezTo>
                    <a:cubicBezTo>
                      <a:pt x="264" y="641"/>
                      <a:pt x="268" y="636"/>
                      <a:pt x="270" y="632"/>
                    </a:cubicBezTo>
                    <a:cubicBezTo>
                      <a:pt x="273" y="626"/>
                      <a:pt x="273" y="620"/>
                      <a:pt x="272" y="614"/>
                    </a:cubicBezTo>
                    <a:cubicBezTo>
                      <a:pt x="271" y="607"/>
                      <a:pt x="275" y="600"/>
                      <a:pt x="279" y="594"/>
                    </a:cubicBezTo>
                    <a:cubicBezTo>
                      <a:pt x="281" y="591"/>
                      <a:pt x="284" y="588"/>
                      <a:pt x="286" y="584"/>
                    </a:cubicBezTo>
                    <a:cubicBezTo>
                      <a:pt x="287" y="582"/>
                      <a:pt x="288" y="581"/>
                      <a:pt x="288" y="578"/>
                    </a:cubicBezTo>
                    <a:cubicBezTo>
                      <a:pt x="288" y="577"/>
                      <a:pt x="289" y="575"/>
                      <a:pt x="289" y="573"/>
                    </a:cubicBezTo>
                    <a:cubicBezTo>
                      <a:pt x="289" y="571"/>
                      <a:pt x="289" y="569"/>
                      <a:pt x="289" y="567"/>
                    </a:cubicBezTo>
                    <a:cubicBezTo>
                      <a:pt x="288" y="563"/>
                      <a:pt x="288" y="559"/>
                      <a:pt x="287" y="555"/>
                    </a:cubicBezTo>
                    <a:cubicBezTo>
                      <a:pt x="286" y="551"/>
                      <a:pt x="287" y="548"/>
                      <a:pt x="288" y="544"/>
                    </a:cubicBezTo>
                    <a:cubicBezTo>
                      <a:pt x="289" y="542"/>
                      <a:pt x="290" y="540"/>
                      <a:pt x="290" y="538"/>
                    </a:cubicBezTo>
                    <a:cubicBezTo>
                      <a:pt x="291" y="536"/>
                      <a:pt x="291" y="534"/>
                      <a:pt x="291" y="532"/>
                    </a:cubicBezTo>
                    <a:cubicBezTo>
                      <a:pt x="293" y="524"/>
                      <a:pt x="297" y="514"/>
                      <a:pt x="302" y="507"/>
                    </a:cubicBezTo>
                    <a:cubicBezTo>
                      <a:pt x="308" y="501"/>
                      <a:pt x="317" y="499"/>
                      <a:pt x="324" y="495"/>
                    </a:cubicBezTo>
                    <a:cubicBezTo>
                      <a:pt x="328" y="494"/>
                      <a:pt x="330" y="493"/>
                      <a:pt x="333" y="491"/>
                    </a:cubicBezTo>
                    <a:cubicBezTo>
                      <a:pt x="336" y="489"/>
                      <a:pt x="339" y="487"/>
                      <a:pt x="343" y="485"/>
                    </a:cubicBezTo>
                    <a:cubicBezTo>
                      <a:pt x="348" y="482"/>
                      <a:pt x="350" y="478"/>
                      <a:pt x="352" y="473"/>
                    </a:cubicBezTo>
                    <a:cubicBezTo>
                      <a:pt x="353" y="470"/>
                      <a:pt x="356" y="467"/>
                      <a:pt x="357" y="465"/>
                    </a:cubicBezTo>
                    <a:cubicBezTo>
                      <a:pt x="359" y="462"/>
                      <a:pt x="359" y="459"/>
                      <a:pt x="360" y="456"/>
                    </a:cubicBezTo>
                    <a:cubicBezTo>
                      <a:pt x="362" y="451"/>
                      <a:pt x="365" y="448"/>
                      <a:pt x="368" y="443"/>
                    </a:cubicBezTo>
                    <a:cubicBezTo>
                      <a:pt x="369" y="441"/>
                      <a:pt x="369" y="438"/>
                      <a:pt x="370" y="435"/>
                    </a:cubicBezTo>
                    <a:cubicBezTo>
                      <a:pt x="371" y="431"/>
                      <a:pt x="372" y="426"/>
                      <a:pt x="374" y="423"/>
                    </a:cubicBezTo>
                    <a:cubicBezTo>
                      <a:pt x="369" y="420"/>
                      <a:pt x="364" y="418"/>
                      <a:pt x="359" y="416"/>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5" name="Freeform 108">
                <a:extLst>
                  <a:ext uri="{FF2B5EF4-FFF2-40B4-BE49-F238E27FC236}">
                    <a16:creationId xmlns:a16="http://schemas.microsoft.com/office/drawing/2014/main" id="{06B394B5-EABD-4D8A-93FA-E3517CA5316A}"/>
                  </a:ext>
                </a:extLst>
              </p:cNvPr>
              <p:cNvSpPr>
                <a:spLocks/>
              </p:cNvSpPr>
              <p:nvPr/>
            </p:nvSpPr>
            <p:spPr bwMode="auto">
              <a:xfrm>
                <a:off x="5788025" y="1422400"/>
                <a:ext cx="793750" cy="655638"/>
              </a:xfrm>
              <a:custGeom>
                <a:avLst/>
                <a:gdLst>
                  <a:gd name="T0" fmla="*/ 176 w 212"/>
                  <a:gd name="T1" fmla="*/ 16 h 175"/>
                  <a:gd name="T2" fmla="*/ 172 w 212"/>
                  <a:gd name="T3" fmla="*/ 17 h 175"/>
                  <a:gd name="T4" fmla="*/ 165 w 212"/>
                  <a:gd name="T5" fmla="*/ 23 h 175"/>
                  <a:gd name="T6" fmla="*/ 158 w 212"/>
                  <a:gd name="T7" fmla="*/ 34 h 175"/>
                  <a:gd name="T8" fmla="*/ 129 w 212"/>
                  <a:gd name="T9" fmla="*/ 60 h 175"/>
                  <a:gd name="T10" fmla="*/ 122 w 212"/>
                  <a:gd name="T11" fmla="*/ 70 h 175"/>
                  <a:gd name="T12" fmla="*/ 115 w 212"/>
                  <a:gd name="T13" fmla="*/ 81 h 175"/>
                  <a:gd name="T14" fmla="*/ 110 w 212"/>
                  <a:gd name="T15" fmla="*/ 86 h 175"/>
                  <a:gd name="T16" fmla="*/ 98 w 212"/>
                  <a:gd name="T17" fmla="*/ 90 h 175"/>
                  <a:gd name="T18" fmla="*/ 95 w 212"/>
                  <a:gd name="T19" fmla="*/ 87 h 175"/>
                  <a:gd name="T20" fmla="*/ 101 w 212"/>
                  <a:gd name="T21" fmla="*/ 76 h 175"/>
                  <a:gd name="T22" fmla="*/ 102 w 212"/>
                  <a:gd name="T23" fmla="*/ 52 h 175"/>
                  <a:gd name="T24" fmla="*/ 94 w 212"/>
                  <a:gd name="T25" fmla="*/ 55 h 175"/>
                  <a:gd name="T26" fmla="*/ 84 w 212"/>
                  <a:gd name="T27" fmla="*/ 60 h 175"/>
                  <a:gd name="T28" fmla="*/ 85 w 212"/>
                  <a:gd name="T29" fmla="*/ 41 h 175"/>
                  <a:gd name="T30" fmla="*/ 83 w 212"/>
                  <a:gd name="T31" fmla="*/ 27 h 175"/>
                  <a:gd name="T32" fmla="*/ 71 w 212"/>
                  <a:gd name="T33" fmla="*/ 22 h 175"/>
                  <a:gd name="T34" fmla="*/ 63 w 212"/>
                  <a:gd name="T35" fmla="*/ 27 h 175"/>
                  <a:gd name="T36" fmla="*/ 48 w 212"/>
                  <a:gd name="T37" fmla="*/ 21 h 175"/>
                  <a:gd name="T38" fmla="*/ 26 w 212"/>
                  <a:gd name="T39" fmla="*/ 34 h 175"/>
                  <a:gd name="T40" fmla="*/ 18 w 212"/>
                  <a:gd name="T41" fmla="*/ 39 h 175"/>
                  <a:gd name="T42" fmla="*/ 9 w 212"/>
                  <a:gd name="T43" fmla="*/ 37 h 175"/>
                  <a:gd name="T44" fmla="*/ 4 w 212"/>
                  <a:gd name="T45" fmla="*/ 40 h 175"/>
                  <a:gd name="T46" fmla="*/ 2 w 212"/>
                  <a:gd name="T47" fmla="*/ 46 h 175"/>
                  <a:gd name="T48" fmla="*/ 6 w 212"/>
                  <a:gd name="T49" fmla="*/ 55 h 175"/>
                  <a:gd name="T50" fmla="*/ 18 w 212"/>
                  <a:gd name="T51" fmla="*/ 73 h 175"/>
                  <a:gd name="T52" fmla="*/ 25 w 212"/>
                  <a:gd name="T53" fmla="*/ 83 h 175"/>
                  <a:gd name="T54" fmla="*/ 40 w 212"/>
                  <a:gd name="T55" fmla="*/ 106 h 175"/>
                  <a:gd name="T56" fmla="*/ 48 w 212"/>
                  <a:gd name="T57" fmla="*/ 116 h 175"/>
                  <a:gd name="T58" fmla="*/ 38 w 212"/>
                  <a:gd name="T59" fmla="*/ 119 h 175"/>
                  <a:gd name="T60" fmla="*/ 47 w 212"/>
                  <a:gd name="T61" fmla="*/ 124 h 175"/>
                  <a:gd name="T62" fmla="*/ 46 w 212"/>
                  <a:gd name="T63" fmla="*/ 135 h 175"/>
                  <a:gd name="T64" fmla="*/ 44 w 212"/>
                  <a:gd name="T65" fmla="*/ 149 h 175"/>
                  <a:gd name="T66" fmla="*/ 51 w 212"/>
                  <a:gd name="T67" fmla="*/ 163 h 175"/>
                  <a:gd name="T68" fmla="*/ 65 w 212"/>
                  <a:gd name="T69" fmla="*/ 163 h 175"/>
                  <a:gd name="T70" fmla="*/ 72 w 212"/>
                  <a:gd name="T71" fmla="*/ 168 h 175"/>
                  <a:gd name="T72" fmla="*/ 77 w 212"/>
                  <a:gd name="T73" fmla="*/ 175 h 175"/>
                  <a:gd name="T74" fmla="*/ 95 w 212"/>
                  <a:gd name="T75" fmla="*/ 167 h 175"/>
                  <a:gd name="T76" fmla="*/ 116 w 212"/>
                  <a:gd name="T77" fmla="*/ 161 h 175"/>
                  <a:gd name="T78" fmla="*/ 134 w 212"/>
                  <a:gd name="T79" fmla="*/ 151 h 175"/>
                  <a:gd name="T80" fmla="*/ 139 w 212"/>
                  <a:gd name="T81" fmla="*/ 148 h 175"/>
                  <a:gd name="T82" fmla="*/ 150 w 212"/>
                  <a:gd name="T83" fmla="*/ 137 h 175"/>
                  <a:gd name="T84" fmla="*/ 157 w 212"/>
                  <a:gd name="T85" fmla="*/ 129 h 175"/>
                  <a:gd name="T86" fmla="*/ 165 w 212"/>
                  <a:gd name="T87" fmla="*/ 119 h 175"/>
                  <a:gd name="T88" fmla="*/ 179 w 212"/>
                  <a:gd name="T89" fmla="*/ 105 h 175"/>
                  <a:gd name="T90" fmla="*/ 200 w 212"/>
                  <a:gd name="T91" fmla="*/ 86 h 175"/>
                  <a:gd name="T92" fmla="*/ 207 w 212"/>
                  <a:gd name="T93" fmla="*/ 79 h 175"/>
                  <a:gd name="T94" fmla="*/ 212 w 212"/>
                  <a:gd name="T95" fmla="*/ 71 h 175"/>
                  <a:gd name="T96" fmla="*/ 206 w 212"/>
                  <a:gd name="T97" fmla="*/ 61 h 175"/>
                  <a:gd name="T98" fmla="*/ 199 w 212"/>
                  <a:gd name="T99" fmla="*/ 48 h 175"/>
                  <a:gd name="T100" fmla="*/ 200 w 212"/>
                  <a:gd name="T101" fmla="*/ 22 h 175"/>
                  <a:gd name="T102" fmla="*/ 201 w 212"/>
                  <a:gd name="T103" fmla="*/ 7 h 175"/>
                  <a:gd name="T104" fmla="*/ 197 w 212"/>
                  <a:gd name="T105" fmla="*/ 0 h 175"/>
                  <a:gd name="T106" fmla="*/ 180 w 212"/>
                  <a:gd name="T107" fmla="*/ 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175">
                    <a:moveTo>
                      <a:pt x="180" y="13"/>
                    </a:moveTo>
                    <a:cubicBezTo>
                      <a:pt x="179" y="14"/>
                      <a:pt x="177" y="15"/>
                      <a:pt x="176" y="16"/>
                    </a:cubicBezTo>
                    <a:cubicBezTo>
                      <a:pt x="176" y="17"/>
                      <a:pt x="175" y="19"/>
                      <a:pt x="174" y="20"/>
                    </a:cubicBezTo>
                    <a:cubicBezTo>
                      <a:pt x="171" y="21"/>
                      <a:pt x="173" y="18"/>
                      <a:pt x="172" y="17"/>
                    </a:cubicBezTo>
                    <a:cubicBezTo>
                      <a:pt x="171" y="17"/>
                      <a:pt x="171" y="19"/>
                      <a:pt x="170" y="19"/>
                    </a:cubicBezTo>
                    <a:cubicBezTo>
                      <a:pt x="168" y="21"/>
                      <a:pt x="167" y="21"/>
                      <a:pt x="165" y="23"/>
                    </a:cubicBezTo>
                    <a:cubicBezTo>
                      <a:pt x="165" y="24"/>
                      <a:pt x="165" y="25"/>
                      <a:pt x="164" y="26"/>
                    </a:cubicBezTo>
                    <a:cubicBezTo>
                      <a:pt x="163" y="29"/>
                      <a:pt x="160" y="31"/>
                      <a:pt x="158" y="34"/>
                    </a:cubicBezTo>
                    <a:cubicBezTo>
                      <a:pt x="153" y="40"/>
                      <a:pt x="148" y="48"/>
                      <a:pt x="140" y="51"/>
                    </a:cubicBezTo>
                    <a:cubicBezTo>
                      <a:pt x="135" y="53"/>
                      <a:pt x="132" y="56"/>
                      <a:pt x="129" y="60"/>
                    </a:cubicBezTo>
                    <a:cubicBezTo>
                      <a:pt x="127" y="61"/>
                      <a:pt x="128" y="63"/>
                      <a:pt x="126" y="65"/>
                    </a:cubicBezTo>
                    <a:cubicBezTo>
                      <a:pt x="124" y="67"/>
                      <a:pt x="123" y="68"/>
                      <a:pt x="122" y="70"/>
                    </a:cubicBezTo>
                    <a:cubicBezTo>
                      <a:pt x="121" y="72"/>
                      <a:pt x="121" y="74"/>
                      <a:pt x="120" y="76"/>
                    </a:cubicBezTo>
                    <a:cubicBezTo>
                      <a:pt x="119" y="79"/>
                      <a:pt x="117" y="80"/>
                      <a:pt x="115" y="81"/>
                    </a:cubicBezTo>
                    <a:cubicBezTo>
                      <a:pt x="114" y="82"/>
                      <a:pt x="113" y="83"/>
                      <a:pt x="113" y="84"/>
                    </a:cubicBezTo>
                    <a:cubicBezTo>
                      <a:pt x="111" y="85"/>
                      <a:pt x="112" y="85"/>
                      <a:pt x="110" y="86"/>
                    </a:cubicBezTo>
                    <a:cubicBezTo>
                      <a:pt x="108" y="86"/>
                      <a:pt x="106" y="85"/>
                      <a:pt x="104" y="86"/>
                    </a:cubicBezTo>
                    <a:cubicBezTo>
                      <a:pt x="101" y="86"/>
                      <a:pt x="100" y="88"/>
                      <a:pt x="98" y="90"/>
                    </a:cubicBezTo>
                    <a:cubicBezTo>
                      <a:pt x="97" y="91"/>
                      <a:pt x="98" y="91"/>
                      <a:pt x="96" y="90"/>
                    </a:cubicBezTo>
                    <a:cubicBezTo>
                      <a:pt x="96" y="90"/>
                      <a:pt x="95" y="88"/>
                      <a:pt x="95" y="87"/>
                    </a:cubicBezTo>
                    <a:cubicBezTo>
                      <a:pt x="95" y="85"/>
                      <a:pt x="99" y="83"/>
                      <a:pt x="100" y="81"/>
                    </a:cubicBezTo>
                    <a:cubicBezTo>
                      <a:pt x="101" y="80"/>
                      <a:pt x="101" y="78"/>
                      <a:pt x="101" y="76"/>
                    </a:cubicBezTo>
                    <a:cubicBezTo>
                      <a:pt x="100" y="73"/>
                      <a:pt x="100" y="69"/>
                      <a:pt x="101" y="65"/>
                    </a:cubicBezTo>
                    <a:cubicBezTo>
                      <a:pt x="101" y="61"/>
                      <a:pt x="102" y="57"/>
                      <a:pt x="102" y="52"/>
                    </a:cubicBezTo>
                    <a:cubicBezTo>
                      <a:pt x="100" y="52"/>
                      <a:pt x="99" y="54"/>
                      <a:pt x="98" y="55"/>
                    </a:cubicBezTo>
                    <a:cubicBezTo>
                      <a:pt x="97" y="55"/>
                      <a:pt x="95" y="55"/>
                      <a:pt x="94" y="55"/>
                    </a:cubicBezTo>
                    <a:cubicBezTo>
                      <a:pt x="92" y="56"/>
                      <a:pt x="90" y="56"/>
                      <a:pt x="88" y="57"/>
                    </a:cubicBezTo>
                    <a:cubicBezTo>
                      <a:pt x="87" y="58"/>
                      <a:pt x="86" y="59"/>
                      <a:pt x="84" y="60"/>
                    </a:cubicBezTo>
                    <a:cubicBezTo>
                      <a:pt x="84" y="56"/>
                      <a:pt x="87" y="53"/>
                      <a:pt x="87" y="50"/>
                    </a:cubicBezTo>
                    <a:cubicBezTo>
                      <a:pt x="87" y="47"/>
                      <a:pt x="85" y="44"/>
                      <a:pt x="85" y="41"/>
                    </a:cubicBezTo>
                    <a:cubicBezTo>
                      <a:pt x="84" y="38"/>
                      <a:pt x="84" y="35"/>
                      <a:pt x="83" y="32"/>
                    </a:cubicBezTo>
                    <a:cubicBezTo>
                      <a:pt x="83" y="29"/>
                      <a:pt x="82" y="29"/>
                      <a:pt x="83" y="27"/>
                    </a:cubicBezTo>
                    <a:cubicBezTo>
                      <a:pt x="84" y="25"/>
                      <a:pt x="85" y="25"/>
                      <a:pt x="85" y="23"/>
                    </a:cubicBezTo>
                    <a:cubicBezTo>
                      <a:pt x="80" y="23"/>
                      <a:pt x="75" y="21"/>
                      <a:pt x="71" y="22"/>
                    </a:cubicBezTo>
                    <a:cubicBezTo>
                      <a:pt x="71" y="23"/>
                      <a:pt x="72" y="27"/>
                      <a:pt x="71" y="28"/>
                    </a:cubicBezTo>
                    <a:cubicBezTo>
                      <a:pt x="69" y="29"/>
                      <a:pt x="64" y="28"/>
                      <a:pt x="63" y="27"/>
                    </a:cubicBezTo>
                    <a:cubicBezTo>
                      <a:pt x="60" y="26"/>
                      <a:pt x="61" y="23"/>
                      <a:pt x="59" y="21"/>
                    </a:cubicBezTo>
                    <a:cubicBezTo>
                      <a:pt x="56" y="18"/>
                      <a:pt x="51" y="20"/>
                      <a:pt x="48" y="21"/>
                    </a:cubicBezTo>
                    <a:cubicBezTo>
                      <a:pt x="45" y="21"/>
                      <a:pt x="43" y="23"/>
                      <a:pt x="41" y="24"/>
                    </a:cubicBezTo>
                    <a:cubicBezTo>
                      <a:pt x="35" y="27"/>
                      <a:pt x="30" y="30"/>
                      <a:pt x="26" y="34"/>
                    </a:cubicBezTo>
                    <a:cubicBezTo>
                      <a:pt x="25" y="36"/>
                      <a:pt x="23" y="37"/>
                      <a:pt x="22" y="38"/>
                    </a:cubicBezTo>
                    <a:cubicBezTo>
                      <a:pt x="20" y="38"/>
                      <a:pt x="19" y="39"/>
                      <a:pt x="18" y="39"/>
                    </a:cubicBezTo>
                    <a:cubicBezTo>
                      <a:pt x="17" y="40"/>
                      <a:pt x="16" y="42"/>
                      <a:pt x="15" y="42"/>
                    </a:cubicBezTo>
                    <a:cubicBezTo>
                      <a:pt x="11" y="41"/>
                      <a:pt x="14" y="35"/>
                      <a:pt x="9" y="37"/>
                    </a:cubicBezTo>
                    <a:cubicBezTo>
                      <a:pt x="8" y="38"/>
                      <a:pt x="7" y="39"/>
                      <a:pt x="6" y="39"/>
                    </a:cubicBezTo>
                    <a:cubicBezTo>
                      <a:pt x="6" y="40"/>
                      <a:pt x="4" y="39"/>
                      <a:pt x="4" y="40"/>
                    </a:cubicBezTo>
                    <a:cubicBezTo>
                      <a:pt x="3" y="41"/>
                      <a:pt x="4" y="42"/>
                      <a:pt x="4" y="43"/>
                    </a:cubicBezTo>
                    <a:cubicBezTo>
                      <a:pt x="4" y="45"/>
                      <a:pt x="3" y="45"/>
                      <a:pt x="2" y="46"/>
                    </a:cubicBezTo>
                    <a:cubicBezTo>
                      <a:pt x="1" y="47"/>
                      <a:pt x="0" y="49"/>
                      <a:pt x="1" y="51"/>
                    </a:cubicBezTo>
                    <a:cubicBezTo>
                      <a:pt x="3" y="53"/>
                      <a:pt x="5" y="53"/>
                      <a:pt x="6" y="55"/>
                    </a:cubicBezTo>
                    <a:cubicBezTo>
                      <a:pt x="7" y="57"/>
                      <a:pt x="8" y="59"/>
                      <a:pt x="9" y="61"/>
                    </a:cubicBezTo>
                    <a:cubicBezTo>
                      <a:pt x="12" y="65"/>
                      <a:pt x="15" y="69"/>
                      <a:pt x="18" y="73"/>
                    </a:cubicBezTo>
                    <a:cubicBezTo>
                      <a:pt x="19" y="74"/>
                      <a:pt x="20" y="77"/>
                      <a:pt x="21" y="78"/>
                    </a:cubicBezTo>
                    <a:cubicBezTo>
                      <a:pt x="22" y="80"/>
                      <a:pt x="24" y="82"/>
                      <a:pt x="25" y="83"/>
                    </a:cubicBezTo>
                    <a:cubicBezTo>
                      <a:pt x="28" y="87"/>
                      <a:pt x="31" y="91"/>
                      <a:pt x="33" y="95"/>
                    </a:cubicBezTo>
                    <a:cubicBezTo>
                      <a:pt x="35" y="99"/>
                      <a:pt x="37" y="102"/>
                      <a:pt x="40" y="106"/>
                    </a:cubicBezTo>
                    <a:cubicBezTo>
                      <a:pt x="41" y="108"/>
                      <a:pt x="43" y="110"/>
                      <a:pt x="44" y="112"/>
                    </a:cubicBezTo>
                    <a:cubicBezTo>
                      <a:pt x="45" y="113"/>
                      <a:pt x="48" y="115"/>
                      <a:pt x="48" y="116"/>
                    </a:cubicBezTo>
                    <a:cubicBezTo>
                      <a:pt x="46" y="116"/>
                      <a:pt x="44" y="115"/>
                      <a:pt x="42" y="116"/>
                    </a:cubicBezTo>
                    <a:cubicBezTo>
                      <a:pt x="41" y="117"/>
                      <a:pt x="39" y="118"/>
                      <a:pt x="38" y="119"/>
                    </a:cubicBezTo>
                    <a:cubicBezTo>
                      <a:pt x="39" y="119"/>
                      <a:pt x="40" y="119"/>
                      <a:pt x="40" y="119"/>
                    </a:cubicBezTo>
                    <a:cubicBezTo>
                      <a:pt x="43" y="120"/>
                      <a:pt x="45" y="121"/>
                      <a:pt x="47" y="124"/>
                    </a:cubicBezTo>
                    <a:cubicBezTo>
                      <a:pt x="48" y="125"/>
                      <a:pt x="48" y="127"/>
                      <a:pt x="48" y="129"/>
                    </a:cubicBezTo>
                    <a:cubicBezTo>
                      <a:pt x="48" y="132"/>
                      <a:pt x="46" y="133"/>
                      <a:pt x="46" y="135"/>
                    </a:cubicBezTo>
                    <a:cubicBezTo>
                      <a:pt x="45" y="138"/>
                      <a:pt x="46" y="140"/>
                      <a:pt x="45" y="142"/>
                    </a:cubicBezTo>
                    <a:cubicBezTo>
                      <a:pt x="44" y="144"/>
                      <a:pt x="44" y="146"/>
                      <a:pt x="44" y="149"/>
                    </a:cubicBezTo>
                    <a:cubicBezTo>
                      <a:pt x="44" y="154"/>
                      <a:pt x="47" y="158"/>
                      <a:pt x="47" y="163"/>
                    </a:cubicBezTo>
                    <a:cubicBezTo>
                      <a:pt x="48" y="164"/>
                      <a:pt x="49" y="163"/>
                      <a:pt x="51" y="163"/>
                    </a:cubicBezTo>
                    <a:cubicBezTo>
                      <a:pt x="53" y="163"/>
                      <a:pt x="55" y="163"/>
                      <a:pt x="56" y="163"/>
                    </a:cubicBezTo>
                    <a:cubicBezTo>
                      <a:pt x="59" y="163"/>
                      <a:pt x="62" y="163"/>
                      <a:pt x="65" y="163"/>
                    </a:cubicBezTo>
                    <a:cubicBezTo>
                      <a:pt x="66" y="164"/>
                      <a:pt x="68" y="163"/>
                      <a:pt x="69" y="164"/>
                    </a:cubicBezTo>
                    <a:cubicBezTo>
                      <a:pt x="70" y="165"/>
                      <a:pt x="71" y="167"/>
                      <a:pt x="72" y="168"/>
                    </a:cubicBezTo>
                    <a:cubicBezTo>
                      <a:pt x="73" y="169"/>
                      <a:pt x="74" y="171"/>
                      <a:pt x="75" y="172"/>
                    </a:cubicBezTo>
                    <a:cubicBezTo>
                      <a:pt x="76" y="173"/>
                      <a:pt x="76" y="174"/>
                      <a:pt x="77" y="175"/>
                    </a:cubicBezTo>
                    <a:cubicBezTo>
                      <a:pt x="79" y="174"/>
                      <a:pt x="81" y="173"/>
                      <a:pt x="83" y="171"/>
                    </a:cubicBezTo>
                    <a:cubicBezTo>
                      <a:pt x="87" y="168"/>
                      <a:pt x="90" y="168"/>
                      <a:pt x="95" y="167"/>
                    </a:cubicBezTo>
                    <a:cubicBezTo>
                      <a:pt x="98" y="167"/>
                      <a:pt x="100" y="165"/>
                      <a:pt x="102" y="164"/>
                    </a:cubicBezTo>
                    <a:cubicBezTo>
                      <a:pt x="107" y="163"/>
                      <a:pt x="111" y="162"/>
                      <a:pt x="116" y="161"/>
                    </a:cubicBezTo>
                    <a:cubicBezTo>
                      <a:pt x="118" y="159"/>
                      <a:pt x="121" y="160"/>
                      <a:pt x="123" y="158"/>
                    </a:cubicBezTo>
                    <a:cubicBezTo>
                      <a:pt x="127" y="156"/>
                      <a:pt x="131" y="154"/>
                      <a:pt x="134" y="151"/>
                    </a:cubicBezTo>
                    <a:cubicBezTo>
                      <a:pt x="135" y="151"/>
                      <a:pt x="136" y="150"/>
                      <a:pt x="136" y="150"/>
                    </a:cubicBezTo>
                    <a:cubicBezTo>
                      <a:pt x="137" y="149"/>
                      <a:pt x="138" y="148"/>
                      <a:pt x="139" y="148"/>
                    </a:cubicBezTo>
                    <a:cubicBezTo>
                      <a:pt x="141" y="146"/>
                      <a:pt x="143" y="144"/>
                      <a:pt x="145" y="142"/>
                    </a:cubicBezTo>
                    <a:cubicBezTo>
                      <a:pt x="147" y="141"/>
                      <a:pt x="148" y="139"/>
                      <a:pt x="150" y="137"/>
                    </a:cubicBezTo>
                    <a:cubicBezTo>
                      <a:pt x="151" y="135"/>
                      <a:pt x="153" y="134"/>
                      <a:pt x="154" y="132"/>
                    </a:cubicBezTo>
                    <a:cubicBezTo>
                      <a:pt x="155" y="131"/>
                      <a:pt x="156" y="130"/>
                      <a:pt x="157" y="129"/>
                    </a:cubicBezTo>
                    <a:cubicBezTo>
                      <a:pt x="158" y="128"/>
                      <a:pt x="159" y="127"/>
                      <a:pt x="160" y="126"/>
                    </a:cubicBezTo>
                    <a:cubicBezTo>
                      <a:pt x="161" y="124"/>
                      <a:pt x="163" y="121"/>
                      <a:pt x="165" y="119"/>
                    </a:cubicBezTo>
                    <a:cubicBezTo>
                      <a:pt x="167" y="117"/>
                      <a:pt x="168" y="114"/>
                      <a:pt x="171" y="112"/>
                    </a:cubicBezTo>
                    <a:cubicBezTo>
                      <a:pt x="173" y="110"/>
                      <a:pt x="176" y="108"/>
                      <a:pt x="179" y="105"/>
                    </a:cubicBezTo>
                    <a:cubicBezTo>
                      <a:pt x="182" y="102"/>
                      <a:pt x="186" y="99"/>
                      <a:pt x="189" y="95"/>
                    </a:cubicBezTo>
                    <a:cubicBezTo>
                      <a:pt x="193" y="92"/>
                      <a:pt x="197" y="89"/>
                      <a:pt x="200" y="86"/>
                    </a:cubicBezTo>
                    <a:cubicBezTo>
                      <a:pt x="202" y="84"/>
                      <a:pt x="203" y="82"/>
                      <a:pt x="205" y="80"/>
                    </a:cubicBezTo>
                    <a:cubicBezTo>
                      <a:pt x="205" y="80"/>
                      <a:pt x="206" y="80"/>
                      <a:pt x="207" y="79"/>
                    </a:cubicBezTo>
                    <a:cubicBezTo>
                      <a:pt x="207" y="79"/>
                      <a:pt x="207" y="78"/>
                      <a:pt x="208" y="77"/>
                    </a:cubicBezTo>
                    <a:cubicBezTo>
                      <a:pt x="209" y="75"/>
                      <a:pt x="210" y="73"/>
                      <a:pt x="212" y="71"/>
                    </a:cubicBezTo>
                    <a:cubicBezTo>
                      <a:pt x="212" y="70"/>
                      <a:pt x="212" y="70"/>
                      <a:pt x="212" y="69"/>
                    </a:cubicBezTo>
                    <a:cubicBezTo>
                      <a:pt x="210" y="66"/>
                      <a:pt x="208" y="64"/>
                      <a:pt x="206" y="61"/>
                    </a:cubicBezTo>
                    <a:cubicBezTo>
                      <a:pt x="205" y="58"/>
                      <a:pt x="204" y="57"/>
                      <a:pt x="202" y="54"/>
                    </a:cubicBezTo>
                    <a:cubicBezTo>
                      <a:pt x="200" y="52"/>
                      <a:pt x="199" y="51"/>
                      <a:pt x="199" y="48"/>
                    </a:cubicBezTo>
                    <a:cubicBezTo>
                      <a:pt x="200" y="44"/>
                      <a:pt x="200" y="39"/>
                      <a:pt x="200" y="35"/>
                    </a:cubicBezTo>
                    <a:cubicBezTo>
                      <a:pt x="200" y="30"/>
                      <a:pt x="200" y="26"/>
                      <a:pt x="200" y="22"/>
                    </a:cubicBezTo>
                    <a:cubicBezTo>
                      <a:pt x="200" y="18"/>
                      <a:pt x="198" y="16"/>
                      <a:pt x="199" y="12"/>
                    </a:cubicBezTo>
                    <a:cubicBezTo>
                      <a:pt x="200" y="10"/>
                      <a:pt x="201" y="9"/>
                      <a:pt x="201" y="7"/>
                    </a:cubicBezTo>
                    <a:cubicBezTo>
                      <a:pt x="201" y="4"/>
                      <a:pt x="200" y="4"/>
                      <a:pt x="198" y="1"/>
                    </a:cubicBezTo>
                    <a:cubicBezTo>
                      <a:pt x="198" y="1"/>
                      <a:pt x="197" y="0"/>
                      <a:pt x="197" y="0"/>
                    </a:cubicBezTo>
                    <a:cubicBezTo>
                      <a:pt x="193" y="2"/>
                      <a:pt x="190" y="6"/>
                      <a:pt x="187" y="9"/>
                    </a:cubicBezTo>
                    <a:cubicBezTo>
                      <a:pt x="185" y="10"/>
                      <a:pt x="182" y="11"/>
                      <a:pt x="180" y="13"/>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6" name="Freeform 109">
                <a:extLst>
                  <a:ext uri="{FF2B5EF4-FFF2-40B4-BE49-F238E27FC236}">
                    <a16:creationId xmlns:a16="http://schemas.microsoft.com/office/drawing/2014/main" id="{8EA0ADD7-1319-41FD-A489-3067A4C1CB3D}"/>
                  </a:ext>
                </a:extLst>
              </p:cNvPr>
              <p:cNvSpPr>
                <a:spLocks/>
              </p:cNvSpPr>
              <p:nvPr/>
            </p:nvSpPr>
            <p:spPr bwMode="auto">
              <a:xfrm>
                <a:off x="5183188" y="938213"/>
                <a:ext cx="833437" cy="1277938"/>
              </a:xfrm>
              <a:custGeom>
                <a:avLst/>
                <a:gdLst>
                  <a:gd name="T0" fmla="*/ 216 w 222"/>
                  <a:gd name="T1" fmla="*/ 108 h 341"/>
                  <a:gd name="T2" fmla="*/ 213 w 222"/>
                  <a:gd name="T3" fmla="*/ 92 h 341"/>
                  <a:gd name="T4" fmla="*/ 200 w 222"/>
                  <a:gd name="T5" fmla="*/ 84 h 341"/>
                  <a:gd name="T6" fmla="*/ 187 w 222"/>
                  <a:gd name="T7" fmla="*/ 77 h 341"/>
                  <a:gd name="T8" fmla="*/ 176 w 222"/>
                  <a:gd name="T9" fmla="*/ 69 h 341"/>
                  <a:gd name="T10" fmla="*/ 168 w 222"/>
                  <a:gd name="T11" fmla="*/ 69 h 341"/>
                  <a:gd name="T12" fmla="*/ 156 w 222"/>
                  <a:gd name="T13" fmla="*/ 62 h 341"/>
                  <a:gd name="T14" fmla="*/ 139 w 222"/>
                  <a:gd name="T15" fmla="*/ 58 h 341"/>
                  <a:gd name="T16" fmla="*/ 138 w 222"/>
                  <a:gd name="T17" fmla="*/ 48 h 341"/>
                  <a:gd name="T18" fmla="*/ 118 w 222"/>
                  <a:gd name="T19" fmla="*/ 25 h 341"/>
                  <a:gd name="T20" fmla="*/ 113 w 222"/>
                  <a:gd name="T21" fmla="*/ 19 h 341"/>
                  <a:gd name="T22" fmla="*/ 90 w 222"/>
                  <a:gd name="T23" fmla="*/ 14 h 341"/>
                  <a:gd name="T24" fmla="*/ 77 w 222"/>
                  <a:gd name="T25" fmla="*/ 12 h 341"/>
                  <a:gd name="T26" fmla="*/ 63 w 222"/>
                  <a:gd name="T27" fmla="*/ 2 h 341"/>
                  <a:gd name="T28" fmla="*/ 47 w 222"/>
                  <a:gd name="T29" fmla="*/ 12 h 341"/>
                  <a:gd name="T30" fmla="*/ 34 w 222"/>
                  <a:gd name="T31" fmla="*/ 23 h 341"/>
                  <a:gd name="T32" fmla="*/ 53 w 222"/>
                  <a:gd name="T33" fmla="*/ 51 h 341"/>
                  <a:gd name="T34" fmla="*/ 63 w 222"/>
                  <a:gd name="T35" fmla="*/ 69 h 341"/>
                  <a:gd name="T36" fmla="*/ 69 w 222"/>
                  <a:gd name="T37" fmla="*/ 83 h 341"/>
                  <a:gd name="T38" fmla="*/ 58 w 222"/>
                  <a:gd name="T39" fmla="*/ 93 h 341"/>
                  <a:gd name="T40" fmla="*/ 56 w 222"/>
                  <a:gd name="T41" fmla="*/ 111 h 341"/>
                  <a:gd name="T42" fmla="*/ 49 w 222"/>
                  <a:gd name="T43" fmla="*/ 131 h 341"/>
                  <a:gd name="T44" fmla="*/ 31 w 222"/>
                  <a:gd name="T45" fmla="*/ 147 h 341"/>
                  <a:gd name="T46" fmla="*/ 20 w 222"/>
                  <a:gd name="T47" fmla="*/ 161 h 341"/>
                  <a:gd name="T48" fmla="*/ 22 w 222"/>
                  <a:gd name="T49" fmla="*/ 171 h 341"/>
                  <a:gd name="T50" fmla="*/ 16 w 222"/>
                  <a:gd name="T51" fmla="*/ 195 h 341"/>
                  <a:gd name="T52" fmla="*/ 28 w 222"/>
                  <a:gd name="T53" fmla="*/ 208 h 341"/>
                  <a:gd name="T54" fmla="*/ 40 w 222"/>
                  <a:gd name="T55" fmla="*/ 217 h 341"/>
                  <a:gd name="T56" fmla="*/ 35 w 222"/>
                  <a:gd name="T57" fmla="*/ 224 h 341"/>
                  <a:gd name="T58" fmla="*/ 22 w 222"/>
                  <a:gd name="T59" fmla="*/ 236 h 341"/>
                  <a:gd name="T60" fmla="*/ 12 w 222"/>
                  <a:gd name="T61" fmla="*/ 241 h 341"/>
                  <a:gd name="T62" fmla="*/ 5 w 222"/>
                  <a:gd name="T63" fmla="*/ 273 h 341"/>
                  <a:gd name="T64" fmla="*/ 3 w 222"/>
                  <a:gd name="T65" fmla="*/ 321 h 341"/>
                  <a:gd name="T66" fmla="*/ 21 w 222"/>
                  <a:gd name="T67" fmla="*/ 315 h 341"/>
                  <a:gd name="T68" fmla="*/ 33 w 222"/>
                  <a:gd name="T69" fmla="*/ 317 h 341"/>
                  <a:gd name="T70" fmla="*/ 43 w 222"/>
                  <a:gd name="T71" fmla="*/ 320 h 341"/>
                  <a:gd name="T72" fmla="*/ 52 w 222"/>
                  <a:gd name="T73" fmla="*/ 334 h 341"/>
                  <a:gd name="T74" fmla="*/ 68 w 222"/>
                  <a:gd name="T75" fmla="*/ 340 h 341"/>
                  <a:gd name="T76" fmla="*/ 87 w 222"/>
                  <a:gd name="T77" fmla="*/ 325 h 341"/>
                  <a:gd name="T78" fmla="*/ 112 w 222"/>
                  <a:gd name="T79" fmla="*/ 324 h 341"/>
                  <a:gd name="T80" fmla="*/ 134 w 222"/>
                  <a:gd name="T81" fmla="*/ 323 h 341"/>
                  <a:gd name="T82" fmla="*/ 141 w 222"/>
                  <a:gd name="T83" fmla="*/ 316 h 341"/>
                  <a:gd name="T84" fmla="*/ 141 w 222"/>
                  <a:gd name="T85" fmla="*/ 308 h 341"/>
                  <a:gd name="T86" fmla="*/ 138 w 222"/>
                  <a:gd name="T87" fmla="*/ 299 h 341"/>
                  <a:gd name="T88" fmla="*/ 147 w 222"/>
                  <a:gd name="T89" fmla="*/ 283 h 341"/>
                  <a:gd name="T90" fmla="*/ 161 w 222"/>
                  <a:gd name="T91" fmla="*/ 277 h 341"/>
                  <a:gd name="T92" fmla="*/ 174 w 222"/>
                  <a:gd name="T93" fmla="*/ 266 h 341"/>
                  <a:gd name="T94" fmla="*/ 185 w 222"/>
                  <a:gd name="T95" fmla="*/ 247 h 341"/>
                  <a:gd name="T96" fmla="*/ 199 w 222"/>
                  <a:gd name="T97" fmla="*/ 248 h 341"/>
                  <a:gd name="T98" fmla="*/ 205 w 222"/>
                  <a:gd name="T99" fmla="*/ 241 h 341"/>
                  <a:gd name="T100" fmla="*/ 186 w 222"/>
                  <a:gd name="T101" fmla="*/ 212 h 341"/>
                  <a:gd name="T102" fmla="*/ 170 w 222"/>
                  <a:gd name="T103" fmla="*/ 190 h 341"/>
                  <a:gd name="T104" fmla="*/ 163 w 222"/>
                  <a:gd name="T105" fmla="*/ 175 h 341"/>
                  <a:gd name="T106" fmla="*/ 167 w 222"/>
                  <a:gd name="T107" fmla="*/ 168 h 341"/>
                  <a:gd name="T108" fmla="*/ 179 w 222"/>
                  <a:gd name="T109" fmla="*/ 168 h 341"/>
                  <a:gd name="T110" fmla="*/ 202 w 222"/>
                  <a:gd name="T111" fmla="*/ 153 h 341"/>
                  <a:gd name="T112" fmla="*/ 212 w 222"/>
                  <a:gd name="T113" fmla="*/ 14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2" h="341">
                    <a:moveTo>
                      <a:pt x="218" y="131"/>
                    </a:moveTo>
                    <a:cubicBezTo>
                      <a:pt x="219" y="126"/>
                      <a:pt x="222" y="124"/>
                      <a:pt x="221" y="119"/>
                    </a:cubicBezTo>
                    <a:cubicBezTo>
                      <a:pt x="220" y="114"/>
                      <a:pt x="215" y="113"/>
                      <a:pt x="216" y="108"/>
                    </a:cubicBezTo>
                    <a:cubicBezTo>
                      <a:pt x="218" y="104"/>
                      <a:pt x="221" y="100"/>
                      <a:pt x="220" y="96"/>
                    </a:cubicBezTo>
                    <a:cubicBezTo>
                      <a:pt x="219" y="94"/>
                      <a:pt x="219" y="94"/>
                      <a:pt x="217" y="94"/>
                    </a:cubicBezTo>
                    <a:cubicBezTo>
                      <a:pt x="216" y="93"/>
                      <a:pt x="213" y="93"/>
                      <a:pt x="213" y="92"/>
                    </a:cubicBezTo>
                    <a:cubicBezTo>
                      <a:pt x="212" y="90"/>
                      <a:pt x="215" y="90"/>
                      <a:pt x="215" y="89"/>
                    </a:cubicBezTo>
                    <a:cubicBezTo>
                      <a:pt x="216" y="86"/>
                      <a:pt x="211" y="85"/>
                      <a:pt x="210" y="88"/>
                    </a:cubicBezTo>
                    <a:cubicBezTo>
                      <a:pt x="206" y="87"/>
                      <a:pt x="203" y="85"/>
                      <a:pt x="200" y="84"/>
                    </a:cubicBezTo>
                    <a:cubicBezTo>
                      <a:pt x="198" y="83"/>
                      <a:pt x="198" y="83"/>
                      <a:pt x="196" y="82"/>
                    </a:cubicBezTo>
                    <a:cubicBezTo>
                      <a:pt x="195" y="81"/>
                      <a:pt x="194" y="81"/>
                      <a:pt x="192" y="81"/>
                    </a:cubicBezTo>
                    <a:cubicBezTo>
                      <a:pt x="190" y="80"/>
                      <a:pt x="189" y="78"/>
                      <a:pt x="187" y="77"/>
                    </a:cubicBezTo>
                    <a:cubicBezTo>
                      <a:pt x="185" y="77"/>
                      <a:pt x="183" y="76"/>
                      <a:pt x="182" y="76"/>
                    </a:cubicBezTo>
                    <a:cubicBezTo>
                      <a:pt x="180" y="74"/>
                      <a:pt x="178" y="71"/>
                      <a:pt x="178" y="68"/>
                    </a:cubicBezTo>
                    <a:cubicBezTo>
                      <a:pt x="177" y="69"/>
                      <a:pt x="177" y="68"/>
                      <a:pt x="176" y="69"/>
                    </a:cubicBezTo>
                    <a:cubicBezTo>
                      <a:pt x="175" y="69"/>
                      <a:pt x="174" y="69"/>
                      <a:pt x="173" y="70"/>
                    </a:cubicBezTo>
                    <a:cubicBezTo>
                      <a:pt x="171" y="70"/>
                      <a:pt x="172" y="70"/>
                      <a:pt x="171" y="70"/>
                    </a:cubicBezTo>
                    <a:cubicBezTo>
                      <a:pt x="170" y="70"/>
                      <a:pt x="169" y="69"/>
                      <a:pt x="168" y="69"/>
                    </a:cubicBezTo>
                    <a:cubicBezTo>
                      <a:pt x="167" y="68"/>
                      <a:pt x="164" y="66"/>
                      <a:pt x="164" y="65"/>
                    </a:cubicBezTo>
                    <a:cubicBezTo>
                      <a:pt x="163" y="63"/>
                      <a:pt x="163" y="62"/>
                      <a:pt x="161" y="61"/>
                    </a:cubicBezTo>
                    <a:cubicBezTo>
                      <a:pt x="159" y="59"/>
                      <a:pt x="159" y="62"/>
                      <a:pt x="156" y="62"/>
                    </a:cubicBezTo>
                    <a:cubicBezTo>
                      <a:pt x="155" y="63"/>
                      <a:pt x="153" y="63"/>
                      <a:pt x="152" y="63"/>
                    </a:cubicBezTo>
                    <a:cubicBezTo>
                      <a:pt x="149" y="62"/>
                      <a:pt x="148" y="61"/>
                      <a:pt x="146" y="60"/>
                    </a:cubicBezTo>
                    <a:cubicBezTo>
                      <a:pt x="144" y="59"/>
                      <a:pt x="141" y="59"/>
                      <a:pt x="139" y="58"/>
                    </a:cubicBezTo>
                    <a:cubicBezTo>
                      <a:pt x="139" y="57"/>
                      <a:pt x="139" y="55"/>
                      <a:pt x="139" y="54"/>
                    </a:cubicBezTo>
                    <a:cubicBezTo>
                      <a:pt x="139" y="53"/>
                      <a:pt x="138" y="52"/>
                      <a:pt x="138" y="51"/>
                    </a:cubicBezTo>
                    <a:cubicBezTo>
                      <a:pt x="138" y="50"/>
                      <a:pt x="138" y="49"/>
                      <a:pt x="138" y="48"/>
                    </a:cubicBezTo>
                    <a:cubicBezTo>
                      <a:pt x="138" y="44"/>
                      <a:pt x="137" y="43"/>
                      <a:pt x="135" y="41"/>
                    </a:cubicBezTo>
                    <a:cubicBezTo>
                      <a:pt x="130" y="36"/>
                      <a:pt x="126" y="31"/>
                      <a:pt x="120" y="28"/>
                    </a:cubicBezTo>
                    <a:cubicBezTo>
                      <a:pt x="118" y="27"/>
                      <a:pt x="117" y="27"/>
                      <a:pt x="118" y="25"/>
                    </a:cubicBezTo>
                    <a:cubicBezTo>
                      <a:pt x="118" y="23"/>
                      <a:pt x="119" y="22"/>
                      <a:pt x="119" y="21"/>
                    </a:cubicBezTo>
                    <a:cubicBezTo>
                      <a:pt x="120" y="21"/>
                      <a:pt x="120" y="20"/>
                      <a:pt x="120" y="19"/>
                    </a:cubicBezTo>
                    <a:cubicBezTo>
                      <a:pt x="118" y="20"/>
                      <a:pt x="116" y="20"/>
                      <a:pt x="113" y="19"/>
                    </a:cubicBezTo>
                    <a:cubicBezTo>
                      <a:pt x="112" y="20"/>
                      <a:pt x="105" y="19"/>
                      <a:pt x="104" y="17"/>
                    </a:cubicBezTo>
                    <a:cubicBezTo>
                      <a:pt x="100" y="14"/>
                      <a:pt x="105" y="12"/>
                      <a:pt x="98" y="12"/>
                    </a:cubicBezTo>
                    <a:cubicBezTo>
                      <a:pt x="94" y="12"/>
                      <a:pt x="92" y="12"/>
                      <a:pt x="90" y="14"/>
                    </a:cubicBezTo>
                    <a:cubicBezTo>
                      <a:pt x="88" y="15"/>
                      <a:pt x="88" y="15"/>
                      <a:pt x="86" y="16"/>
                    </a:cubicBezTo>
                    <a:cubicBezTo>
                      <a:pt x="85" y="16"/>
                      <a:pt x="82" y="17"/>
                      <a:pt x="80" y="17"/>
                    </a:cubicBezTo>
                    <a:cubicBezTo>
                      <a:pt x="78" y="16"/>
                      <a:pt x="78" y="14"/>
                      <a:pt x="77" y="12"/>
                    </a:cubicBezTo>
                    <a:cubicBezTo>
                      <a:pt x="76" y="11"/>
                      <a:pt x="73" y="9"/>
                      <a:pt x="71" y="9"/>
                    </a:cubicBezTo>
                    <a:cubicBezTo>
                      <a:pt x="70" y="8"/>
                      <a:pt x="68" y="9"/>
                      <a:pt x="67" y="8"/>
                    </a:cubicBezTo>
                    <a:cubicBezTo>
                      <a:pt x="65" y="6"/>
                      <a:pt x="66" y="4"/>
                      <a:pt x="63" y="2"/>
                    </a:cubicBezTo>
                    <a:cubicBezTo>
                      <a:pt x="57" y="0"/>
                      <a:pt x="50" y="4"/>
                      <a:pt x="44" y="4"/>
                    </a:cubicBezTo>
                    <a:cubicBezTo>
                      <a:pt x="44" y="5"/>
                      <a:pt x="43" y="8"/>
                      <a:pt x="44" y="9"/>
                    </a:cubicBezTo>
                    <a:cubicBezTo>
                      <a:pt x="45" y="10"/>
                      <a:pt x="48" y="9"/>
                      <a:pt x="47" y="12"/>
                    </a:cubicBezTo>
                    <a:cubicBezTo>
                      <a:pt x="46" y="14"/>
                      <a:pt x="42" y="14"/>
                      <a:pt x="41" y="15"/>
                    </a:cubicBezTo>
                    <a:cubicBezTo>
                      <a:pt x="40" y="16"/>
                      <a:pt x="38" y="17"/>
                      <a:pt x="37" y="19"/>
                    </a:cubicBezTo>
                    <a:cubicBezTo>
                      <a:pt x="36" y="20"/>
                      <a:pt x="35" y="22"/>
                      <a:pt x="34" y="23"/>
                    </a:cubicBezTo>
                    <a:cubicBezTo>
                      <a:pt x="35" y="26"/>
                      <a:pt x="36" y="28"/>
                      <a:pt x="37" y="29"/>
                    </a:cubicBezTo>
                    <a:cubicBezTo>
                      <a:pt x="40" y="35"/>
                      <a:pt x="42" y="40"/>
                      <a:pt x="47" y="44"/>
                    </a:cubicBezTo>
                    <a:cubicBezTo>
                      <a:pt x="49" y="46"/>
                      <a:pt x="52" y="48"/>
                      <a:pt x="53" y="51"/>
                    </a:cubicBezTo>
                    <a:cubicBezTo>
                      <a:pt x="54" y="54"/>
                      <a:pt x="57" y="56"/>
                      <a:pt x="58" y="59"/>
                    </a:cubicBezTo>
                    <a:cubicBezTo>
                      <a:pt x="59" y="61"/>
                      <a:pt x="59" y="63"/>
                      <a:pt x="60" y="65"/>
                    </a:cubicBezTo>
                    <a:cubicBezTo>
                      <a:pt x="61" y="67"/>
                      <a:pt x="62" y="68"/>
                      <a:pt x="63" y="69"/>
                    </a:cubicBezTo>
                    <a:cubicBezTo>
                      <a:pt x="65" y="70"/>
                      <a:pt x="66" y="71"/>
                      <a:pt x="66" y="72"/>
                    </a:cubicBezTo>
                    <a:cubicBezTo>
                      <a:pt x="66" y="73"/>
                      <a:pt x="65" y="74"/>
                      <a:pt x="65" y="76"/>
                    </a:cubicBezTo>
                    <a:cubicBezTo>
                      <a:pt x="65" y="79"/>
                      <a:pt x="69" y="81"/>
                      <a:pt x="69" y="83"/>
                    </a:cubicBezTo>
                    <a:cubicBezTo>
                      <a:pt x="69" y="83"/>
                      <a:pt x="66" y="85"/>
                      <a:pt x="65" y="85"/>
                    </a:cubicBezTo>
                    <a:cubicBezTo>
                      <a:pt x="63" y="87"/>
                      <a:pt x="61" y="88"/>
                      <a:pt x="59" y="90"/>
                    </a:cubicBezTo>
                    <a:cubicBezTo>
                      <a:pt x="59" y="91"/>
                      <a:pt x="59" y="92"/>
                      <a:pt x="58" y="93"/>
                    </a:cubicBezTo>
                    <a:cubicBezTo>
                      <a:pt x="57" y="93"/>
                      <a:pt x="56" y="93"/>
                      <a:pt x="55" y="94"/>
                    </a:cubicBezTo>
                    <a:cubicBezTo>
                      <a:pt x="55" y="94"/>
                      <a:pt x="55" y="95"/>
                      <a:pt x="55" y="96"/>
                    </a:cubicBezTo>
                    <a:cubicBezTo>
                      <a:pt x="54" y="100"/>
                      <a:pt x="55" y="107"/>
                      <a:pt x="56" y="111"/>
                    </a:cubicBezTo>
                    <a:cubicBezTo>
                      <a:pt x="57" y="115"/>
                      <a:pt x="58" y="119"/>
                      <a:pt x="58" y="123"/>
                    </a:cubicBezTo>
                    <a:cubicBezTo>
                      <a:pt x="56" y="123"/>
                      <a:pt x="54" y="123"/>
                      <a:pt x="53" y="125"/>
                    </a:cubicBezTo>
                    <a:cubicBezTo>
                      <a:pt x="51" y="127"/>
                      <a:pt x="51" y="129"/>
                      <a:pt x="49" y="131"/>
                    </a:cubicBezTo>
                    <a:cubicBezTo>
                      <a:pt x="46" y="134"/>
                      <a:pt x="42" y="133"/>
                      <a:pt x="38" y="133"/>
                    </a:cubicBezTo>
                    <a:cubicBezTo>
                      <a:pt x="34" y="134"/>
                      <a:pt x="28" y="137"/>
                      <a:pt x="29" y="141"/>
                    </a:cubicBezTo>
                    <a:cubicBezTo>
                      <a:pt x="29" y="142"/>
                      <a:pt x="31" y="145"/>
                      <a:pt x="31" y="147"/>
                    </a:cubicBezTo>
                    <a:cubicBezTo>
                      <a:pt x="31" y="148"/>
                      <a:pt x="32" y="151"/>
                      <a:pt x="31" y="153"/>
                    </a:cubicBezTo>
                    <a:cubicBezTo>
                      <a:pt x="28" y="153"/>
                      <a:pt x="28" y="153"/>
                      <a:pt x="26" y="155"/>
                    </a:cubicBezTo>
                    <a:cubicBezTo>
                      <a:pt x="24" y="157"/>
                      <a:pt x="22" y="159"/>
                      <a:pt x="20" y="161"/>
                    </a:cubicBezTo>
                    <a:cubicBezTo>
                      <a:pt x="19" y="162"/>
                      <a:pt x="14" y="164"/>
                      <a:pt x="15" y="166"/>
                    </a:cubicBezTo>
                    <a:cubicBezTo>
                      <a:pt x="16" y="167"/>
                      <a:pt x="18" y="166"/>
                      <a:pt x="19" y="166"/>
                    </a:cubicBezTo>
                    <a:cubicBezTo>
                      <a:pt x="21" y="167"/>
                      <a:pt x="22" y="169"/>
                      <a:pt x="22" y="171"/>
                    </a:cubicBezTo>
                    <a:cubicBezTo>
                      <a:pt x="22" y="173"/>
                      <a:pt x="20" y="173"/>
                      <a:pt x="19" y="175"/>
                    </a:cubicBezTo>
                    <a:cubicBezTo>
                      <a:pt x="16" y="177"/>
                      <a:pt x="16" y="182"/>
                      <a:pt x="16" y="185"/>
                    </a:cubicBezTo>
                    <a:cubicBezTo>
                      <a:pt x="16" y="187"/>
                      <a:pt x="15" y="192"/>
                      <a:pt x="16" y="195"/>
                    </a:cubicBezTo>
                    <a:cubicBezTo>
                      <a:pt x="18" y="199"/>
                      <a:pt x="23" y="199"/>
                      <a:pt x="26" y="200"/>
                    </a:cubicBezTo>
                    <a:cubicBezTo>
                      <a:pt x="27" y="202"/>
                      <a:pt x="27" y="204"/>
                      <a:pt x="27" y="205"/>
                    </a:cubicBezTo>
                    <a:cubicBezTo>
                      <a:pt x="27" y="206"/>
                      <a:pt x="27" y="207"/>
                      <a:pt x="28" y="208"/>
                    </a:cubicBezTo>
                    <a:cubicBezTo>
                      <a:pt x="29" y="209"/>
                      <a:pt x="33" y="208"/>
                      <a:pt x="35" y="210"/>
                    </a:cubicBezTo>
                    <a:cubicBezTo>
                      <a:pt x="37" y="211"/>
                      <a:pt x="39" y="213"/>
                      <a:pt x="42" y="214"/>
                    </a:cubicBezTo>
                    <a:cubicBezTo>
                      <a:pt x="43" y="214"/>
                      <a:pt x="40" y="217"/>
                      <a:pt x="40" y="217"/>
                    </a:cubicBezTo>
                    <a:cubicBezTo>
                      <a:pt x="38" y="218"/>
                      <a:pt x="37" y="219"/>
                      <a:pt x="37" y="221"/>
                    </a:cubicBezTo>
                    <a:cubicBezTo>
                      <a:pt x="36" y="221"/>
                      <a:pt x="37" y="222"/>
                      <a:pt x="37" y="223"/>
                    </a:cubicBezTo>
                    <a:cubicBezTo>
                      <a:pt x="36" y="223"/>
                      <a:pt x="35" y="223"/>
                      <a:pt x="35" y="224"/>
                    </a:cubicBezTo>
                    <a:cubicBezTo>
                      <a:pt x="33" y="225"/>
                      <a:pt x="33" y="226"/>
                      <a:pt x="33" y="228"/>
                    </a:cubicBezTo>
                    <a:cubicBezTo>
                      <a:pt x="32" y="231"/>
                      <a:pt x="30" y="233"/>
                      <a:pt x="30" y="236"/>
                    </a:cubicBezTo>
                    <a:cubicBezTo>
                      <a:pt x="27" y="237"/>
                      <a:pt x="25" y="236"/>
                      <a:pt x="22" y="236"/>
                    </a:cubicBezTo>
                    <a:cubicBezTo>
                      <a:pt x="20" y="236"/>
                      <a:pt x="19" y="236"/>
                      <a:pt x="17" y="237"/>
                    </a:cubicBezTo>
                    <a:cubicBezTo>
                      <a:pt x="15" y="239"/>
                      <a:pt x="17" y="239"/>
                      <a:pt x="15" y="241"/>
                    </a:cubicBezTo>
                    <a:cubicBezTo>
                      <a:pt x="14" y="242"/>
                      <a:pt x="13" y="241"/>
                      <a:pt x="12" y="241"/>
                    </a:cubicBezTo>
                    <a:cubicBezTo>
                      <a:pt x="11" y="242"/>
                      <a:pt x="10" y="244"/>
                      <a:pt x="10" y="245"/>
                    </a:cubicBezTo>
                    <a:cubicBezTo>
                      <a:pt x="7" y="249"/>
                      <a:pt x="5" y="252"/>
                      <a:pt x="5" y="256"/>
                    </a:cubicBezTo>
                    <a:cubicBezTo>
                      <a:pt x="5" y="261"/>
                      <a:pt x="5" y="267"/>
                      <a:pt x="5" y="273"/>
                    </a:cubicBezTo>
                    <a:cubicBezTo>
                      <a:pt x="5" y="279"/>
                      <a:pt x="3" y="285"/>
                      <a:pt x="2" y="291"/>
                    </a:cubicBezTo>
                    <a:cubicBezTo>
                      <a:pt x="1" y="296"/>
                      <a:pt x="0" y="302"/>
                      <a:pt x="0" y="307"/>
                    </a:cubicBezTo>
                    <a:cubicBezTo>
                      <a:pt x="0" y="309"/>
                      <a:pt x="1" y="316"/>
                      <a:pt x="3" y="321"/>
                    </a:cubicBezTo>
                    <a:cubicBezTo>
                      <a:pt x="4" y="320"/>
                      <a:pt x="5" y="319"/>
                      <a:pt x="6" y="319"/>
                    </a:cubicBezTo>
                    <a:cubicBezTo>
                      <a:pt x="7" y="317"/>
                      <a:pt x="8" y="316"/>
                      <a:pt x="10" y="315"/>
                    </a:cubicBezTo>
                    <a:cubicBezTo>
                      <a:pt x="13" y="314"/>
                      <a:pt x="18" y="314"/>
                      <a:pt x="21" y="315"/>
                    </a:cubicBezTo>
                    <a:cubicBezTo>
                      <a:pt x="23" y="316"/>
                      <a:pt x="24" y="316"/>
                      <a:pt x="26" y="316"/>
                    </a:cubicBezTo>
                    <a:cubicBezTo>
                      <a:pt x="27" y="315"/>
                      <a:pt x="28" y="315"/>
                      <a:pt x="29" y="315"/>
                    </a:cubicBezTo>
                    <a:cubicBezTo>
                      <a:pt x="31" y="315"/>
                      <a:pt x="32" y="317"/>
                      <a:pt x="33" y="317"/>
                    </a:cubicBezTo>
                    <a:cubicBezTo>
                      <a:pt x="35" y="318"/>
                      <a:pt x="37" y="318"/>
                      <a:pt x="39" y="319"/>
                    </a:cubicBezTo>
                    <a:cubicBezTo>
                      <a:pt x="40" y="320"/>
                      <a:pt x="40" y="320"/>
                      <a:pt x="41" y="320"/>
                    </a:cubicBezTo>
                    <a:cubicBezTo>
                      <a:pt x="41" y="320"/>
                      <a:pt x="42" y="320"/>
                      <a:pt x="43" y="320"/>
                    </a:cubicBezTo>
                    <a:cubicBezTo>
                      <a:pt x="45" y="321"/>
                      <a:pt x="41" y="325"/>
                      <a:pt x="41" y="327"/>
                    </a:cubicBezTo>
                    <a:cubicBezTo>
                      <a:pt x="41" y="329"/>
                      <a:pt x="46" y="332"/>
                      <a:pt x="48" y="332"/>
                    </a:cubicBezTo>
                    <a:cubicBezTo>
                      <a:pt x="49" y="333"/>
                      <a:pt x="51" y="333"/>
                      <a:pt x="52" y="334"/>
                    </a:cubicBezTo>
                    <a:cubicBezTo>
                      <a:pt x="54" y="335"/>
                      <a:pt x="58" y="336"/>
                      <a:pt x="60" y="338"/>
                    </a:cubicBezTo>
                    <a:cubicBezTo>
                      <a:pt x="61" y="339"/>
                      <a:pt x="62" y="339"/>
                      <a:pt x="64" y="340"/>
                    </a:cubicBezTo>
                    <a:cubicBezTo>
                      <a:pt x="65" y="340"/>
                      <a:pt x="66" y="341"/>
                      <a:pt x="68" y="340"/>
                    </a:cubicBezTo>
                    <a:cubicBezTo>
                      <a:pt x="70" y="340"/>
                      <a:pt x="73" y="338"/>
                      <a:pt x="74" y="336"/>
                    </a:cubicBezTo>
                    <a:cubicBezTo>
                      <a:pt x="76" y="334"/>
                      <a:pt x="79" y="333"/>
                      <a:pt x="81" y="331"/>
                    </a:cubicBezTo>
                    <a:cubicBezTo>
                      <a:pt x="83" y="328"/>
                      <a:pt x="85" y="327"/>
                      <a:pt x="87" y="325"/>
                    </a:cubicBezTo>
                    <a:cubicBezTo>
                      <a:pt x="92" y="321"/>
                      <a:pt x="98" y="318"/>
                      <a:pt x="104" y="319"/>
                    </a:cubicBezTo>
                    <a:cubicBezTo>
                      <a:pt x="105" y="321"/>
                      <a:pt x="105" y="322"/>
                      <a:pt x="105" y="324"/>
                    </a:cubicBezTo>
                    <a:cubicBezTo>
                      <a:pt x="105" y="325"/>
                      <a:pt x="111" y="324"/>
                      <a:pt x="112" y="324"/>
                    </a:cubicBezTo>
                    <a:cubicBezTo>
                      <a:pt x="114" y="324"/>
                      <a:pt x="116" y="324"/>
                      <a:pt x="118" y="325"/>
                    </a:cubicBezTo>
                    <a:cubicBezTo>
                      <a:pt x="121" y="326"/>
                      <a:pt x="122" y="328"/>
                      <a:pt x="126" y="328"/>
                    </a:cubicBezTo>
                    <a:cubicBezTo>
                      <a:pt x="129" y="327"/>
                      <a:pt x="132" y="325"/>
                      <a:pt x="134" y="323"/>
                    </a:cubicBezTo>
                    <a:cubicBezTo>
                      <a:pt x="135" y="322"/>
                      <a:pt x="135" y="322"/>
                      <a:pt x="136" y="321"/>
                    </a:cubicBezTo>
                    <a:cubicBezTo>
                      <a:pt x="137" y="320"/>
                      <a:pt x="137" y="318"/>
                      <a:pt x="138" y="317"/>
                    </a:cubicBezTo>
                    <a:cubicBezTo>
                      <a:pt x="139" y="316"/>
                      <a:pt x="140" y="316"/>
                      <a:pt x="141" y="316"/>
                    </a:cubicBezTo>
                    <a:cubicBezTo>
                      <a:pt x="142" y="315"/>
                      <a:pt x="142" y="314"/>
                      <a:pt x="143" y="313"/>
                    </a:cubicBezTo>
                    <a:cubicBezTo>
                      <a:pt x="144" y="312"/>
                      <a:pt x="145" y="311"/>
                      <a:pt x="145" y="309"/>
                    </a:cubicBezTo>
                    <a:cubicBezTo>
                      <a:pt x="144" y="308"/>
                      <a:pt x="142" y="308"/>
                      <a:pt x="141" y="308"/>
                    </a:cubicBezTo>
                    <a:cubicBezTo>
                      <a:pt x="140" y="307"/>
                      <a:pt x="139" y="307"/>
                      <a:pt x="138" y="306"/>
                    </a:cubicBezTo>
                    <a:cubicBezTo>
                      <a:pt x="137" y="305"/>
                      <a:pt x="136" y="303"/>
                      <a:pt x="136" y="302"/>
                    </a:cubicBezTo>
                    <a:cubicBezTo>
                      <a:pt x="136" y="301"/>
                      <a:pt x="138" y="300"/>
                      <a:pt x="138" y="299"/>
                    </a:cubicBezTo>
                    <a:cubicBezTo>
                      <a:pt x="139" y="298"/>
                      <a:pt x="139" y="297"/>
                      <a:pt x="140" y="296"/>
                    </a:cubicBezTo>
                    <a:cubicBezTo>
                      <a:pt x="141" y="293"/>
                      <a:pt x="143" y="291"/>
                      <a:pt x="144" y="288"/>
                    </a:cubicBezTo>
                    <a:cubicBezTo>
                      <a:pt x="145" y="286"/>
                      <a:pt x="146" y="284"/>
                      <a:pt x="147" y="283"/>
                    </a:cubicBezTo>
                    <a:cubicBezTo>
                      <a:pt x="148" y="281"/>
                      <a:pt x="149" y="280"/>
                      <a:pt x="151" y="280"/>
                    </a:cubicBezTo>
                    <a:cubicBezTo>
                      <a:pt x="153" y="279"/>
                      <a:pt x="154" y="280"/>
                      <a:pt x="156" y="279"/>
                    </a:cubicBezTo>
                    <a:cubicBezTo>
                      <a:pt x="158" y="279"/>
                      <a:pt x="159" y="278"/>
                      <a:pt x="161" y="277"/>
                    </a:cubicBezTo>
                    <a:cubicBezTo>
                      <a:pt x="162" y="277"/>
                      <a:pt x="164" y="277"/>
                      <a:pt x="165" y="277"/>
                    </a:cubicBezTo>
                    <a:cubicBezTo>
                      <a:pt x="168" y="276"/>
                      <a:pt x="171" y="274"/>
                      <a:pt x="173" y="271"/>
                    </a:cubicBezTo>
                    <a:cubicBezTo>
                      <a:pt x="174" y="269"/>
                      <a:pt x="174" y="268"/>
                      <a:pt x="174" y="266"/>
                    </a:cubicBezTo>
                    <a:cubicBezTo>
                      <a:pt x="175" y="264"/>
                      <a:pt x="176" y="263"/>
                      <a:pt x="176" y="261"/>
                    </a:cubicBezTo>
                    <a:cubicBezTo>
                      <a:pt x="177" y="259"/>
                      <a:pt x="177" y="257"/>
                      <a:pt x="177" y="256"/>
                    </a:cubicBezTo>
                    <a:cubicBezTo>
                      <a:pt x="179" y="252"/>
                      <a:pt x="182" y="248"/>
                      <a:pt x="185" y="247"/>
                    </a:cubicBezTo>
                    <a:cubicBezTo>
                      <a:pt x="187" y="246"/>
                      <a:pt x="190" y="246"/>
                      <a:pt x="191" y="246"/>
                    </a:cubicBezTo>
                    <a:cubicBezTo>
                      <a:pt x="192" y="246"/>
                      <a:pt x="193" y="247"/>
                      <a:pt x="194" y="248"/>
                    </a:cubicBezTo>
                    <a:cubicBezTo>
                      <a:pt x="195" y="248"/>
                      <a:pt x="197" y="248"/>
                      <a:pt x="199" y="248"/>
                    </a:cubicBezTo>
                    <a:cubicBezTo>
                      <a:pt x="200" y="247"/>
                      <a:pt x="202" y="246"/>
                      <a:pt x="203" y="245"/>
                    </a:cubicBezTo>
                    <a:cubicBezTo>
                      <a:pt x="205" y="244"/>
                      <a:pt x="207" y="245"/>
                      <a:pt x="209" y="245"/>
                    </a:cubicBezTo>
                    <a:cubicBezTo>
                      <a:pt x="209" y="244"/>
                      <a:pt x="206" y="242"/>
                      <a:pt x="205" y="241"/>
                    </a:cubicBezTo>
                    <a:cubicBezTo>
                      <a:pt x="204" y="239"/>
                      <a:pt x="202" y="237"/>
                      <a:pt x="201" y="235"/>
                    </a:cubicBezTo>
                    <a:cubicBezTo>
                      <a:pt x="198" y="231"/>
                      <a:pt x="196" y="228"/>
                      <a:pt x="194" y="224"/>
                    </a:cubicBezTo>
                    <a:cubicBezTo>
                      <a:pt x="192" y="220"/>
                      <a:pt x="189" y="216"/>
                      <a:pt x="186" y="212"/>
                    </a:cubicBezTo>
                    <a:cubicBezTo>
                      <a:pt x="185" y="211"/>
                      <a:pt x="183" y="209"/>
                      <a:pt x="182" y="207"/>
                    </a:cubicBezTo>
                    <a:cubicBezTo>
                      <a:pt x="181" y="206"/>
                      <a:pt x="180" y="203"/>
                      <a:pt x="179" y="202"/>
                    </a:cubicBezTo>
                    <a:cubicBezTo>
                      <a:pt x="176" y="198"/>
                      <a:pt x="173" y="194"/>
                      <a:pt x="170" y="190"/>
                    </a:cubicBezTo>
                    <a:cubicBezTo>
                      <a:pt x="169" y="188"/>
                      <a:pt x="168" y="186"/>
                      <a:pt x="167" y="184"/>
                    </a:cubicBezTo>
                    <a:cubicBezTo>
                      <a:pt x="166" y="182"/>
                      <a:pt x="164" y="182"/>
                      <a:pt x="162" y="180"/>
                    </a:cubicBezTo>
                    <a:cubicBezTo>
                      <a:pt x="161" y="178"/>
                      <a:pt x="162" y="176"/>
                      <a:pt x="163" y="175"/>
                    </a:cubicBezTo>
                    <a:cubicBezTo>
                      <a:pt x="164" y="174"/>
                      <a:pt x="165" y="174"/>
                      <a:pt x="165" y="172"/>
                    </a:cubicBezTo>
                    <a:cubicBezTo>
                      <a:pt x="165" y="171"/>
                      <a:pt x="164" y="170"/>
                      <a:pt x="165" y="169"/>
                    </a:cubicBezTo>
                    <a:cubicBezTo>
                      <a:pt x="165" y="168"/>
                      <a:pt x="167" y="169"/>
                      <a:pt x="167" y="168"/>
                    </a:cubicBezTo>
                    <a:cubicBezTo>
                      <a:pt x="168" y="168"/>
                      <a:pt x="169" y="167"/>
                      <a:pt x="170" y="166"/>
                    </a:cubicBezTo>
                    <a:cubicBezTo>
                      <a:pt x="175" y="164"/>
                      <a:pt x="172" y="170"/>
                      <a:pt x="176" y="171"/>
                    </a:cubicBezTo>
                    <a:cubicBezTo>
                      <a:pt x="177" y="171"/>
                      <a:pt x="178" y="169"/>
                      <a:pt x="179" y="168"/>
                    </a:cubicBezTo>
                    <a:cubicBezTo>
                      <a:pt x="180" y="168"/>
                      <a:pt x="181" y="167"/>
                      <a:pt x="183" y="167"/>
                    </a:cubicBezTo>
                    <a:cubicBezTo>
                      <a:pt x="184" y="166"/>
                      <a:pt x="186" y="165"/>
                      <a:pt x="187" y="163"/>
                    </a:cubicBezTo>
                    <a:cubicBezTo>
                      <a:pt x="191" y="159"/>
                      <a:pt x="196" y="156"/>
                      <a:pt x="202" y="153"/>
                    </a:cubicBezTo>
                    <a:cubicBezTo>
                      <a:pt x="204" y="152"/>
                      <a:pt x="206" y="150"/>
                      <a:pt x="209" y="150"/>
                    </a:cubicBezTo>
                    <a:cubicBezTo>
                      <a:pt x="209" y="149"/>
                      <a:pt x="210" y="149"/>
                      <a:pt x="211" y="149"/>
                    </a:cubicBezTo>
                    <a:cubicBezTo>
                      <a:pt x="212" y="147"/>
                      <a:pt x="212" y="146"/>
                      <a:pt x="212" y="144"/>
                    </a:cubicBezTo>
                    <a:cubicBezTo>
                      <a:pt x="213" y="139"/>
                      <a:pt x="216" y="135"/>
                      <a:pt x="218" y="131"/>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45" name="Freeform 110">
                <a:extLst>
                  <a:ext uri="{FF2B5EF4-FFF2-40B4-BE49-F238E27FC236}">
                    <a16:creationId xmlns:a16="http://schemas.microsoft.com/office/drawing/2014/main" id="{77635A34-CBEF-45EA-9ED4-36678276BD80}"/>
                  </a:ext>
                </a:extLst>
              </p:cNvPr>
              <p:cNvSpPr>
                <a:spLocks/>
              </p:cNvSpPr>
              <p:nvPr/>
            </p:nvSpPr>
            <p:spPr bwMode="auto">
              <a:xfrm>
                <a:off x="5292725" y="-509587"/>
                <a:ext cx="1341437" cy="2273300"/>
              </a:xfrm>
              <a:custGeom>
                <a:avLst/>
                <a:gdLst>
                  <a:gd name="T0" fmla="*/ 317 w 358"/>
                  <a:gd name="T1" fmla="*/ 427 h 606"/>
                  <a:gd name="T2" fmla="*/ 293 w 358"/>
                  <a:gd name="T3" fmla="*/ 410 h 606"/>
                  <a:gd name="T4" fmla="*/ 283 w 358"/>
                  <a:gd name="T5" fmla="*/ 374 h 606"/>
                  <a:gd name="T6" fmla="*/ 274 w 358"/>
                  <a:gd name="T7" fmla="*/ 322 h 606"/>
                  <a:gd name="T8" fmla="*/ 243 w 358"/>
                  <a:gd name="T9" fmla="*/ 311 h 606"/>
                  <a:gd name="T10" fmla="*/ 238 w 358"/>
                  <a:gd name="T11" fmla="*/ 268 h 606"/>
                  <a:gd name="T12" fmla="*/ 232 w 358"/>
                  <a:gd name="T13" fmla="*/ 236 h 606"/>
                  <a:gd name="T14" fmla="*/ 222 w 358"/>
                  <a:gd name="T15" fmla="*/ 220 h 606"/>
                  <a:gd name="T16" fmla="*/ 230 w 358"/>
                  <a:gd name="T17" fmla="*/ 202 h 606"/>
                  <a:gd name="T18" fmla="*/ 244 w 358"/>
                  <a:gd name="T19" fmla="*/ 193 h 606"/>
                  <a:gd name="T20" fmla="*/ 234 w 358"/>
                  <a:gd name="T21" fmla="*/ 175 h 606"/>
                  <a:gd name="T22" fmla="*/ 237 w 358"/>
                  <a:gd name="T23" fmla="*/ 158 h 606"/>
                  <a:gd name="T24" fmla="*/ 238 w 358"/>
                  <a:gd name="T25" fmla="*/ 137 h 606"/>
                  <a:gd name="T26" fmla="*/ 237 w 358"/>
                  <a:gd name="T27" fmla="*/ 119 h 606"/>
                  <a:gd name="T28" fmla="*/ 244 w 358"/>
                  <a:gd name="T29" fmla="*/ 102 h 606"/>
                  <a:gd name="T30" fmla="*/ 257 w 358"/>
                  <a:gd name="T31" fmla="*/ 89 h 606"/>
                  <a:gd name="T32" fmla="*/ 260 w 358"/>
                  <a:gd name="T33" fmla="*/ 67 h 606"/>
                  <a:gd name="T34" fmla="*/ 249 w 358"/>
                  <a:gd name="T35" fmla="*/ 49 h 606"/>
                  <a:gd name="T36" fmla="*/ 196 w 358"/>
                  <a:gd name="T37" fmla="*/ 49 h 606"/>
                  <a:gd name="T38" fmla="*/ 157 w 358"/>
                  <a:gd name="T39" fmla="*/ 45 h 606"/>
                  <a:gd name="T40" fmla="*/ 131 w 358"/>
                  <a:gd name="T41" fmla="*/ 29 h 606"/>
                  <a:gd name="T42" fmla="*/ 113 w 358"/>
                  <a:gd name="T43" fmla="*/ 8 h 606"/>
                  <a:gd name="T44" fmla="*/ 97 w 358"/>
                  <a:gd name="T45" fmla="*/ 8 h 606"/>
                  <a:gd name="T46" fmla="*/ 93 w 358"/>
                  <a:gd name="T47" fmla="*/ 36 h 606"/>
                  <a:gd name="T48" fmla="*/ 79 w 358"/>
                  <a:gd name="T49" fmla="*/ 59 h 606"/>
                  <a:gd name="T50" fmla="*/ 69 w 358"/>
                  <a:gd name="T51" fmla="*/ 70 h 606"/>
                  <a:gd name="T52" fmla="*/ 69 w 358"/>
                  <a:gd name="T53" fmla="*/ 90 h 606"/>
                  <a:gd name="T54" fmla="*/ 63 w 358"/>
                  <a:gd name="T55" fmla="*/ 104 h 606"/>
                  <a:gd name="T56" fmla="*/ 51 w 358"/>
                  <a:gd name="T57" fmla="*/ 122 h 606"/>
                  <a:gd name="T58" fmla="*/ 24 w 358"/>
                  <a:gd name="T59" fmla="*/ 131 h 606"/>
                  <a:gd name="T60" fmla="*/ 15 w 358"/>
                  <a:gd name="T61" fmla="*/ 158 h 606"/>
                  <a:gd name="T62" fmla="*/ 1 w 358"/>
                  <a:gd name="T63" fmla="*/ 182 h 606"/>
                  <a:gd name="T64" fmla="*/ 11 w 358"/>
                  <a:gd name="T65" fmla="*/ 199 h 606"/>
                  <a:gd name="T66" fmla="*/ 26 w 358"/>
                  <a:gd name="T67" fmla="*/ 229 h 606"/>
                  <a:gd name="T68" fmla="*/ 57 w 358"/>
                  <a:gd name="T69" fmla="*/ 227 h 606"/>
                  <a:gd name="T70" fmla="*/ 64 w 358"/>
                  <a:gd name="T71" fmla="*/ 257 h 606"/>
                  <a:gd name="T72" fmla="*/ 77 w 358"/>
                  <a:gd name="T73" fmla="*/ 285 h 606"/>
                  <a:gd name="T74" fmla="*/ 95 w 358"/>
                  <a:gd name="T75" fmla="*/ 323 h 606"/>
                  <a:gd name="T76" fmla="*/ 91 w 358"/>
                  <a:gd name="T77" fmla="*/ 350 h 606"/>
                  <a:gd name="T78" fmla="*/ 95 w 358"/>
                  <a:gd name="T79" fmla="*/ 376 h 606"/>
                  <a:gd name="T80" fmla="*/ 90 w 358"/>
                  <a:gd name="T81" fmla="*/ 407 h 606"/>
                  <a:gd name="T82" fmla="*/ 109 w 358"/>
                  <a:gd name="T83" fmla="*/ 437 h 606"/>
                  <a:gd name="T84" fmla="*/ 127 w 358"/>
                  <a:gd name="T85" fmla="*/ 448 h 606"/>
                  <a:gd name="T86" fmla="*/ 144 w 358"/>
                  <a:gd name="T87" fmla="*/ 456 h 606"/>
                  <a:gd name="T88" fmla="*/ 163 w 358"/>
                  <a:gd name="T89" fmla="*/ 467 h 606"/>
                  <a:gd name="T90" fmla="*/ 184 w 358"/>
                  <a:gd name="T91" fmla="*/ 478 h 606"/>
                  <a:gd name="T92" fmla="*/ 189 w 358"/>
                  <a:gd name="T93" fmla="*/ 517 h 606"/>
                  <a:gd name="T94" fmla="*/ 203 w 358"/>
                  <a:gd name="T95" fmla="*/ 543 h 606"/>
                  <a:gd name="T96" fmla="*/ 217 w 358"/>
                  <a:gd name="T97" fmla="*/ 556 h 606"/>
                  <a:gd name="T98" fmla="*/ 230 w 358"/>
                  <a:gd name="T99" fmla="*/ 570 h 606"/>
                  <a:gd name="T100" fmla="*/ 227 w 358"/>
                  <a:gd name="T101" fmla="*/ 602 h 606"/>
                  <a:gd name="T102" fmla="*/ 245 w 358"/>
                  <a:gd name="T103" fmla="*/ 599 h 606"/>
                  <a:gd name="T104" fmla="*/ 261 w 358"/>
                  <a:gd name="T105" fmla="*/ 575 h 606"/>
                  <a:gd name="T106" fmla="*/ 302 w 358"/>
                  <a:gd name="T107" fmla="*/ 534 h 606"/>
                  <a:gd name="T108" fmla="*/ 319 w 358"/>
                  <a:gd name="T109" fmla="*/ 524 h 606"/>
                  <a:gd name="T110" fmla="*/ 332 w 358"/>
                  <a:gd name="T111" fmla="*/ 474 h 606"/>
                  <a:gd name="T112" fmla="*/ 349 w 358"/>
                  <a:gd name="T113" fmla="*/ 44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8" h="606">
                    <a:moveTo>
                      <a:pt x="357" y="440"/>
                    </a:moveTo>
                    <a:cubicBezTo>
                      <a:pt x="357" y="438"/>
                      <a:pt x="355" y="437"/>
                      <a:pt x="355" y="436"/>
                    </a:cubicBezTo>
                    <a:cubicBezTo>
                      <a:pt x="350" y="433"/>
                      <a:pt x="342" y="435"/>
                      <a:pt x="336" y="435"/>
                    </a:cubicBezTo>
                    <a:cubicBezTo>
                      <a:pt x="332" y="435"/>
                      <a:pt x="334" y="433"/>
                      <a:pt x="334" y="430"/>
                    </a:cubicBezTo>
                    <a:cubicBezTo>
                      <a:pt x="334" y="426"/>
                      <a:pt x="320" y="427"/>
                      <a:pt x="317" y="427"/>
                    </a:cubicBezTo>
                    <a:cubicBezTo>
                      <a:pt x="317" y="424"/>
                      <a:pt x="313" y="425"/>
                      <a:pt x="311" y="425"/>
                    </a:cubicBezTo>
                    <a:cubicBezTo>
                      <a:pt x="309" y="424"/>
                      <a:pt x="309" y="423"/>
                      <a:pt x="307" y="422"/>
                    </a:cubicBezTo>
                    <a:cubicBezTo>
                      <a:pt x="306" y="421"/>
                      <a:pt x="305" y="421"/>
                      <a:pt x="303" y="420"/>
                    </a:cubicBezTo>
                    <a:cubicBezTo>
                      <a:pt x="301" y="420"/>
                      <a:pt x="298" y="418"/>
                      <a:pt x="296" y="417"/>
                    </a:cubicBezTo>
                    <a:cubicBezTo>
                      <a:pt x="293" y="415"/>
                      <a:pt x="294" y="413"/>
                      <a:pt x="293" y="410"/>
                    </a:cubicBezTo>
                    <a:cubicBezTo>
                      <a:pt x="293" y="405"/>
                      <a:pt x="294" y="400"/>
                      <a:pt x="293" y="395"/>
                    </a:cubicBezTo>
                    <a:cubicBezTo>
                      <a:pt x="292" y="392"/>
                      <a:pt x="291" y="391"/>
                      <a:pt x="292" y="388"/>
                    </a:cubicBezTo>
                    <a:cubicBezTo>
                      <a:pt x="292" y="385"/>
                      <a:pt x="292" y="384"/>
                      <a:pt x="289" y="384"/>
                    </a:cubicBezTo>
                    <a:cubicBezTo>
                      <a:pt x="286" y="383"/>
                      <a:pt x="285" y="382"/>
                      <a:pt x="284" y="379"/>
                    </a:cubicBezTo>
                    <a:cubicBezTo>
                      <a:pt x="283" y="377"/>
                      <a:pt x="283" y="375"/>
                      <a:pt x="283" y="374"/>
                    </a:cubicBezTo>
                    <a:cubicBezTo>
                      <a:pt x="281" y="366"/>
                      <a:pt x="283" y="360"/>
                      <a:pt x="283" y="353"/>
                    </a:cubicBezTo>
                    <a:cubicBezTo>
                      <a:pt x="288" y="352"/>
                      <a:pt x="292" y="352"/>
                      <a:pt x="290" y="347"/>
                    </a:cubicBezTo>
                    <a:cubicBezTo>
                      <a:pt x="288" y="343"/>
                      <a:pt x="285" y="340"/>
                      <a:pt x="283" y="336"/>
                    </a:cubicBezTo>
                    <a:cubicBezTo>
                      <a:pt x="281" y="333"/>
                      <a:pt x="281" y="329"/>
                      <a:pt x="279" y="325"/>
                    </a:cubicBezTo>
                    <a:cubicBezTo>
                      <a:pt x="278" y="322"/>
                      <a:pt x="277" y="323"/>
                      <a:pt x="274" y="322"/>
                    </a:cubicBezTo>
                    <a:cubicBezTo>
                      <a:pt x="271" y="322"/>
                      <a:pt x="270" y="322"/>
                      <a:pt x="268" y="321"/>
                    </a:cubicBezTo>
                    <a:cubicBezTo>
                      <a:pt x="266" y="320"/>
                      <a:pt x="264" y="320"/>
                      <a:pt x="262" y="319"/>
                    </a:cubicBezTo>
                    <a:cubicBezTo>
                      <a:pt x="260" y="318"/>
                      <a:pt x="259" y="317"/>
                      <a:pt x="257" y="317"/>
                    </a:cubicBezTo>
                    <a:cubicBezTo>
                      <a:pt x="253" y="316"/>
                      <a:pt x="248" y="319"/>
                      <a:pt x="245" y="316"/>
                    </a:cubicBezTo>
                    <a:cubicBezTo>
                      <a:pt x="244" y="315"/>
                      <a:pt x="244" y="312"/>
                      <a:pt x="243" y="311"/>
                    </a:cubicBezTo>
                    <a:cubicBezTo>
                      <a:pt x="241" y="309"/>
                      <a:pt x="240" y="307"/>
                      <a:pt x="239" y="305"/>
                    </a:cubicBezTo>
                    <a:cubicBezTo>
                      <a:pt x="237" y="300"/>
                      <a:pt x="234" y="296"/>
                      <a:pt x="232" y="292"/>
                    </a:cubicBezTo>
                    <a:cubicBezTo>
                      <a:pt x="232" y="289"/>
                      <a:pt x="229" y="286"/>
                      <a:pt x="230" y="283"/>
                    </a:cubicBezTo>
                    <a:cubicBezTo>
                      <a:pt x="230" y="281"/>
                      <a:pt x="232" y="279"/>
                      <a:pt x="234" y="278"/>
                    </a:cubicBezTo>
                    <a:cubicBezTo>
                      <a:pt x="237" y="275"/>
                      <a:pt x="238" y="273"/>
                      <a:pt x="238" y="268"/>
                    </a:cubicBezTo>
                    <a:cubicBezTo>
                      <a:pt x="238" y="264"/>
                      <a:pt x="239" y="261"/>
                      <a:pt x="239" y="258"/>
                    </a:cubicBezTo>
                    <a:cubicBezTo>
                      <a:pt x="239" y="256"/>
                      <a:pt x="239" y="254"/>
                      <a:pt x="239" y="252"/>
                    </a:cubicBezTo>
                    <a:cubicBezTo>
                      <a:pt x="239" y="249"/>
                      <a:pt x="238" y="249"/>
                      <a:pt x="237" y="247"/>
                    </a:cubicBezTo>
                    <a:cubicBezTo>
                      <a:pt x="236" y="245"/>
                      <a:pt x="236" y="243"/>
                      <a:pt x="236" y="241"/>
                    </a:cubicBezTo>
                    <a:cubicBezTo>
                      <a:pt x="236" y="238"/>
                      <a:pt x="235" y="238"/>
                      <a:pt x="232" y="236"/>
                    </a:cubicBezTo>
                    <a:cubicBezTo>
                      <a:pt x="230" y="235"/>
                      <a:pt x="229" y="234"/>
                      <a:pt x="227" y="233"/>
                    </a:cubicBezTo>
                    <a:cubicBezTo>
                      <a:pt x="225" y="232"/>
                      <a:pt x="223" y="231"/>
                      <a:pt x="221" y="229"/>
                    </a:cubicBezTo>
                    <a:cubicBezTo>
                      <a:pt x="221" y="229"/>
                      <a:pt x="217" y="227"/>
                      <a:pt x="217" y="227"/>
                    </a:cubicBezTo>
                    <a:cubicBezTo>
                      <a:pt x="217" y="226"/>
                      <a:pt x="216" y="225"/>
                      <a:pt x="217" y="225"/>
                    </a:cubicBezTo>
                    <a:cubicBezTo>
                      <a:pt x="219" y="225"/>
                      <a:pt x="221" y="222"/>
                      <a:pt x="222" y="220"/>
                    </a:cubicBezTo>
                    <a:cubicBezTo>
                      <a:pt x="223" y="220"/>
                      <a:pt x="224" y="220"/>
                      <a:pt x="224" y="219"/>
                    </a:cubicBezTo>
                    <a:cubicBezTo>
                      <a:pt x="225" y="218"/>
                      <a:pt x="224" y="217"/>
                      <a:pt x="225" y="216"/>
                    </a:cubicBezTo>
                    <a:cubicBezTo>
                      <a:pt x="226" y="214"/>
                      <a:pt x="231" y="216"/>
                      <a:pt x="230" y="213"/>
                    </a:cubicBezTo>
                    <a:cubicBezTo>
                      <a:pt x="230" y="210"/>
                      <a:pt x="227" y="210"/>
                      <a:pt x="225" y="209"/>
                    </a:cubicBezTo>
                    <a:cubicBezTo>
                      <a:pt x="221" y="207"/>
                      <a:pt x="228" y="204"/>
                      <a:pt x="230" y="202"/>
                    </a:cubicBezTo>
                    <a:cubicBezTo>
                      <a:pt x="231" y="201"/>
                      <a:pt x="231" y="200"/>
                      <a:pt x="232" y="199"/>
                    </a:cubicBezTo>
                    <a:cubicBezTo>
                      <a:pt x="233" y="199"/>
                      <a:pt x="234" y="198"/>
                      <a:pt x="234" y="197"/>
                    </a:cubicBezTo>
                    <a:cubicBezTo>
                      <a:pt x="235" y="197"/>
                      <a:pt x="236" y="197"/>
                      <a:pt x="237" y="196"/>
                    </a:cubicBezTo>
                    <a:cubicBezTo>
                      <a:pt x="238" y="195"/>
                      <a:pt x="238" y="194"/>
                      <a:pt x="239" y="193"/>
                    </a:cubicBezTo>
                    <a:cubicBezTo>
                      <a:pt x="240" y="190"/>
                      <a:pt x="241" y="192"/>
                      <a:pt x="244" y="193"/>
                    </a:cubicBezTo>
                    <a:cubicBezTo>
                      <a:pt x="245" y="193"/>
                      <a:pt x="250" y="193"/>
                      <a:pt x="251" y="192"/>
                    </a:cubicBezTo>
                    <a:cubicBezTo>
                      <a:pt x="253" y="190"/>
                      <a:pt x="248" y="189"/>
                      <a:pt x="246" y="188"/>
                    </a:cubicBezTo>
                    <a:cubicBezTo>
                      <a:pt x="245" y="186"/>
                      <a:pt x="244" y="184"/>
                      <a:pt x="243" y="183"/>
                    </a:cubicBezTo>
                    <a:cubicBezTo>
                      <a:pt x="241" y="182"/>
                      <a:pt x="237" y="182"/>
                      <a:pt x="236" y="180"/>
                    </a:cubicBezTo>
                    <a:cubicBezTo>
                      <a:pt x="235" y="179"/>
                      <a:pt x="235" y="177"/>
                      <a:pt x="234" y="175"/>
                    </a:cubicBezTo>
                    <a:cubicBezTo>
                      <a:pt x="232" y="173"/>
                      <a:pt x="230" y="173"/>
                      <a:pt x="229" y="171"/>
                    </a:cubicBezTo>
                    <a:cubicBezTo>
                      <a:pt x="229" y="170"/>
                      <a:pt x="229" y="169"/>
                      <a:pt x="229" y="168"/>
                    </a:cubicBezTo>
                    <a:cubicBezTo>
                      <a:pt x="229" y="167"/>
                      <a:pt x="227" y="167"/>
                      <a:pt x="227" y="166"/>
                    </a:cubicBezTo>
                    <a:cubicBezTo>
                      <a:pt x="227" y="164"/>
                      <a:pt x="227" y="163"/>
                      <a:pt x="228" y="161"/>
                    </a:cubicBezTo>
                    <a:cubicBezTo>
                      <a:pt x="231" y="158"/>
                      <a:pt x="234" y="160"/>
                      <a:pt x="237" y="158"/>
                    </a:cubicBezTo>
                    <a:cubicBezTo>
                      <a:pt x="238" y="157"/>
                      <a:pt x="237" y="155"/>
                      <a:pt x="238" y="154"/>
                    </a:cubicBezTo>
                    <a:cubicBezTo>
                      <a:pt x="239" y="152"/>
                      <a:pt x="240" y="153"/>
                      <a:pt x="241" y="151"/>
                    </a:cubicBezTo>
                    <a:cubicBezTo>
                      <a:pt x="241" y="149"/>
                      <a:pt x="241" y="148"/>
                      <a:pt x="240" y="147"/>
                    </a:cubicBezTo>
                    <a:cubicBezTo>
                      <a:pt x="240" y="145"/>
                      <a:pt x="238" y="145"/>
                      <a:pt x="238" y="143"/>
                    </a:cubicBezTo>
                    <a:cubicBezTo>
                      <a:pt x="237" y="141"/>
                      <a:pt x="238" y="139"/>
                      <a:pt x="238" y="137"/>
                    </a:cubicBezTo>
                    <a:cubicBezTo>
                      <a:pt x="238" y="135"/>
                      <a:pt x="238" y="134"/>
                      <a:pt x="238" y="132"/>
                    </a:cubicBezTo>
                    <a:cubicBezTo>
                      <a:pt x="238" y="131"/>
                      <a:pt x="237" y="130"/>
                      <a:pt x="238" y="129"/>
                    </a:cubicBezTo>
                    <a:cubicBezTo>
                      <a:pt x="238" y="127"/>
                      <a:pt x="239" y="127"/>
                      <a:pt x="241" y="126"/>
                    </a:cubicBezTo>
                    <a:cubicBezTo>
                      <a:pt x="243" y="125"/>
                      <a:pt x="243" y="125"/>
                      <a:pt x="242" y="123"/>
                    </a:cubicBezTo>
                    <a:cubicBezTo>
                      <a:pt x="241" y="121"/>
                      <a:pt x="239" y="120"/>
                      <a:pt x="237" y="119"/>
                    </a:cubicBezTo>
                    <a:cubicBezTo>
                      <a:pt x="234" y="118"/>
                      <a:pt x="230" y="120"/>
                      <a:pt x="227" y="117"/>
                    </a:cubicBezTo>
                    <a:cubicBezTo>
                      <a:pt x="225" y="114"/>
                      <a:pt x="227" y="114"/>
                      <a:pt x="229" y="112"/>
                    </a:cubicBezTo>
                    <a:cubicBezTo>
                      <a:pt x="230" y="111"/>
                      <a:pt x="232" y="109"/>
                      <a:pt x="233" y="108"/>
                    </a:cubicBezTo>
                    <a:cubicBezTo>
                      <a:pt x="235" y="106"/>
                      <a:pt x="237" y="105"/>
                      <a:pt x="239" y="105"/>
                    </a:cubicBezTo>
                    <a:cubicBezTo>
                      <a:pt x="241" y="104"/>
                      <a:pt x="242" y="104"/>
                      <a:pt x="244" y="102"/>
                    </a:cubicBezTo>
                    <a:cubicBezTo>
                      <a:pt x="245" y="101"/>
                      <a:pt x="246" y="101"/>
                      <a:pt x="247" y="100"/>
                    </a:cubicBezTo>
                    <a:cubicBezTo>
                      <a:pt x="248" y="100"/>
                      <a:pt x="248" y="100"/>
                      <a:pt x="249" y="99"/>
                    </a:cubicBezTo>
                    <a:cubicBezTo>
                      <a:pt x="250" y="98"/>
                      <a:pt x="250" y="97"/>
                      <a:pt x="251" y="96"/>
                    </a:cubicBezTo>
                    <a:cubicBezTo>
                      <a:pt x="252" y="95"/>
                      <a:pt x="252" y="95"/>
                      <a:pt x="254" y="94"/>
                    </a:cubicBezTo>
                    <a:cubicBezTo>
                      <a:pt x="255" y="94"/>
                      <a:pt x="259" y="92"/>
                      <a:pt x="257" y="89"/>
                    </a:cubicBezTo>
                    <a:cubicBezTo>
                      <a:pt x="256" y="87"/>
                      <a:pt x="253" y="89"/>
                      <a:pt x="253" y="87"/>
                    </a:cubicBezTo>
                    <a:cubicBezTo>
                      <a:pt x="252" y="85"/>
                      <a:pt x="254" y="85"/>
                      <a:pt x="254" y="84"/>
                    </a:cubicBezTo>
                    <a:cubicBezTo>
                      <a:pt x="255" y="82"/>
                      <a:pt x="255" y="83"/>
                      <a:pt x="255" y="81"/>
                    </a:cubicBezTo>
                    <a:cubicBezTo>
                      <a:pt x="255" y="78"/>
                      <a:pt x="254" y="78"/>
                      <a:pt x="257" y="77"/>
                    </a:cubicBezTo>
                    <a:cubicBezTo>
                      <a:pt x="261" y="74"/>
                      <a:pt x="261" y="71"/>
                      <a:pt x="260" y="67"/>
                    </a:cubicBezTo>
                    <a:cubicBezTo>
                      <a:pt x="260" y="62"/>
                      <a:pt x="257" y="59"/>
                      <a:pt x="254" y="56"/>
                    </a:cubicBezTo>
                    <a:cubicBezTo>
                      <a:pt x="253" y="55"/>
                      <a:pt x="253" y="55"/>
                      <a:pt x="252" y="54"/>
                    </a:cubicBezTo>
                    <a:cubicBezTo>
                      <a:pt x="252" y="53"/>
                      <a:pt x="252" y="52"/>
                      <a:pt x="251" y="51"/>
                    </a:cubicBezTo>
                    <a:cubicBezTo>
                      <a:pt x="251" y="50"/>
                      <a:pt x="250" y="49"/>
                      <a:pt x="250" y="49"/>
                    </a:cubicBezTo>
                    <a:cubicBezTo>
                      <a:pt x="249" y="49"/>
                      <a:pt x="249" y="49"/>
                      <a:pt x="249" y="49"/>
                    </a:cubicBezTo>
                    <a:cubicBezTo>
                      <a:pt x="246" y="50"/>
                      <a:pt x="242" y="48"/>
                      <a:pt x="238" y="49"/>
                    </a:cubicBezTo>
                    <a:cubicBezTo>
                      <a:pt x="236" y="50"/>
                      <a:pt x="233" y="50"/>
                      <a:pt x="231" y="50"/>
                    </a:cubicBezTo>
                    <a:cubicBezTo>
                      <a:pt x="228" y="49"/>
                      <a:pt x="222" y="47"/>
                      <a:pt x="219" y="46"/>
                    </a:cubicBezTo>
                    <a:cubicBezTo>
                      <a:pt x="215" y="43"/>
                      <a:pt x="209" y="45"/>
                      <a:pt x="204" y="46"/>
                    </a:cubicBezTo>
                    <a:cubicBezTo>
                      <a:pt x="201" y="46"/>
                      <a:pt x="197" y="45"/>
                      <a:pt x="196" y="49"/>
                    </a:cubicBezTo>
                    <a:cubicBezTo>
                      <a:pt x="195" y="51"/>
                      <a:pt x="192" y="50"/>
                      <a:pt x="190" y="52"/>
                    </a:cubicBezTo>
                    <a:cubicBezTo>
                      <a:pt x="186" y="57"/>
                      <a:pt x="182" y="45"/>
                      <a:pt x="179" y="43"/>
                    </a:cubicBezTo>
                    <a:cubicBezTo>
                      <a:pt x="173" y="39"/>
                      <a:pt x="172" y="43"/>
                      <a:pt x="170" y="49"/>
                    </a:cubicBezTo>
                    <a:cubicBezTo>
                      <a:pt x="167" y="49"/>
                      <a:pt x="164" y="49"/>
                      <a:pt x="161" y="49"/>
                    </a:cubicBezTo>
                    <a:cubicBezTo>
                      <a:pt x="160" y="48"/>
                      <a:pt x="158" y="45"/>
                      <a:pt x="157" y="45"/>
                    </a:cubicBezTo>
                    <a:cubicBezTo>
                      <a:pt x="156" y="49"/>
                      <a:pt x="153" y="55"/>
                      <a:pt x="148" y="55"/>
                    </a:cubicBezTo>
                    <a:cubicBezTo>
                      <a:pt x="144" y="54"/>
                      <a:pt x="142" y="49"/>
                      <a:pt x="140" y="46"/>
                    </a:cubicBezTo>
                    <a:cubicBezTo>
                      <a:pt x="139" y="45"/>
                      <a:pt x="139" y="43"/>
                      <a:pt x="138" y="41"/>
                    </a:cubicBezTo>
                    <a:cubicBezTo>
                      <a:pt x="137" y="40"/>
                      <a:pt x="136" y="41"/>
                      <a:pt x="135" y="40"/>
                    </a:cubicBezTo>
                    <a:cubicBezTo>
                      <a:pt x="131" y="39"/>
                      <a:pt x="130" y="33"/>
                      <a:pt x="131" y="29"/>
                    </a:cubicBezTo>
                    <a:cubicBezTo>
                      <a:pt x="132" y="25"/>
                      <a:pt x="132" y="20"/>
                      <a:pt x="136" y="16"/>
                    </a:cubicBezTo>
                    <a:cubicBezTo>
                      <a:pt x="139" y="14"/>
                      <a:pt x="131" y="13"/>
                      <a:pt x="130" y="13"/>
                    </a:cubicBezTo>
                    <a:cubicBezTo>
                      <a:pt x="128" y="12"/>
                      <a:pt x="126" y="11"/>
                      <a:pt x="125" y="11"/>
                    </a:cubicBezTo>
                    <a:cubicBezTo>
                      <a:pt x="123" y="10"/>
                      <a:pt x="123" y="9"/>
                      <a:pt x="122" y="8"/>
                    </a:cubicBezTo>
                    <a:cubicBezTo>
                      <a:pt x="119" y="8"/>
                      <a:pt x="116" y="8"/>
                      <a:pt x="113" y="8"/>
                    </a:cubicBezTo>
                    <a:cubicBezTo>
                      <a:pt x="110" y="7"/>
                      <a:pt x="104" y="5"/>
                      <a:pt x="102" y="2"/>
                    </a:cubicBezTo>
                    <a:cubicBezTo>
                      <a:pt x="101" y="0"/>
                      <a:pt x="99" y="0"/>
                      <a:pt x="96" y="0"/>
                    </a:cubicBezTo>
                    <a:cubicBezTo>
                      <a:pt x="96" y="1"/>
                      <a:pt x="96" y="2"/>
                      <a:pt x="96" y="3"/>
                    </a:cubicBezTo>
                    <a:cubicBezTo>
                      <a:pt x="96" y="4"/>
                      <a:pt x="95" y="4"/>
                      <a:pt x="95" y="5"/>
                    </a:cubicBezTo>
                    <a:cubicBezTo>
                      <a:pt x="95" y="6"/>
                      <a:pt x="96" y="7"/>
                      <a:pt x="97" y="8"/>
                    </a:cubicBezTo>
                    <a:cubicBezTo>
                      <a:pt x="97" y="9"/>
                      <a:pt x="95" y="10"/>
                      <a:pt x="95" y="12"/>
                    </a:cubicBezTo>
                    <a:cubicBezTo>
                      <a:pt x="95" y="14"/>
                      <a:pt x="96" y="15"/>
                      <a:pt x="96" y="17"/>
                    </a:cubicBezTo>
                    <a:cubicBezTo>
                      <a:pt x="96" y="20"/>
                      <a:pt x="96" y="23"/>
                      <a:pt x="95" y="26"/>
                    </a:cubicBezTo>
                    <a:cubicBezTo>
                      <a:pt x="94" y="27"/>
                      <a:pt x="93" y="28"/>
                      <a:pt x="93" y="30"/>
                    </a:cubicBezTo>
                    <a:cubicBezTo>
                      <a:pt x="93" y="32"/>
                      <a:pt x="93" y="34"/>
                      <a:pt x="93" y="36"/>
                    </a:cubicBezTo>
                    <a:cubicBezTo>
                      <a:pt x="92" y="39"/>
                      <a:pt x="91" y="38"/>
                      <a:pt x="89" y="40"/>
                    </a:cubicBezTo>
                    <a:cubicBezTo>
                      <a:pt x="88" y="41"/>
                      <a:pt x="88" y="43"/>
                      <a:pt x="87" y="45"/>
                    </a:cubicBezTo>
                    <a:cubicBezTo>
                      <a:pt x="86" y="48"/>
                      <a:pt x="83" y="49"/>
                      <a:pt x="80" y="52"/>
                    </a:cubicBezTo>
                    <a:cubicBezTo>
                      <a:pt x="79" y="53"/>
                      <a:pt x="78" y="55"/>
                      <a:pt x="77" y="56"/>
                    </a:cubicBezTo>
                    <a:cubicBezTo>
                      <a:pt x="77" y="58"/>
                      <a:pt x="78" y="58"/>
                      <a:pt x="79" y="59"/>
                    </a:cubicBezTo>
                    <a:cubicBezTo>
                      <a:pt x="79" y="60"/>
                      <a:pt x="79" y="60"/>
                      <a:pt x="79" y="61"/>
                    </a:cubicBezTo>
                    <a:cubicBezTo>
                      <a:pt x="79" y="62"/>
                      <a:pt x="79" y="64"/>
                      <a:pt x="79" y="65"/>
                    </a:cubicBezTo>
                    <a:cubicBezTo>
                      <a:pt x="78" y="66"/>
                      <a:pt x="74" y="67"/>
                      <a:pt x="73" y="69"/>
                    </a:cubicBezTo>
                    <a:cubicBezTo>
                      <a:pt x="72" y="69"/>
                      <a:pt x="72" y="69"/>
                      <a:pt x="72" y="70"/>
                    </a:cubicBezTo>
                    <a:cubicBezTo>
                      <a:pt x="71" y="70"/>
                      <a:pt x="70" y="70"/>
                      <a:pt x="69" y="70"/>
                    </a:cubicBezTo>
                    <a:cubicBezTo>
                      <a:pt x="68" y="71"/>
                      <a:pt x="67" y="72"/>
                      <a:pt x="68" y="74"/>
                    </a:cubicBezTo>
                    <a:cubicBezTo>
                      <a:pt x="68" y="75"/>
                      <a:pt x="69" y="77"/>
                      <a:pt x="68" y="79"/>
                    </a:cubicBezTo>
                    <a:cubicBezTo>
                      <a:pt x="67" y="81"/>
                      <a:pt x="65" y="83"/>
                      <a:pt x="66" y="86"/>
                    </a:cubicBezTo>
                    <a:cubicBezTo>
                      <a:pt x="67" y="88"/>
                      <a:pt x="67" y="86"/>
                      <a:pt x="68" y="87"/>
                    </a:cubicBezTo>
                    <a:cubicBezTo>
                      <a:pt x="69" y="88"/>
                      <a:pt x="69" y="88"/>
                      <a:pt x="69" y="90"/>
                    </a:cubicBezTo>
                    <a:cubicBezTo>
                      <a:pt x="69" y="91"/>
                      <a:pt x="70" y="91"/>
                      <a:pt x="70" y="92"/>
                    </a:cubicBezTo>
                    <a:cubicBezTo>
                      <a:pt x="71" y="94"/>
                      <a:pt x="72" y="95"/>
                      <a:pt x="72" y="97"/>
                    </a:cubicBezTo>
                    <a:cubicBezTo>
                      <a:pt x="72" y="100"/>
                      <a:pt x="69" y="100"/>
                      <a:pt x="68" y="102"/>
                    </a:cubicBezTo>
                    <a:cubicBezTo>
                      <a:pt x="68" y="102"/>
                      <a:pt x="67" y="103"/>
                      <a:pt x="67" y="104"/>
                    </a:cubicBezTo>
                    <a:cubicBezTo>
                      <a:pt x="66" y="104"/>
                      <a:pt x="64" y="104"/>
                      <a:pt x="63" y="104"/>
                    </a:cubicBezTo>
                    <a:cubicBezTo>
                      <a:pt x="61" y="104"/>
                      <a:pt x="60" y="103"/>
                      <a:pt x="58" y="104"/>
                    </a:cubicBezTo>
                    <a:cubicBezTo>
                      <a:pt x="57" y="105"/>
                      <a:pt x="55" y="107"/>
                      <a:pt x="54" y="108"/>
                    </a:cubicBezTo>
                    <a:cubicBezTo>
                      <a:pt x="53" y="109"/>
                      <a:pt x="53" y="111"/>
                      <a:pt x="52" y="112"/>
                    </a:cubicBezTo>
                    <a:cubicBezTo>
                      <a:pt x="51" y="114"/>
                      <a:pt x="50" y="115"/>
                      <a:pt x="51" y="117"/>
                    </a:cubicBezTo>
                    <a:cubicBezTo>
                      <a:pt x="51" y="118"/>
                      <a:pt x="52" y="121"/>
                      <a:pt x="51" y="122"/>
                    </a:cubicBezTo>
                    <a:cubicBezTo>
                      <a:pt x="50" y="124"/>
                      <a:pt x="42" y="123"/>
                      <a:pt x="43" y="120"/>
                    </a:cubicBezTo>
                    <a:cubicBezTo>
                      <a:pt x="42" y="120"/>
                      <a:pt x="40" y="119"/>
                      <a:pt x="39" y="120"/>
                    </a:cubicBezTo>
                    <a:cubicBezTo>
                      <a:pt x="38" y="120"/>
                      <a:pt x="38" y="122"/>
                      <a:pt x="38" y="123"/>
                    </a:cubicBezTo>
                    <a:cubicBezTo>
                      <a:pt x="36" y="124"/>
                      <a:pt x="33" y="125"/>
                      <a:pt x="31" y="126"/>
                    </a:cubicBezTo>
                    <a:cubicBezTo>
                      <a:pt x="28" y="128"/>
                      <a:pt x="27" y="130"/>
                      <a:pt x="24" y="131"/>
                    </a:cubicBezTo>
                    <a:cubicBezTo>
                      <a:pt x="21" y="131"/>
                      <a:pt x="18" y="130"/>
                      <a:pt x="15" y="131"/>
                    </a:cubicBezTo>
                    <a:cubicBezTo>
                      <a:pt x="14" y="132"/>
                      <a:pt x="17" y="133"/>
                      <a:pt x="18" y="134"/>
                    </a:cubicBezTo>
                    <a:cubicBezTo>
                      <a:pt x="21" y="137"/>
                      <a:pt x="18" y="140"/>
                      <a:pt x="17" y="144"/>
                    </a:cubicBezTo>
                    <a:cubicBezTo>
                      <a:pt x="16" y="145"/>
                      <a:pt x="17" y="147"/>
                      <a:pt x="17" y="148"/>
                    </a:cubicBezTo>
                    <a:cubicBezTo>
                      <a:pt x="17" y="152"/>
                      <a:pt x="15" y="154"/>
                      <a:pt x="15" y="158"/>
                    </a:cubicBezTo>
                    <a:cubicBezTo>
                      <a:pt x="15" y="159"/>
                      <a:pt x="15" y="160"/>
                      <a:pt x="15" y="161"/>
                    </a:cubicBezTo>
                    <a:cubicBezTo>
                      <a:pt x="14" y="163"/>
                      <a:pt x="13" y="164"/>
                      <a:pt x="12" y="166"/>
                    </a:cubicBezTo>
                    <a:cubicBezTo>
                      <a:pt x="12" y="167"/>
                      <a:pt x="12" y="169"/>
                      <a:pt x="11" y="170"/>
                    </a:cubicBezTo>
                    <a:cubicBezTo>
                      <a:pt x="10" y="172"/>
                      <a:pt x="10" y="174"/>
                      <a:pt x="9" y="175"/>
                    </a:cubicBezTo>
                    <a:cubicBezTo>
                      <a:pt x="7" y="178"/>
                      <a:pt x="3" y="179"/>
                      <a:pt x="1" y="182"/>
                    </a:cubicBezTo>
                    <a:cubicBezTo>
                      <a:pt x="1" y="183"/>
                      <a:pt x="0" y="185"/>
                      <a:pt x="0" y="187"/>
                    </a:cubicBezTo>
                    <a:cubicBezTo>
                      <a:pt x="0" y="191"/>
                      <a:pt x="2" y="189"/>
                      <a:pt x="5" y="191"/>
                    </a:cubicBezTo>
                    <a:cubicBezTo>
                      <a:pt x="6" y="192"/>
                      <a:pt x="7" y="193"/>
                      <a:pt x="8" y="193"/>
                    </a:cubicBezTo>
                    <a:cubicBezTo>
                      <a:pt x="9" y="194"/>
                      <a:pt x="10" y="194"/>
                      <a:pt x="11" y="194"/>
                    </a:cubicBezTo>
                    <a:cubicBezTo>
                      <a:pt x="12" y="195"/>
                      <a:pt x="12" y="198"/>
                      <a:pt x="11" y="199"/>
                    </a:cubicBezTo>
                    <a:cubicBezTo>
                      <a:pt x="11" y="200"/>
                      <a:pt x="11" y="201"/>
                      <a:pt x="11" y="202"/>
                    </a:cubicBezTo>
                    <a:cubicBezTo>
                      <a:pt x="11" y="202"/>
                      <a:pt x="11" y="202"/>
                      <a:pt x="12" y="202"/>
                    </a:cubicBezTo>
                    <a:cubicBezTo>
                      <a:pt x="12" y="210"/>
                      <a:pt x="17" y="217"/>
                      <a:pt x="20" y="225"/>
                    </a:cubicBezTo>
                    <a:cubicBezTo>
                      <a:pt x="21" y="227"/>
                      <a:pt x="23" y="234"/>
                      <a:pt x="26" y="232"/>
                    </a:cubicBezTo>
                    <a:cubicBezTo>
                      <a:pt x="26" y="232"/>
                      <a:pt x="26" y="230"/>
                      <a:pt x="26" y="229"/>
                    </a:cubicBezTo>
                    <a:cubicBezTo>
                      <a:pt x="27" y="228"/>
                      <a:pt x="28" y="227"/>
                      <a:pt x="29" y="227"/>
                    </a:cubicBezTo>
                    <a:cubicBezTo>
                      <a:pt x="31" y="225"/>
                      <a:pt x="32" y="225"/>
                      <a:pt x="34" y="223"/>
                    </a:cubicBezTo>
                    <a:cubicBezTo>
                      <a:pt x="36" y="220"/>
                      <a:pt x="38" y="216"/>
                      <a:pt x="40" y="214"/>
                    </a:cubicBezTo>
                    <a:cubicBezTo>
                      <a:pt x="43" y="210"/>
                      <a:pt x="49" y="212"/>
                      <a:pt x="52" y="215"/>
                    </a:cubicBezTo>
                    <a:cubicBezTo>
                      <a:pt x="55" y="218"/>
                      <a:pt x="57" y="223"/>
                      <a:pt x="57" y="227"/>
                    </a:cubicBezTo>
                    <a:cubicBezTo>
                      <a:pt x="58" y="233"/>
                      <a:pt x="53" y="235"/>
                      <a:pt x="52" y="240"/>
                    </a:cubicBezTo>
                    <a:cubicBezTo>
                      <a:pt x="52" y="244"/>
                      <a:pt x="53" y="244"/>
                      <a:pt x="55" y="247"/>
                    </a:cubicBezTo>
                    <a:cubicBezTo>
                      <a:pt x="56" y="249"/>
                      <a:pt x="56" y="252"/>
                      <a:pt x="58" y="254"/>
                    </a:cubicBezTo>
                    <a:cubicBezTo>
                      <a:pt x="60" y="255"/>
                      <a:pt x="60" y="255"/>
                      <a:pt x="61" y="256"/>
                    </a:cubicBezTo>
                    <a:cubicBezTo>
                      <a:pt x="62" y="256"/>
                      <a:pt x="64" y="256"/>
                      <a:pt x="64" y="257"/>
                    </a:cubicBezTo>
                    <a:cubicBezTo>
                      <a:pt x="67" y="259"/>
                      <a:pt x="65" y="267"/>
                      <a:pt x="63" y="269"/>
                    </a:cubicBezTo>
                    <a:cubicBezTo>
                      <a:pt x="61" y="273"/>
                      <a:pt x="61" y="272"/>
                      <a:pt x="64" y="275"/>
                    </a:cubicBezTo>
                    <a:cubicBezTo>
                      <a:pt x="66" y="277"/>
                      <a:pt x="68" y="279"/>
                      <a:pt x="70" y="281"/>
                    </a:cubicBezTo>
                    <a:cubicBezTo>
                      <a:pt x="71" y="282"/>
                      <a:pt x="71" y="284"/>
                      <a:pt x="73" y="284"/>
                    </a:cubicBezTo>
                    <a:cubicBezTo>
                      <a:pt x="74" y="285"/>
                      <a:pt x="76" y="284"/>
                      <a:pt x="77" y="285"/>
                    </a:cubicBezTo>
                    <a:cubicBezTo>
                      <a:pt x="79" y="286"/>
                      <a:pt x="79" y="289"/>
                      <a:pt x="79" y="291"/>
                    </a:cubicBezTo>
                    <a:cubicBezTo>
                      <a:pt x="80" y="296"/>
                      <a:pt x="78" y="301"/>
                      <a:pt x="82" y="303"/>
                    </a:cubicBezTo>
                    <a:cubicBezTo>
                      <a:pt x="85" y="305"/>
                      <a:pt x="86" y="304"/>
                      <a:pt x="87" y="307"/>
                    </a:cubicBezTo>
                    <a:cubicBezTo>
                      <a:pt x="88" y="310"/>
                      <a:pt x="88" y="314"/>
                      <a:pt x="88" y="317"/>
                    </a:cubicBezTo>
                    <a:cubicBezTo>
                      <a:pt x="88" y="323"/>
                      <a:pt x="90" y="323"/>
                      <a:pt x="95" y="323"/>
                    </a:cubicBezTo>
                    <a:cubicBezTo>
                      <a:pt x="95" y="324"/>
                      <a:pt x="96" y="326"/>
                      <a:pt x="95" y="327"/>
                    </a:cubicBezTo>
                    <a:cubicBezTo>
                      <a:pt x="95" y="329"/>
                      <a:pt x="92" y="329"/>
                      <a:pt x="92" y="330"/>
                    </a:cubicBezTo>
                    <a:cubicBezTo>
                      <a:pt x="89" y="335"/>
                      <a:pt x="97" y="335"/>
                      <a:pt x="96" y="338"/>
                    </a:cubicBezTo>
                    <a:cubicBezTo>
                      <a:pt x="96" y="338"/>
                      <a:pt x="95" y="339"/>
                      <a:pt x="94" y="339"/>
                    </a:cubicBezTo>
                    <a:cubicBezTo>
                      <a:pt x="93" y="343"/>
                      <a:pt x="96" y="348"/>
                      <a:pt x="91" y="350"/>
                    </a:cubicBezTo>
                    <a:cubicBezTo>
                      <a:pt x="85" y="352"/>
                      <a:pt x="74" y="348"/>
                      <a:pt x="73" y="356"/>
                    </a:cubicBezTo>
                    <a:cubicBezTo>
                      <a:pt x="76" y="356"/>
                      <a:pt x="76" y="358"/>
                      <a:pt x="77" y="361"/>
                    </a:cubicBezTo>
                    <a:cubicBezTo>
                      <a:pt x="78" y="363"/>
                      <a:pt x="78" y="366"/>
                      <a:pt x="80" y="367"/>
                    </a:cubicBezTo>
                    <a:cubicBezTo>
                      <a:pt x="84" y="371"/>
                      <a:pt x="89" y="371"/>
                      <a:pt x="95" y="371"/>
                    </a:cubicBezTo>
                    <a:cubicBezTo>
                      <a:pt x="95" y="373"/>
                      <a:pt x="95" y="374"/>
                      <a:pt x="95" y="376"/>
                    </a:cubicBezTo>
                    <a:cubicBezTo>
                      <a:pt x="94" y="377"/>
                      <a:pt x="92" y="377"/>
                      <a:pt x="93" y="380"/>
                    </a:cubicBezTo>
                    <a:cubicBezTo>
                      <a:pt x="93" y="382"/>
                      <a:pt x="95" y="382"/>
                      <a:pt x="96" y="384"/>
                    </a:cubicBezTo>
                    <a:cubicBezTo>
                      <a:pt x="97" y="386"/>
                      <a:pt x="96" y="388"/>
                      <a:pt x="96" y="390"/>
                    </a:cubicBezTo>
                    <a:cubicBezTo>
                      <a:pt x="96" y="395"/>
                      <a:pt x="95" y="403"/>
                      <a:pt x="91" y="405"/>
                    </a:cubicBezTo>
                    <a:cubicBezTo>
                      <a:pt x="91" y="406"/>
                      <a:pt x="91" y="407"/>
                      <a:pt x="90" y="407"/>
                    </a:cubicBezTo>
                    <a:cubicBezTo>
                      <a:pt x="90" y="408"/>
                      <a:pt x="89" y="409"/>
                      <a:pt x="89" y="411"/>
                    </a:cubicBezTo>
                    <a:cubicBezTo>
                      <a:pt x="88" y="413"/>
                      <a:pt x="89" y="413"/>
                      <a:pt x="91" y="414"/>
                    </a:cubicBezTo>
                    <a:cubicBezTo>
                      <a:pt x="97" y="417"/>
                      <a:pt x="101" y="422"/>
                      <a:pt x="106" y="427"/>
                    </a:cubicBezTo>
                    <a:cubicBezTo>
                      <a:pt x="108" y="429"/>
                      <a:pt x="109" y="430"/>
                      <a:pt x="109" y="434"/>
                    </a:cubicBezTo>
                    <a:cubicBezTo>
                      <a:pt x="109" y="435"/>
                      <a:pt x="109" y="436"/>
                      <a:pt x="109" y="437"/>
                    </a:cubicBezTo>
                    <a:cubicBezTo>
                      <a:pt x="109" y="438"/>
                      <a:pt x="110" y="439"/>
                      <a:pt x="110" y="440"/>
                    </a:cubicBezTo>
                    <a:cubicBezTo>
                      <a:pt x="110" y="441"/>
                      <a:pt x="110" y="443"/>
                      <a:pt x="110" y="444"/>
                    </a:cubicBezTo>
                    <a:cubicBezTo>
                      <a:pt x="112" y="445"/>
                      <a:pt x="115" y="445"/>
                      <a:pt x="117" y="446"/>
                    </a:cubicBezTo>
                    <a:cubicBezTo>
                      <a:pt x="119" y="447"/>
                      <a:pt x="120" y="448"/>
                      <a:pt x="123" y="449"/>
                    </a:cubicBezTo>
                    <a:cubicBezTo>
                      <a:pt x="124" y="449"/>
                      <a:pt x="126" y="449"/>
                      <a:pt x="127" y="448"/>
                    </a:cubicBezTo>
                    <a:cubicBezTo>
                      <a:pt x="130" y="448"/>
                      <a:pt x="130" y="445"/>
                      <a:pt x="132" y="447"/>
                    </a:cubicBezTo>
                    <a:cubicBezTo>
                      <a:pt x="134" y="448"/>
                      <a:pt x="134" y="449"/>
                      <a:pt x="135" y="451"/>
                    </a:cubicBezTo>
                    <a:cubicBezTo>
                      <a:pt x="135" y="452"/>
                      <a:pt x="138" y="454"/>
                      <a:pt x="139" y="455"/>
                    </a:cubicBezTo>
                    <a:cubicBezTo>
                      <a:pt x="140" y="455"/>
                      <a:pt x="141" y="456"/>
                      <a:pt x="142" y="456"/>
                    </a:cubicBezTo>
                    <a:cubicBezTo>
                      <a:pt x="143" y="456"/>
                      <a:pt x="142" y="456"/>
                      <a:pt x="144" y="456"/>
                    </a:cubicBezTo>
                    <a:cubicBezTo>
                      <a:pt x="145" y="455"/>
                      <a:pt x="146" y="455"/>
                      <a:pt x="147" y="455"/>
                    </a:cubicBezTo>
                    <a:cubicBezTo>
                      <a:pt x="148" y="454"/>
                      <a:pt x="148" y="455"/>
                      <a:pt x="149" y="454"/>
                    </a:cubicBezTo>
                    <a:cubicBezTo>
                      <a:pt x="149" y="457"/>
                      <a:pt x="151" y="460"/>
                      <a:pt x="153" y="462"/>
                    </a:cubicBezTo>
                    <a:cubicBezTo>
                      <a:pt x="154" y="462"/>
                      <a:pt x="156" y="463"/>
                      <a:pt x="158" y="463"/>
                    </a:cubicBezTo>
                    <a:cubicBezTo>
                      <a:pt x="160" y="464"/>
                      <a:pt x="161" y="466"/>
                      <a:pt x="163" y="467"/>
                    </a:cubicBezTo>
                    <a:cubicBezTo>
                      <a:pt x="165" y="467"/>
                      <a:pt x="166" y="467"/>
                      <a:pt x="167" y="468"/>
                    </a:cubicBezTo>
                    <a:cubicBezTo>
                      <a:pt x="169" y="469"/>
                      <a:pt x="169" y="469"/>
                      <a:pt x="171" y="470"/>
                    </a:cubicBezTo>
                    <a:cubicBezTo>
                      <a:pt x="174" y="471"/>
                      <a:pt x="177" y="473"/>
                      <a:pt x="181" y="474"/>
                    </a:cubicBezTo>
                    <a:cubicBezTo>
                      <a:pt x="182" y="471"/>
                      <a:pt x="187" y="472"/>
                      <a:pt x="186" y="475"/>
                    </a:cubicBezTo>
                    <a:cubicBezTo>
                      <a:pt x="186" y="476"/>
                      <a:pt x="183" y="476"/>
                      <a:pt x="184" y="478"/>
                    </a:cubicBezTo>
                    <a:cubicBezTo>
                      <a:pt x="184" y="479"/>
                      <a:pt x="187" y="479"/>
                      <a:pt x="188" y="480"/>
                    </a:cubicBezTo>
                    <a:cubicBezTo>
                      <a:pt x="190" y="480"/>
                      <a:pt x="190" y="480"/>
                      <a:pt x="191" y="482"/>
                    </a:cubicBezTo>
                    <a:cubicBezTo>
                      <a:pt x="192" y="486"/>
                      <a:pt x="189" y="490"/>
                      <a:pt x="187" y="494"/>
                    </a:cubicBezTo>
                    <a:cubicBezTo>
                      <a:pt x="186" y="499"/>
                      <a:pt x="191" y="500"/>
                      <a:pt x="192" y="505"/>
                    </a:cubicBezTo>
                    <a:cubicBezTo>
                      <a:pt x="193" y="510"/>
                      <a:pt x="190" y="512"/>
                      <a:pt x="189" y="517"/>
                    </a:cubicBezTo>
                    <a:cubicBezTo>
                      <a:pt x="187" y="521"/>
                      <a:pt x="184" y="525"/>
                      <a:pt x="183" y="530"/>
                    </a:cubicBezTo>
                    <a:cubicBezTo>
                      <a:pt x="183" y="532"/>
                      <a:pt x="183" y="533"/>
                      <a:pt x="182" y="535"/>
                    </a:cubicBezTo>
                    <a:cubicBezTo>
                      <a:pt x="185" y="534"/>
                      <a:pt x="189" y="534"/>
                      <a:pt x="191" y="536"/>
                    </a:cubicBezTo>
                    <a:cubicBezTo>
                      <a:pt x="193" y="538"/>
                      <a:pt x="192" y="541"/>
                      <a:pt x="195" y="542"/>
                    </a:cubicBezTo>
                    <a:cubicBezTo>
                      <a:pt x="196" y="543"/>
                      <a:pt x="201" y="544"/>
                      <a:pt x="203" y="543"/>
                    </a:cubicBezTo>
                    <a:cubicBezTo>
                      <a:pt x="204" y="542"/>
                      <a:pt x="203" y="538"/>
                      <a:pt x="203" y="537"/>
                    </a:cubicBezTo>
                    <a:cubicBezTo>
                      <a:pt x="207" y="536"/>
                      <a:pt x="212" y="538"/>
                      <a:pt x="217" y="538"/>
                    </a:cubicBezTo>
                    <a:cubicBezTo>
                      <a:pt x="217" y="540"/>
                      <a:pt x="216" y="540"/>
                      <a:pt x="215" y="542"/>
                    </a:cubicBezTo>
                    <a:cubicBezTo>
                      <a:pt x="214" y="544"/>
                      <a:pt x="215" y="544"/>
                      <a:pt x="215" y="547"/>
                    </a:cubicBezTo>
                    <a:cubicBezTo>
                      <a:pt x="216" y="550"/>
                      <a:pt x="216" y="553"/>
                      <a:pt x="217" y="556"/>
                    </a:cubicBezTo>
                    <a:cubicBezTo>
                      <a:pt x="217" y="559"/>
                      <a:pt x="219" y="562"/>
                      <a:pt x="219" y="565"/>
                    </a:cubicBezTo>
                    <a:cubicBezTo>
                      <a:pt x="219" y="568"/>
                      <a:pt x="216" y="571"/>
                      <a:pt x="216" y="575"/>
                    </a:cubicBezTo>
                    <a:cubicBezTo>
                      <a:pt x="218" y="574"/>
                      <a:pt x="219" y="573"/>
                      <a:pt x="220" y="572"/>
                    </a:cubicBezTo>
                    <a:cubicBezTo>
                      <a:pt x="222" y="571"/>
                      <a:pt x="224" y="571"/>
                      <a:pt x="226" y="570"/>
                    </a:cubicBezTo>
                    <a:cubicBezTo>
                      <a:pt x="227" y="570"/>
                      <a:pt x="229" y="570"/>
                      <a:pt x="230" y="570"/>
                    </a:cubicBezTo>
                    <a:cubicBezTo>
                      <a:pt x="231" y="569"/>
                      <a:pt x="232" y="567"/>
                      <a:pt x="234" y="567"/>
                    </a:cubicBezTo>
                    <a:cubicBezTo>
                      <a:pt x="234" y="572"/>
                      <a:pt x="233" y="576"/>
                      <a:pt x="233" y="580"/>
                    </a:cubicBezTo>
                    <a:cubicBezTo>
                      <a:pt x="232" y="584"/>
                      <a:pt x="232" y="588"/>
                      <a:pt x="233" y="591"/>
                    </a:cubicBezTo>
                    <a:cubicBezTo>
                      <a:pt x="233" y="593"/>
                      <a:pt x="233" y="595"/>
                      <a:pt x="232" y="596"/>
                    </a:cubicBezTo>
                    <a:cubicBezTo>
                      <a:pt x="231" y="598"/>
                      <a:pt x="227" y="600"/>
                      <a:pt x="227" y="602"/>
                    </a:cubicBezTo>
                    <a:cubicBezTo>
                      <a:pt x="227" y="603"/>
                      <a:pt x="228" y="605"/>
                      <a:pt x="228" y="605"/>
                    </a:cubicBezTo>
                    <a:cubicBezTo>
                      <a:pt x="230" y="606"/>
                      <a:pt x="229" y="606"/>
                      <a:pt x="230" y="605"/>
                    </a:cubicBezTo>
                    <a:cubicBezTo>
                      <a:pt x="232" y="603"/>
                      <a:pt x="233" y="601"/>
                      <a:pt x="236" y="601"/>
                    </a:cubicBezTo>
                    <a:cubicBezTo>
                      <a:pt x="238" y="600"/>
                      <a:pt x="240" y="601"/>
                      <a:pt x="242" y="601"/>
                    </a:cubicBezTo>
                    <a:cubicBezTo>
                      <a:pt x="244" y="600"/>
                      <a:pt x="243" y="600"/>
                      <a:pt x="245" y="599"/>
                    </a:cubicBezTo>
                    <a:cubicBezTo>
                      <a:pt x="245" y="598"/>
                      <a:pt x="246" y="597"/>
                      <a:pt x="247" y="596"/>
                    </a:cubicBezTo>
                    <a:cubicBezTo>
                      <a:pt x="249" y="595"/>
                      <a:pt x="251" y="594"/>
                      <a:pt x="252" y="591"/>
                    </a:cubicBezTo>
                    <a:cubicBezTo>
                      <a:pt x="253" y="589"/>
                      <a:pt x="253" y="587"/>
                      <a:pt x="254" y="585"/>
                    </a:cubicBezTo>
                    <a:cubicBezTo>
                      <a:pt x="255" y="583"/>
                      <a:pt x="256" y="582"/>
                      <a:pt x="258" y="580"/>
                    </a:cubicBezTo>
                    <a:cubicBezTo>
                      <a:pt x="260" y="578"/>
                      <a:pt x="259" y="576"/>
                      <a:pt x="261" y="575"/>
                    </a:cubicBezTo>
                    <a:cubicBezTo>
                      <a:pt x="264" y="571"/>
                      <a:pt x="267" y="568"/>
                      <a:pt x="272" y="566"/>
                    </a:cubicBezTo>
                    <a:cubicBezTo>
                      <a:pt x="280" y="563"/>
                      <a:pt x="285" y="555"/>
                      <a:pt x="290" y="549"/>
                    </a:cubicBezTo>
                    <a:cubicBezTo>
                      <a:pt x="292" y="546"/>
                      <a:pt x="295" y="544"/>
                      <a:pt x="296" y="541"/>
                    </a:cubicBezTo>
                    <a:cubicBezTo>
                      <a:pt x="297" y="540"/>
                      <a:pt x="297" y="539"/>
                      <a:pt x="297" y="538"/>
                    </a:cubicBezTo>
                    <a:cubicBezTo>
                      <a:pt x="299" y="536"/>
                      <a:pt x="300" y="536"/>
                      <a:pt x="302" y="534"/>
                    </a:cubicBezTo>
                    <a:cubicBezTo>
                      <a:pt x="303" y="534"/>
                      <a:pt x="303" y="532"/>
                      <a:pt x="304" y="532"/>
                    </a:cubicBezTo>
                    <a:cubicBezTo>
                      <a:pt x="305" y="533"/>
                      <a:pt x="303" y="536"/>
                      <a:pt x="306" y="535"/>
                    </a:cubicBezTo>
                    <a:cubicBezTo>
                      <a:pt x="307" y="534"/>
                      <a:pt x="308" y="532"/>
                      <a:pt x="308" y="531"/>
                    </a:cubicBezTo>
                    <a:cubicBezTo>
                      <a:pt x="309" y="530"/>
                      <a:pt x="311" y="529"/>
                      <a:pt x="312" y="528"/>
                    </a:cubicBezTo>
                    <a:cubicBezTo>
                      <a:pt x="314" y="526"/>
                      <a:pt x="317" y="525"/>
                      <a:pt x="319" y="524"/>
                    </a:cubicBezTo>
                    <a:cubicBezTo>
                      <a:pt x="322" y="521"/>
                      <a:pt x="325" y="517"/>
                      <a:pt x="329" y="515"/>
                    </a:cubicBezTo>
                    <a:cubicBezTo>
                      <a:pt x="329" y="514"/>
                      <a:pt x="329" y="513"/>
                      <a:pt x="330" y="511"/>
                    </a:cubicBezTo>
                    <a:cubicBezTo>
                      <a:pt x="331" y="508"/>
                      <a:pt x="332" y="504"/>
                      <a:pt x="333" y="500"/>
                    </a:cubicBezTo>
                    <a:cubicBezTo>
                      <a:pt x="334" y="497"/>
                      <a:pt x="333" y="492"/>
                      <a:pt x="333" y="488"/>
                    </a:cubicBezTo>
                    <a:cubicBezTo>
                      <a:pt x="333" y="483"/>
                      <a:pt x="332" y="479"/>
                      <a:pt x="332" y="474"/>
                    </a:cubicBezTo>
                    <a:cubicBezTo>
                      <a:pt x="331" y="471"/>
                      <a:pt x="332" y="466"/>
                      <a:pt x="332" y="462"/>
                    </a:cubicBezTo>
                    <a:cubicBezTo>
                      <a:pt x="332" y="459"/>
                      <a:pt x="333" y="456"/>
                      <a:pt x="337" y="455"/>
                    </a:cubicBezTo>
                    <a:cubicBezTo>
                      <a:pt x="338" y="454"/>
                      <a:pt x="341" y="454"/>
                      <a:pt x="342" y="453"/>
                    </a:cubicBezTo>
                    <a:cubicBezTo>
                      <a:pt x="344" y="452"/>
                      <a:pt x="345" y="450"/>
                      <a:pt x="346" y="449"/>
                    </a:cubicBezTo>
                    <a:cubicBezTo>
                      <a:pt x="347" y="449"/>
                      <a:pt x="349" y="448"/>
                      <a:pt x="349" y="448"/>
                    </a:cubicBezTo>
                    <a:cubicBezTo>
                      <a:pt x="350" y="447"/>
                      <a:pt x="350" y="446"/>
                      <a:pt x="351" y="445"/>
                    </a:cubicBezTo>
                    <a:cubicBezTo>
                      <a:pt x="352" y="445"/>
                      <a:pt x="354" y="446"/>
                      <a:pt x="356" y="445"/>
                    </a:cubicBezTo>
                    <a:cubicBezTo>
                      <a:pt x="358" y="444"/>
                      <a:pt x="358" y="442"/>
                      <a:pt x="357" y="440"/>
                    </a:cubicBezTo>
                    <a:close/>
                  </a:path>
                </a:pathLst>
              </a:custGeom>
              <a:grpFill/>
              <a:ln w="3175" cap="rnd">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835" name="グループ化 834">
              <a:extLst>
                <a:ext uri="{FF2B5EF4-FFF2-40B4-BE49-F238E27FC236}">
                  <a16:creationId xmlns:a16="http://schemas.microsoft.com/office/drawing/2014/main" id="{0C90F713-F2BA-4946-9A50-D99F921B8C92}"/>
                </a:ext>
              </a:extLst>
            </p:cNvPr>
            <p:cNvGrpSpPr/>
            <p:nvPr/>
          </p:nvGrpSpPr>
          <p:grpSpPr>
            <a:xfrm>
              <a:off x="8600384" y="1069446"/>
              <a:ext cx="1317296" cy="1740659"/>
              <a:chOff x="603027" y="1302797"/>
              <a:chExt cx="1317296" cy="1740659"/>
            </a:xfrm>
          </p:grpSpPr>
          <p:sp>
            <p:nvSpPr>
              <p:cNvPr id="851" name="テキスト ボックス 850">
                <a:extLst>
                  <a:ext uri="{FF2B5EF4-FFF2-40B4-BE49-F238E27FC236}">
                    <a16:creationId xmlns:a16="http://schemas.microsoft.com/office/drawing/2014/main" id="{B0E077FB-D0C8-4B92-997E-9A58E8BA3906}"/>
                  </a:ext>
                </a:extLst>
              </p:cNvPr>
              <p:cNvSpPr txBox="1"/>
              <p:nvPr/>
            </p:nvSpPr>
            <p:spPr>
              <a:xfrm>
                <a:off x="1454315" y="1302797"/>
                <a:ext cx="108000" cy="169277"/>
              </a:xfrm>
              <a:prstGeom prst="rect">
                <a:avLst/>
              </a:prstGeom>
              <a:noFill/>
            </p:spPr>
            <p:txBody>
              <a:bodyPr wrap="square" rtlCol="0">
                <a:spAutoFit/>
              </a:bodyPr>
              <a:lstStyle/>
              <a:p>
                <a:r>
                  <a:rPr lang="ja-JP" altLang="en-US" sz="500" dirty="0"/>
                  <a:t>①</a:t>
                </a:r>
              </a:p>
            </p:txBody>
          </p:sp>
          <p:sp>
            <p:nvSpPr>
              <p:cNvPr id="852" name="テキスト ボックス 851">
                <a:extLst>
                  <a:ext uri="{FF2B5EF4-FFF2-40B4-BE49-F238E27FC236}">
                    <a16:creationId xmlns:a16="http://schemas.microsoft.com/office/drawing/2014/main" id="{4FAC1607-A0A3-40AC-83BD-47898C4BF43D}"/>
                  </a:ext>
                </a:extLst>
              </p:cNvPr>
              <p:cNvSpPr txBox="1"/>
              <p:nvPr/>
            </p:nvSpPr>
            <p:spPr>
              <a:xfrm>
                <a:off x="1290583" y="1454938"/>
                <a:ext cx="108000" cy="169277"/>
              </a:xfrm>
              <a:prstGeom prst="rect">
                <a:avLst/>
              </a:prstGeom>
              <a:noFill/>
            </p:spPr>
            <p:txBody>
              <a:bodyPr wrap="square" rtlCol="0">
                <a:spAutoFit/>
              </a:bodyPr>
              <a:lstStyle/>
              <a:p>
                <a:r>
                  <a:rPr lang="ja-JP" altLang="en-US" sz="500" dirty="0"/>
                  <a:t>②</a:t>
                </a:r>
              </a:p>
            </p:txBody>
          </p:sp>
          <p:sp>
            <p:nvSpPr>
              <p:cNvPr id="853" name="テキスト ボックス 852">
                <a:extLst>
                  <a:ext uri="{FF2B5EF4-FFF2-40B4-BE49-F238E27FC236}">
                    <a16:creationId xmlns:a16="http://schemas.microsoft.com/office/drawing/2014/main" id="{F43E8F17-5A08-49F3-A411-FB999FBCD13D}"/>
                  </a:ext>
                </a:extLst>
              </p:cNvPr>
              <p:cNvSpPr txBox="1"/>
              <p:nvPr/>
            </p:nvSpPr>
            <p:spPr>
              <a:xfrm>
                <a:off x="1372126" y="1651269"/>
                <a:ext cx="108000" cy="169277"/>
              </a:xfrm>
              <a:prstGeom prst="rect">
                <a:avLst/>
              </a:prstGeom>
              <a:noFill/>
            </p:spPr>
            <p:txBody>
              <a:bodyPr wrap="square" rtlCol="0">
                <a:spAutoFit/>
              </a:bodyPr>
              <a:lstStyle/>
              <a:p>
                <a:r>
                  <a:rPr lang="ja-JP" altLang="en-US" sz="500" dirty="0"/>
                  <a:t>③</a:t>
                </a:r>
              </a:p>
            </p:txBody>
          </p:sp>
          <p:sp>
            <p:nvSpPr>
              <p:cNvPr id="854" name="テキスト ボックス 853">
                <a:extLst>
                  <a:ext uri="{FF2B5EF4-FFF2-40B4-BE49-F238E27FC236}">
                    <a16:creationId xmlns:a16="http://schemas.microsoft.com/office/drawing/2014/main" id="{75CBB9CE-C1E8-413B-9E33-2D5355EE8BAB}"/>
                  </a:ext>
                </a:extLst>
              </p:cNvPr>
              <p:cNvSpPr txBox="1"/>
              <p:nvPr/>
            </p:nvSpPr>
            <p:spPr>
              <a:xfrm>
                <a:off x="1812323" y="1510941"/>
                <a:ext cx="108000" cy="169277"/>
              </a:xfrm>
              <a:prstGeom prst="rect">
                <a:avLst/>
              </a:prstGeom>
              <a:noFill/>
            </p:spPr>
            <p:txBody>
              <a:bodyPr wrap="square" rtlCol="0">
                <a:spAutoFit/>
              </a:bodyPr>
              <a:lstStyle/>
              <a:p>
                <a:r>
                  <a:rPr lang="ja-JP" altLang="en-US" sz="500" dirty="0"/>
                  <a:t>④</a:t>
                </a:r>
              </a:p>
            </p:txBody>
          </p:sp>
          <p:sp>
            <p:nvSpPr>
              <p:cNvPr id="855" name="テキスト ボックス 854">
                <a:extLst>
                  <a:ext uri="{FF2B5EF4-FFF2-40B4-BE49-F238E27FC236}">
                    <a16:creationId xmlns:a16="http://schemas.microsoft.com/office/drawing/2014/main" id="{0FF5DE56-9F5C-4B38-9AF3-95BB54DDE34E}"/>
                  </a:ext>
                </a:extLst>
              </p:cNvPr>
              <p:cNvSpPr txBox="1"/>
              <p:nvPr/>
            </p:nvSpPr>
            <p:spPr>
              <a:xfrm>
                <a:off x="1665398" y="1675430"/>
                <a:ext cx="108000" cy="169277"/>
              </a:xfrm>
              <a:prstGeom prst="rect">
                <a:avLst/>
              </a:prstGeom>
              <a:noFill/>
            </p:spPr>
            <p:txBody>
              <a:bodyPr wrap="square" rtlCol="0">
                <a:spAutoFit/>
              </a:bodyPr>
              <a:lstStyle/>
              <a:p>
                <a:r>
                  <a:rPr lang="ja-JP" altLang="en-US" sz="500" dirty="0"/>
                  <a:t>⑤</a:t>
                </a:r>
              </a:p>
            </p:txBody>
          </p:sp>
          <p:sp>
            <p:nvSpPr>
              <p:cNvPr id="856" name="テキスト ボックス 855">
                <a:extLst>
                  <a:ext uri="{FF2B5EF4-FFF2-40B4-BE49-F238E27FC236}">
                    <a16:creationId xmlns:a16="http://schemas.microsoft.com/office/drawing/2014/main" id="{6743B8E8-AC34-49BF-810F-55F19D08DF31}"/>
                  </a:ext>
                </a:extLst>
              </p:cNvPr>
              <p:cNvSpPr txBox="1"/>
              <p:nvPr/>
            </p:nvSpPr>
            <p:spPr>
              <a:xfrm>
                <a:off x="1650625" y="1785542"/>
                <a:ext cx="108000" cy="169277"/>
              </a:xfrm>
              <a:prstGeom prst="rect">
                <a:avLst/>
              </a:prstGeom>
              <a:noFill/>
            </p:spPr>
            <p:txBody>
              <a:bodyPr wrap="square" rtlCol="0">
                <a:spAutoFit/>
              </a:bodyPr>
              <a:lstStyle/>
              <a:p>
                <a:r>
                  <a:rPr lang="ja-JP" altLang="en-US" sz="500" dirty="0"/>
                  <a:t>⑥</a:t>
                </a:r>
              </a:p>
            </p:txBody>
          </p:sp>
          <p:sp>
            <p:nvSpPr>
              <p:cNvPr id="857" name="テキスト ボックス 856">
                <a:extLst>
                  <a:ext uri="{FF2B5EF4-FFF2-40B4-BE49-F238E27FC236}">
                    <a16:creationId xmlns:a16="http://schemas.microsoft.com/office/drawing/2014/main" id="{A6F72C02-BBC5-4F7B-87FB-C58E3A66245E}"/>
                  </a:ext>
                </a:extLst>
              </p:cNvPr>
              <p:cNvSpPr txBox="1"/>
              <p:nvPr/>
            </p:nvSpPr>
            <p:spPr>
              <a:xfrm>
                <a:off x="1701276" y="1913112"/>
                <a:ext cx="108000" cy="169277"/>
              </a:xfrm>
              <a:prstGeom prst="rect">
                <a:avLst/>
              </a:prstGeom>
              <a:noFill/>
            </p:spPr>
            <p:txBody>
              <a:bodyPr wrap="square" rtlCol="0">
                <a:spAutoFit/>
              </a:bodyPr>
              <a:lstStyle/>
              <a:p>
                <a:r>
                  <a:rPr lang="ja-JP" altLang="en-US" sz="500" dirty="0"/>
                  <a:t>⑦</a:t>
                </a:r>
              </a:p>
            </p:txBody>
          </p:sp>
          <p:sp>
            <p:nvSpPr>
              <p:cNvPr id="858" name="テキスト ボックス 857">
                <a:extLst>
                  <a:ext uri="{FF2B5EF4-FFF2-40B4-BE49-F238E27FC236}">
                    <a16:creationId xmlns:a16="http://schemas.microsoft.com/office/drawing/2014/main" id="{3468D0B3-AE6F-4F9D-B988-2CD00316E24E}"/>
                  </a:ext>
                </a:extLst>
              </p:cNvPr>
              <p:cNvSpPr txBox="1"/>
              <p:nvPr/>
            </p:nvSpPr>
            <p:spPr>
              <a:xfrm>
                <a:off x="1538873" y="2073428"/>
                <a:ext cx="108000" cy="169277"/>
              </a:xfrm>
              <a:prstGeom prst="rect">
                <a:avLst/>
              </a:prstGeom>
              <a:noFill/>
            </p:spPr>
            <p:txBody>
              <a:bodyPr wrap="square" rtlCol="0">
                <a:spAutoFit/>
              </a:bodyPr>
              <a:lstStyle/>
              <a:p>
                <a:r>
                  <a:rPr lang="ja-JP" altLang="en-US" sz="500" dirty="0"/>
                  <a:t>⑧</a:t>
                </a:r>
                <a:endParaRPr lang="en-US" altLang="ja-JP" sz="500" dirty="0"/>
              </a:p>
            </p:txBody>
          </p:sp>
          <p:sp>
            <p:nvSpPr>
              <p:cNvPr id="859" name="テキスト ボックス 858">
                <a:extLst>
                  <a:ext uri="{FF2B5EF4-FFF2-40B4-BE49-F238E27FC236}">
                    <a16:creationId xmlns:a16="http://schemas.microsoft.com/office/drawing/2014/main" id="{51EAA824-DD36-40C1-AD8A-1BC09B834C78}"/>
                  </a:ext>
                </a:extLst>
              </p:cNvPr>
              <p:cNvSpPr txBox="1"/>
              <p:nvPr/>
            </p:nvSpPr>
            <p:spPr>
              <a:xfrm>
                <a:off x="1379822" y="1785497"/>
                <a:ext cx="108000" cy="169277"/>
              </a:xfrm>
              <a:prstGeom prst="rect">
                <a:avLst/>
              </a:prstGeom>
              <a:noFill/>
            </p:spPr>
            <p:txBody>
              <a:bodyPr wrap="square" rtlCol="0">
                <a:spAutoFit/>
              </a:bodyPr>
              <a:lstStyle/>
              <a:p>
                <a:r>
                  <a:rPr lang="ja-JP" altLang="en-US" sz="500" dirty="0"/>
                  <a:t>⑨</a:t>
                </a:r>
              </a:p>
            </p:txBody>
          </p:sp>
          <p:sp>
            <p:nvSpPr>
              <p:cNvPr id="860" name="テキスト ボックス 859">
                <a:extLst>
                  <a:ext uri="{FF2B5EF4-FFF2-40B4-BE49-F238E27FC236}">
                    <a16:creationId xmlns:a16="http://schemas.microsoft.com/office/drawing/2014/main" id="{CC7127AD-3C73-465B-88B7-60E41BAE4F55}"/>
                  </a:ext>
                </a:extLst>
              </p:cNvPr>
              <p:cNvSpPr txBox="1"/>
              <p:nvPr/>
            </p:nvSpPr>
            <p:spPr>
              <a:xfrm>
                <a:off x="1516905" y="1835476"/>
                <a:ext cx="108000" cy="169277"/>
              </a:xfrm>
              <a:prstGeom prst="rect">
                <a:avLst/>
              </a:prstGeom>
              <a:noFill/>
            </p:spPr>
            <p:txBody>
              <a:bodyPr wrap="square" rtlCol="0">
                <a:spAutoFit/>
              </a:bodyPr>
              <a:lstStyle/>
              <a:p>
                <a:r>
                  <a:rPr lang="ja-JP" altLang="en-US" sz="500" dirty="0"/>
                  <a:t>⑪</a:t>
                </a:r>
              </a:p>
            </p:txBody>
          </p:sp>
          <p:sp>
            <p:nvSpPr>
              <p:cNvPr id="861" name="テキスト ボックス 860">
                <a:extLst>
                  <a:ext uri="{FF2B5EF4-FFF2-40B4-BE49-F238E27FC236}">
                    <a16:creationId xmlns:a16="http://schemas.microsoft.com/office/drawing/2014/main" id="{687ED40F-79E5-43A3-AEF4-78A5FE48C9F4}"/>
                  </a:ext>
                </a:extLst>
              </p:cNvPr>
              <p:cNvSpPr txBox="1"/>
              <p:nvPr/>
            </p:nvSpPr>
            <p:spPr>
              <a:xfrm>
                <a:off x="1470189" y="2054437"/>
                <a:ext cx="108000" cy="169277"/>
              </a:xfrm>
              <a:prstGeom prst="rect">
                <a:avLst/>
              </a:prstGeom>
              <a:noFill/>
            </p:spPr>
            <p:txBody>
              <a:bodyPr wrap="square" rtlCol="0">
                <a:spAutoFit/>
              </a:bodyPr>
              <a:lstStyle/>
              <a:p>
                <a:r>
                  <a:rPr lang="ja-JP" altLang="en-US" sz="500" dirty="0"/>
                  <a:t>⑰</a:t>
                </a:r>
                <a:endParaRPr lang="en-US" altLang="ja-JP" sz="500" dirty="0"/>
              </a:p>
            </p:txBody>
          </p:sp>
          <p:sp>
            <p:nvSpPr>
              <p:cNvPr id="862" name="テキスト ボックス 861">
                <a:extLst>
                  <a:ext uri="{FF2B5EF4-FFF2-40B4-BE49-F238E27FC236}">
                    <a16:creationId xmlns:a16="http://schemas.microsoft.com/office/drawing/2014/main" id="{C38C0C6E-353F-4E2C-9405-9A4A0A3F9A0B}"/>
                  </a:ext>
                </a:extLst>
              </p:cNvPr>
              <p:cNvSpPr txBox="1"/>
              <p:nvPr/>
            </p:nvSpPr>
            <p:spPr>
              <a:xfrm>
                <a:off x="1439609" y="1899781"/>
                <a:ext cx="108000" cy="169277"/>
              </a:xfrm>
              <a:prstGeom prst="rect">
                <a:avLst/>
              </a:prstGeom>
              <a:noFill/>
            </p:spPr>
            <p:txBody>
              <a:bodyPr wrap="square" rtlCol="0">
                <a:spAutoFit/>
              </a:bodyPr>
              <a:lstStyle/>
              <a:p>
                <a:r>
                  <a:rPr lang="ja-JP" altLang="en-US" sz="500" dirty="0"/>
                  <a:t>⑫</a:t>
                </a:r>
              </a:p>
            </p:txBody>
          </p:sp>
          <p:sp>
            <p:nvSpPr>
              <p:cNvPr id="863" name="テキスト ボックス 862">
                <a:extLst>
                  <a:ext uri="{FF2B5EF4-FFF2-40B4-BE49-F238E27FC236}">
                    <a16:creationId xmlns:a16="http://schemas.microsoft.com/office/drawing/2014/main" id="{D473F8CC-A625-4DDB-BF56-96B89AB0CF47}"/>
                  </a:ext>
                </a:extLst>
              </p:cNvPr>
              <p:cNvSpPr txBox="1"/>
              <p:nvPr/>
            </p:nvSpPr>
            <p:spPr>
              <a:xfrm>
                <a:off x="1419072" y="1972840"/>
                <a:ext cx="108000" cy="169277"/>
              </a:xfrm>
              <a:prstGeom prst="rect">
                <a:avLst/>
              </a:prstGeom>
              <a:noFill/>
            </p:spPr>
            <p:txBody>
              <a:bodyPr wrap="square" rtlCol="0">
                <a:spAutoFit/>
              </a:bodyPr>
              <a:lstStyle/>
              <a:p>
                <a:r>
                  <a:rPr lang="ja-JP" altLang="en-US" sz="500" dirty="0"/>
                  <a:t>⑭</a:t>
                </a:r>
              </a:p>
            </p:txBody>
          </p:sp>
          <p:sp>
            <p:nvSpPr>
              <p:cNvPr id="864" name="テキスト ボックス 863">
                <a:extLst>
                  <a:ext uri="{FF2B5EF4-FFF2-40B4-BE49-F238E27FC236}">
                    <a16:creationId xmlns:a16="http://schemas.microsoft.com/office/drawing/2014/main" id="{484AF452-5689-4C45-B571-78498937F02D}"/>
                  </a:ext>
                </a:extLst>
              </p:cNvPr>
              <p:cNvSpPr txBox="1"/>
              <p:nvPr/>
            </p:nvSpPr>
            <p:spPr>
              <a:xfrm>
                <a:off x="1329526" y="2054888"/>
                <a:ext cx="108000" cy="169277"/>
              </a:xfrm>
              <a:prstGeom prst="rect">
                <a:avLst/>
              </a:prstGeom>
              <a:noFill/>
            </p:spPr>
            <p:txBody>
              <a:bodyPr wrap="square" rtlCol="0">
                <a:spAutoFit/>
              </a:bodyPr>
              <a:lstStyle/>
              <a:p>
                <a:r>
                  <a:rPr lang="ja-JP" altLang="en-US" sz="500" dirty="0"/>
                  <a:t>⑮</a:t>
                </a:r>
              </a:p>
            </p:txBody>
          </p:sp>
          <p:sp>
            <p:nvSpPr>
              <p:cNvPr id="865" name="テキスト ボックス 864">
                <a:extLst>
                  <a:ext uri="{FF2B5EF4-FFF2-40B4-BE49-F238E27FC236}">
                    <a16:creationId xmlns:a16="http://schemas.microsoft.com/office/drawing/2014/main" id="{1F6F0029-A0B4-4EEF-A5E4-773E16E7007D}"/>
                  </a:ext>
                </a:extLst>
              </p:cNvPr>
              <p:cNvSpPr txBox="1"/>
              <p:nvPr/>
            </p:nvSpPr>
            <p:spPr>
              <a:xfrm>
                <a:off x="1397424" y="2055440"/>
                <a:ext cx="108000" cy="169277"/>
              </a:xfrm>
              <a:prstGeom prst="rect">
                <a:avLst/>
              </a:prstGeom>
              <a:noFill/>
            </p:spPr>
            <p:txBody>
              <a:bodyPr wrap="square" rtlCol="0">
                <a:spAutoFit/>
              </a:bodyPr>
              <a:lstStyle/>
              <a:p>
                <a:r>
                  <a:rPr lang="ja-JP" altLang="en-US" sz="500" dirty="0"/>
                  <a:t>⑯</a:t>
                </a:r>
              </a:p>
            </p:txBody>
          </p:sp>
          <p:sp>
            <p:nvSpPr>
              <p:cNvPr id="866" name="テキスト ボックス 865">
                <a:extLst>
                  <a:ext uri="{FF2B5EF4-FFF2-40B4-BE49-F238E27FC236}">
                    <a16:creationId xmlns:a16="http://schemas.microsoft.com/office/drawing/2014/main" id="{610AEF2A-42D2-4AE3-809B-043F0C23F63B}"/>
                  </a:ext>
                </a:extLst>
              </p:cNvPr>
              <p:cNvSpPr txBox="1"/>
              <p:nvPr/>
            </p:nvSpPr>
            <p:spPr>
              <a:xfrm>
                <a:off x="1578331" y="2257300"/>
                <a:ext cx="108000" cy="169277"/>
              </a:xfrm>
              <a:prstGeom prst="rect">
                <a:avLst/>
              </a:prstGeom>
              <a:noFill/>
            </p:spPr>
            <p:txBody>
              <a:bodyPr wrap="square" rtlCol="0">
                <a:spAutoFit/>
              </a:bodyPr>
              <a:lstStyle/>
              <a:p>
                <a:r>
                  <a:rPr lang="ja-JP" altLang="en-US" sz="500" dirty="0"/>
                  <a:t>⑱</a:t>
                </a:r>
                <a:endParaRPr lang="en-US" altLang="ja-JP" sz="500" dirty="0"/>
              </a:p>
            </p:txBody>
          </p:sp>
          <p:sp>
            <p:nvSpPr>
              <p:cNvPr id="867" name="テキスト ボックス 866">
                <a:extLst>
                  <a:ext uri="{FF2B5EF4-FFF2-40B4-BE49-F238E27FC236}">
                    <a16:creationId xmlns:a16="http://schemas.microsoft.com/office/drawing/2014/main" id="{3B37FC3E-D04A-4617-B43C-9C3111B4E4DE}"/>
                  </a:ext>
                </a:extLst>
              </p:cNvPr>
              <p:cNvSpPr txBox="1"/>
              <p:nvPr/>
            </p:nvSpPr>
            <p:spPr>
              <a:xfrm>
                <a:off x="1507813" y="2409414"/>
                <a:ext cx="108000" cy="169277"/>
              </a:xfrm>
              <a:prstGeom prst="rect">
                <a:avLst/>
              </a:prstGeom>
              <a:noFill/>
            </p:spPr>
            <p:txBody>
              <a:bodyPr wrap="square" rtlCol="0">
                <a:spAutoFit/>
              </a:bodyPr>
              <a:lstStyle/>
              <a:p>
                <a:r>
                  <a:rPr lang="ja-JP" altLang="en-US" sz="500" dirty="0"/>
                  <a:t>⑲</a:t>
                </a:r>
                <a:endParaRPr lang="en-US" altLang="ja-JP" sz="500" dirty="0"/>
              </a:p>
            </p:txBody>
          </p:sp>
          <p:sp>
            <p:nvSpPr>
              <p:cNvPr id="868" name="テキスト ボックス 867">
                <a:extLst>
                  <a:ext uri="{FF2B5EF4-FFF2-40B4-BE49-F238E27FC236}">
                    <a16:creationId xmlns:a16="http://schemas.microsoft.com/office/drawing/2014/main" id="{14B1E85F-74E1-496F-9891-C1B702142136}"/>
                  </a:ext>
                </a:extLst>
              </p:cNvPr>
              <p:cNvSpPr txBox="1"/>
              <p:nvPr/>
            </p:nvSpPr>
            <p:spPr>
              <a:xfrm>
                <a:off x="1518970" y="2578691"/>
                <a:ext cx="108000" cy="169277"/>
              </a:xfrm>
              <a:prstGeom prst="rect">
                <a:avLst/>
              </a:prstGeom>
              <a:noFill/>
            </p:spPr>
            <p:txBody>
              <a:bodyPr wrap="square" rtlCol="0">
                <a:spAutoFit/>
              </a:bodyPr>
              <a:lstStyle/>
              <a:p>
                <a:r>
                  <a:rPr lang="ja-JP" altLang="en-US" sz="500" dirty="0"/>
                  <a:t>⑳</a:t>
                </a:r>
                <a:endParaRPr lang="en-US" altLang="ja-JP" sz="500" dirty="0"/>
              </a:p>
            </p:txBody>
          </p:sp>
          <p:sp>
            <p:nvSpPr>
              <p:cNvPr id="869" name="テキスト ボックス 868">
                <a:extLst>
                  <a:ext uri="{FF2B5EF4-FFF2-40B4-BE49-F238E27FC236}">
                    <a16:creationId xmlns:a16="http://schemas.microsoft.com/office/drawing/2014/main" id="{3461C1F8-302F-4013-BF28-065BA1A346E9}"/>
                  </a:ext>
                </a:extLst>
              </p:cNvPr>
              <p:cNvSpPr txBox="1"/>
              <p:nvPr/>
            </p:nvSpPr>
            <p:spPr>
              <a:xfrm>
                <a:off x="1416016" y="2248529"/>
                <a:ext cx="108000" cy="169277"/>
              </a:xfrm>
              <a:prstGeom prst="rect">
                <a:avLst/>
              </a:prstGeom>
              <a:noFill/>
            </p:spPr>
            <p:txBody>
              <a:bodyPr wrap="square" rtlCol="0">
                <a:spAutoFit/>
              </a:bodyPr>
              <a:lstStyle/>
              <a:p>
                <a:r>
                  <a:rPr lang="ja-JP" altLang="en-US" sz="500" dirty="0"/>
                  <a:t>㉑</a:t>
                </a:r>
                <a:endParaRPr lang="en-US" altLang="ja-JP" sz="500" dirty="0"/>
              </a:p>
            </p:txBody>
          </p:sp>
          <p:sp>
            <p:nvSpPr>
              <p:cNvPr id="870" name="テキスト ボックス 869">
                <a:extLst>
                  <a:ext uri="{FF2B5EF4-FFF2-40B4-BE49-F238E27FC236}">
                    <a16:creationId xmlns:a16="http://schemas.microsoft.com/office/drawing/2014/main" id="{4265D198-A148-45E2-95DE-17296DD8D145}"/>
                  </a:ext>
                </a:extLst>
              </p:cNvPr>
              <p:cNvSpPr txBox="1"/>
              <p:nvPr/>
            </p:nvSpPr>
            <p:spPr>
              <a:xfrm>
                <a:off x="1498456" y="2252736"/>
                <a:ext cx="108000" cy="169277"/>
              </a:xfrm>
              <a:prstGeom prst="rect">
                <a:avLst/>
              </a:prstGeom>
              <a:noFill/>
            </p:spPr>
            <p:txBody>
              <a:bodyPr wrap="square" rtlCol="0">
                <a:spAutoFit/>
              </a:bodyPr>
              <a:lstStyle/>
              <a:p>
                <a:r>
                  <a:rPr lang="ja-JP" altLang="en-US" sz="500" dirty="0"/>
                  <a:t>㉒</a:t>
                </a:r>
                <a:endParaRPr lang="en-US" altLang="ja-JP" sz="500" dirty="0"/>
              </a:p>
            </p:txBody>
          </p:sp>
          <p:sp>
            <p:nvSpPr>
              <p:cNvPr id="871" name="テキスト ボックス 870">
                <a:extLst>
                  <a:ext uri="{FF2B5EF4-FFF2-40B4-BE49-F238E27FC236}">
                    <a16:creationId xmlns:a16="http://schemas.microsoft.com/office/drawing/2014/main" id="{A2033ACB-0B44-4899-BABE-1C8F18070823}"/>
                  </a:ext>
                </a:extLst>
              </p:cNvPr>
              <p:cNvSpPr txBox="1"/>
              <p:nvPr/>
            </p:nvSpPr>
            <p:spPr>
              <a:xfrm>
                <a:off x="1235836" y="2333181"/>
                <a:ext cx="108000" cy="169277"/>
              </a:xfrm>
              <a:prstGeom prst="rect">
                <a:avLst/>
              </a:prstGeom>
              <a:noFill/>
            </p:spPr>
            <p:txBody>
              <a:bodyPr wrap="square" rtlCol="0">
                <a:spAutoFit/>
              </a:bodyPr>
              <a:lstStyle/>
              <a:p>
                <a:r>
                  <a:rPr lang="ja-JP" altLang="en-US" sz="500" dirty="0"/>
                  <a:t>㉓</a:t>
                </a:r>
                <a:endParaRPr lang="en-US" altLang="ja-JP" sz="500" dirty="0"/>
              </a:p>
            </p:txBody>
          </p:sp>
          <p:sp>
            <p:nvSpPr>
              <p:cNvPr id="872" name="テキスト ボックス 871">
                <a:extLst>
                  <a:ext uri="{FF2B5EF4-FFF2-40B4-BE49-F238E27FC236}">
                    <a16:creationId xmlns:a16="http://schemas.microsoft.com/office/drawing/2014/main" id="{1593717A-5A4A-4044-B59F-498E44A5E512}"/>
                  </a:ext>
                </a:extLst>
              </p:cNvPr>
              <p:cNvSpPr txBox="1"/>
              <p:nvPr/>
            </p:nvSpPr>
            <p:spPr>
              <a:xfrm>
                <a:off x="1173629" y="2571941"/>
                <a:ext cx="108000" cy="169277"/>
              </a:xfrm>
              <a:prstGeom prst="rect">
                <a:avLst/>
              </a:prstGeom>
              <a:noFill/>
            </p:spPr>
            <p:txBody>
              <a:bodyPr wrap="square" rtlCol="0">
                <a:spAutoFit/>
              </a:bodyPr>
              <a:lstStyle/>
              <a:p>
                <a:r>
                  <a:rPr lang="ja-JP" altLang="en-US" sz="500" dirty="0"/>
                  <a:t>㉔</a:t>
                </a:r>
                <a:endParaRPr lang="en-US" altLang="ja-JP" sz="500" dirty="0"/>
              </a:p>
            </p:txBody>
          </p:sp>
          <p:sp>
            <p:nvSpPr>
              <p:cNvPr id="873" name="テキスト ボックス 872">
                <a:extLst>
                  <a:ext uri="{FF2B5EF4-FFF2-40B4-BE49-F238E27FC236}">
                    <a16:creationId xmlns:a16="http://schemas.microsoft.com/office/drawing/2014/main" id="{64EE7FE3-05A7-46B3-9853-2B46AF376AB7}"/>
                  </a:ext>
                </a:extLst>
              </p:cNvPr>
              <p:cNvSpPr txBox="1"/>
              <p:nvPr/>
            </p:nvSpPr>
            <p:spPr>
              <a:xfrm>
                <a:off x="1039144" y="2553794"/>
                <a:ext cx="108000" cy="169277"/>
              </a:xfrm>
              <a:prstGeom prst="rect">
                <a:avLst/>
              </a:prstGeom>
              <a:noFill/>
            </p:spPr>
            <p:txBody>
              <a:bodyPr wrap="square" rtlCol="0">
                <a:spAutoFit/>
              </a:bodyPr>
              <a:lstStyle/>
              <a:p>
                <a:r>
                  <a:rPr lang="ja-JP" altLang="en-US" sz="500" dirty="0"/>
                  <a:t>㉕</a:t>
                </a:r>
                <a:endParaRPr lang="en-US" altLang="ja-JP" sz="500" dirty="0"/>
              </a:p>
            </p:txBody>
          </p:sp>
          <p:sp>
            <p:nvSpPr>
              <p:cNvPr id="874" name="テキスト ボックス 873">
                <a:extLst>
                  <a:ext uri="{FF2B5EF4-FFF2-40B4-BE49-F238E27FC236}">
                    <a16:creationId xmlns:a16="http://schemas.microsoft.com/office/drawing/2014/main" id="{BC9BC328-6C87-4674-800D-F78A0FD106D3}"/>
                  </a:ext>
                </a:extLst>
              </p:cNvPr>
              <p:cNvSpPr txBox="1"/>
              <p:nvPr/>
            </p:nvSpPr>
            <p:spPr>
              <a:xfrm>
                <a:off x="938096" y="2643600"/>
                <a:ext cx="108000" cy="169277"/>
              </a:xfrm>
              <a:prstGeom prst="rect">
                <a:avLst/>
              </a:prstGeom>
              <a:noFill/>
            </p:spPr>
            <p:txBody>
              <a:bodyPr wrap="square" rtlCol="0">
                <a:spAutoFit/>
              </a:bodyPr>
              <a:lstStyle/>
              <a:p>
                <a:r>
                  <a:rPr lang="ja-JP" altLang="en-US" sz="500" dirty="0"/>
                  <a:t>㉖</a:t>
                </a:r>
                <a:endParaRPr lang="en-US" altLang="ja-JP" sz="500" dirty="0"/>
              </a:p>
            </p:txBody>
          </p:sp>
          <p:sp>
            <p:nvSpPr>
              <p:cNvPr id="875" name="テキスト ボックス 874">
                <a:extLst>
                  <a:ext uri="{FF2B5EF4-FFF2-40B4-BE49-F238E27FC236}">
                    <a16:creationId xmlns:a16="http://schemas.microsoft.com/office/drawing/2014/main" id="{14A1D600-BDDB-4111-B843-8BBD7E09D885}"/>
                  </a:ext>
                </a:extLst>
              </p:cNvPr>
              <p:cNvSpPr txBox="1"/>
              <p:nvPr/>
            </p:nvSpPr>
            <p:spPr>
              <a:xfrm>
                <a:off x="1024378" y="2782049"/>
                <a:ext cx="108000" cy="169277"/>
              </a:xfrm>
              <a:prstGeom prst="rect">
                <a:avLst/>
              </a:prstGeom>
              <a:noFill/>
            </p:spPr>
            <p:txBody>
              <a:bodyPr wrap="square" rtlCol="0">
                <a:spAutoFit/>
              </a:bodyPr>
              <a:lstStyle/>
              <a:p>
                <a:r>
                  <a:rPr lang="ja-JP" altLang="en-US" sz="500" dirty="0"/>
                  <a:t>㉗</a:t>
                </a:r>
                <a:endParaRPr lang="en-US" altLang="ja-JP" sz="500" dirty="0"/>
              </a:p>
            </p:txBody>
          </p:sp>
          <p:sp>
            <p:nvSpPr>
              <p:cNvPr id="876" name="テキスト ボックス 875">
                <a:extLst>
                  <a:ext uri="{FF2B5EF4-FFF2-40B4-BE49-F238E27FC236}">
                    <a16:creationId xmlns:a16="http://schemas.microsoft.com/office/drawing/2014/main" id="{90F8B3AF-B90F-4774-B766-0F50859BEDA7}"/>
                  </a:ext>
                </a:extLst>
              </p:cNvPr>
              <p:cNvSpPr txBox="1"/>
              <p:nvPr/>
            </p:nvSpPr>
            <p:spPr>
              <a:xfrm>
                <a:off x="603027" y="2874179"/>
                <a:ext cx="108000" cy="169277"/>
              </a:xfrm>
              <a:prstGeom prst="rect">
                <a:avLst/>
              </a:prstGeom>
              <a:noFill/>
            </p:spPr>
            <p:txBody>
              <a:bodyPr wrap="square" rtlCol="0">
                <a:spAutoFit/>
              </a:bodyPr>
              <a:lstStyle/>
              <a:p>
                <a:r>
                  <a:rPr lang="ja-JP" altLang="en-US" sz="500" dirty="0"/>
                  <a:t>㉘</a:t>
                </a:r>
                <a:endParaRPr lang="en-US" altLang="ja-JP" sz="500" dirty="0"/>
              </a:p>
            </p:txBody>
          </p:sp>
        </p:grpSp>
        <p:sp>
          <p:nvSpPr>
            <p:cNvPr id="836" name="テキスト ボックス 835">
              <a:extLst>
                <a:ext uri="{FF2B5EF4-FFF2-40B4-BE49-F238E27FC236}">
                  <a16:creationId xmlns:a16="http://schemas.microsoft.com/office/drawing/2014/main" id="{B7C4FA19-CB69-4CD9-9E17-AEF7E1D646F0}"/>
                </a:ext>
              </a:extLst>
            </p:cNvPr>
            <p:cNvSpPr txBox="1"/>
            <p:nvPr/>
          </p:nvSpPr>
          <p:spPr>
            <a:xfrm>
              <a:off x="9397274" y="1612304"/>
              <a:ext cx="108000" cy="169277"/>
            </a:xfrm>
            <a:prstGeom prst="rect">
              <a:avLst/>
            </a:prstGeom>
            <a:noFill/>
          </p:spPr>
          <p:txBody>
            <a:bodyPr wrap="square" rtlCol="0">
              <a:spAutoFit/>
            </a:bodyPr>
            <a:lstStyle/>
            <a:p>
              <a:r>
                <a:rPr lang="ja-JP" altLang="en-US" sz="500" dirty="0"/>
                <a:t>⑩</a:t>
              </a:r>
            </a:p>
          </p:txBody>
        </p:sp>
        <p:sp>
          <p:nvSpPr>
            <p:cNvPr id="837" name="テキスト ボックス 836">
              <a:extLst>
                <a:ext uri="{FF2B5EF4-FFF2-40B4-BE49-F238E27FC236}">
                  <a16:creationId xmlns:a16="http://schemas.microsoft.com/office/drawing/2014/main" id="{5ECDB9B5-11FA-4A9C-ADDF-207937E59C2B}"/>
                </a:ext>
              </a:extLst>
            </p:cNvPr>
            <p:cNvSpPr txBox="1"/>
            <p:nvPr/>
          </p:nvSpPr>
          <p:spPr>
            <a:xfrm>
              <a:off x="9386295" y="1691191"/>
              <a:ext cx="108000" cy="169277"/>
            </a:xfrm>
            <a:prstGeom prst="rect">
              <a:avLst/>
            </a:prstGeom>
            <a:noFill/>
          </p:spPr>
          <p:txBody>
            <a:bodyPr wrap="square" rtlCol="0">
              <a:spAutoFit/>
            </a:bodyPr>
            <a:lstStyle/>
            <a:p>
              <a:r>
                <a:rPr lang="ja-JP" altLang="en-US" sz="500" dirty="0"/>
                <a:t>⑬</a:t>
              </a:r>
            </a:p>
          </p:txBody>
        </p:sp>
        <p:grpSp>
          <p:nvGrpSpPr>
            <p:cNvPr id="839" name="グループ化 838">
              <a:extLst>
                <a:ext uri="{FF2B5EF4-FFF2-40B4-BE49-F238E27FC236}">
                  <a16:creationId xmlns:a16="http://schemas.microsoft.com/office/drawing/2014/main" id="{083FEA3F-E3F3-43F1-BE1F-C7FFF652FB2D}"/>
                </a:ext>
              </a:extLst>
            </p:cNvPr>
            <p:cNvGrpSpPr/>
            <p:nvPr/>
          </p:nvGrpSpPr>
          <p:grpSpPr>
            <a:xfrm>
              <a:off x="8392457" y="1482781"/>
              <a:ext cx="1771571" cy="1410671"/>
              <a:chOff x="2462199" y="1686619"/>
              <a:chExt cx="1771571" cy="1410671"/>
            </a:xfrm>
          </p:grpSpPr>
          <p:cxnSp>
            <p:nvCxnSpPr>
              <p:cNvPr id="840" name="直線コネクタ 839">
                <a:extLst>
                  <a:ext uri="{FF2B5EF4-FFF2-40B4-BE49-F238E27FC236}">
                    <a16:creationId xmlns:a16="http://schemas.microsoft.com/office/drawing/2014/main" id="{C1947076-F8DA-4B16-BD54-6C33255B7A8A}"/>
                  </a:ext>
                </a:extLst>
              </p:cNvPr>
              <p:cNvCxnSpPr>
                <a:cxnSpLocks/>
              </p:cNvCxnSpPr>
              <p:nvPr/>
            </p:nvCxnSpPr>
            <p:spPr>
              <a:xfrm flipH="1">
                <a:off x="3691187" y="1835683"/>
                <a:ext cx="86784" cy="4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直線コネクタ 840">
                <a:extLst>
                  <a:ext uri="{FF2B5EF4-FFF2-40B4-BE49-F238E27FC236}">
                    <a16:creationId xmlns:a16="http://schemas.microsoft.com/office/drawing/2014/main" id="{CE7CDDEB-4A32-4136-81D9-D5B2F7456AD9}"/>
                  </a:ext>
                </a:extLst>
              </p:cNvPr>
              <p:cNvCxnSpPr>
                <a:cxnSpLocks/>
              </p:cNvCxnSpPr>
              <p:nvPr/>
            </p:nvCxnSpPr>
            <p:spPr>
              <a:xfrm flipV="1">
                <a:off x="3497697" y="1899515"/>
                <a:ext cx="148306" cy="1809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直線コネクタ 841">
                <a:extLst>
                  <a:ext uri="{FF2B5EF4-FFF2-40B4-BE49-F238E27FC236}">
                    <a16:creationId xmlns:a16="http://schemas.microsoft.com/office/drawing/2014/main" id="{E0E2DBBB-8757-4A27-9BC2-653ADBCE0549}"/>
                  </a:ext>
                </a:extLst>
              </p:cNvPr>
              <p:cNvCxnSpPr>
                <a:cxnSpLocks/>
              </p:cNvCxnSpPr>
              <p:nvPr/>
            </p:nvCxnSpPr>
            <p:spPr>
              <a:xfrm>
                <a:off x="3502927" y="2122746"/>
                <a:ext cx="132002" cy="162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3" name="直線コネクタ 842">
                <a:extLst>
                  <a:ext uri="{FF2B5EF4-FFF2-40B4-BE49-F238E27FC236}">
                    <a16:creationId xmlns:a16="http://schemas.microsoft.com/office/drawing/2014/main" id="{E8A60322-8BBC-44D1-99C7-F4493AAF95BA}"/>
                  </a:ext>
                </a:extLst>
              </p:cNvPr>
              <p:cNvCxnSpPr>
                <a:cxnSpLocks/>
              </p:cNvCxnSpPr>
              <p:nvPr/>
            </p:nvCxnSpPr>
            <p:spPr>
              <a:xfrm flipH="1">
                <a:off x="2774801" y="2632105"/>
                <a:ext cx="517072" cy="2917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4" name="テキスト ボックス 188">
                <a:extLst>
                  <a:ext uri="{FF2B5EF4-FFF2-40B4-BE49-F238E27FC236}">
                    <a16:creationId xmlns:a16="http://schemas.microsoft.com/office/drawing/2014/main" id="{08A1D962-1875-4D8F-9EDD-4A822A8DF3F1}"/>
                  </a:ext>
                </a:extLst>
              </p:cNvPr>
              <p:cNvSpPr txBox="1"/>
              <p:nvPr/>
            </p:nvSpPr>
            <p:spPr>
              <a:xfrm>
                <a:off x="3393388" y="1686619"/>
                <a:ext cx="437354"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鶴見緑地</a:t>
                </a:r>
                <a:endParaRPr lang="en-US" altLang="ja-JP" sz="400" dirty="0">
                  <a:latin typeface="AR丸ゴシック体E" panose="020F0909000000000000" pitchFamily="49" charset="-128"/>
                  <a:ea typeface="AR丸ゴシック体E" panose="020F0909000000000000" pitchFamily="49" charset="-128"/>
                </a:endParaRPr>
              </a:p>
            </p:txBody>
          </p:sp>
          <p:sp>
            <p:nvSpPr>
              <p:cNvPr id="845" name="テキスト ボックス 188">
                <a:extLst>
                  <a:ext uri="{FF2B5EF4-FFF2-40B4-BE49-F238E27FC236}">
                    <a16:creationId xmlns:a16="http://schemas.microsoft.com/office/drawing/2014/main" id="{9B63CDA6-3BC5-4DC3-A649-4A74ACC4102B}"/>
                  </a:ext>
                </a:extLst>
              </p:cNvPr>
              <p:cNvSpPr txBox="1"/>
              <p:nvPr/>
            </p:nvSpPr>
            <p:spPr>
              <a:xfrm>
                <a:off x="3760053" y="1738343"/>
                <a:ext cx="47371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深北緑地</a:t>
                </a:r>
              </a:p>
            </p:txBody>
          </p:sp>
          <p:sp>
            <p:nvSpPr>
              <p:cNvPr id="846" name="テキスト ボックス 188">
                <a:extLst>
                  <a:ext uri="{FF2B5EF4-FFF2-40B4-BE49-F238E27FC236}">
                    <a16:creationId xmlns:a16="http://schemas.microsoft.com/office/drawing/2014/main" id="{2C7A5C97-DA36-4728-9BC5-6942110E664A}"/>
                  </a:ext>
                </a:extLst>
              </p:cNvPr>
              <p:cNvSpPr txBox="1"/>
              <p:nvPr/>
            </p:nvSpPr>
            <p:spPr>
              <a:xfrm>
                <a:off x="3567553" y="2135943"/>
                <a:ext cx="57229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大泉緑地</a:t>
                </a:r>
              </a:p>
            </p:txBody>
          </p:sp>
          <p:sp>
            <p:nvSpPr>
              <p:cNvPr id="847" name="テキスト ボックス 188">
                <a:extLst>
                  <a:ext uri="{FF2B5EF4-FFF2-40B4-BE49-F238E27FC236}">
                    <a16:creationId xmlns:a16="http://schemas.microsoft.com/office/drawing/2014/main" id="{BF72EE24-ACD4-4462-9F52-919C31F61E28}"/>
                  </a:ext>
                </a:extLst>
              </p:cNvPr>
              <p:cNvSpPr txBox="1"/>
              <p:nvPr/>
            </p:nvSpPr>
            <p:spPr>
              <a:xfrm>
                <a:off x="3231218" y="2645673"/>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蜻蛉池公園</a:t>
                </a:r>
              </a:p>
            </p:txBody>
          </p:sp>
          <p:sp>
            <p:nvSpPr>
              <p:cNvPr id="848" name="テキスト ボックス 188">
                <a:extLst>
                  <a:ext uri="{FF2B5EF4-FFF2-40B4-BE49-F238E27FC236}">
                    <a16:creationId xmlns:a16="http://schemas.microsoft.com/office/drawing/2014/main" id="{06B8E094-C804-4B6F-BB5F-8B42FF7B5FDE}"/>
                  </a:ext>
                </a:extLst>
              </p:cNvPr>
              <p:cNvSpPr txBox="1"/>
              <p:nvPr/>
            </p:nvSpPr>
            <p:spPr>
              <a:xfrm>
                <a:off x="3023192" y="2021577"/>
                <a:ext cx="609777"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住之江公園</a:t>
                </a:r>
              </a:p>
            </p:txBody>
          </p:sp>
          <p:sp>
            <p:nvSpPr>
              <p:cNvPr id="849" name="テキスト ボックス 188">
                <a:extLst>
                  <a:ext uri="{FF2B5EF4-FFF2-40B4-BE49-F238E27FC236}">
                    <a16:creationId xmlns:a16="http://schemas.microsoft.com/office/drawing/2014/main" id="{9089A869-6C8F-47A7-A31F-0FD6EC82DA11}"/>
                  </a:ext>
                </a:extLst>
              </p:cNvPr>
              <p:cNvSpPr txBox="1"/>
              <p:nvPr/>
            </p:nvSpPr>
            <p:spPr>
              <a:xfrm>
                <a:off x="2462199" y="2928013"/>
                <a:ext cx="801405" cy="1692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500" dirty="0">
                    <a:latin typeface="AR丸ゴシック体E" panose="020F0909000000000000" pitchFamily="49" charset="-128"/>
                    <a:ea typeface="AR丸ゴシック体E" panose="020F0909000000000000" pitchFamily="49" charset="-128"/>
                  </a:rPr>
                  <a:t>せんなん里海公園</a:t>
                </a:r>
              </a:p>
            </p:txBody>
          </p:sp>
          <p:cxnSp>
            <p:nvCxnSpPr>
              <p:cNvPr id="850" name="直線コネクタ 849">
                <a:extLst>
                  <a:ext uri="{FF2B5EF4-FFF2-40B4-BE49-F238E27FC236}">
                    <a16:creationId xmlns:a16="http://schemas.microsoft.com/office/drawing/2014/main" id="{3FFDD7BD-DC7C-42A0-9064-CDBD708F5FA0}"/>
                  </a:ext>
                </a:extLst>
              </p:cNvPr>
              <p:cNvCxnSpPr>
                <a:cxnSpLocks/>
              </p:cNvCxnSpPr>
              <p:nvPr/>
            </p:nvCxnSpPr>
            <p:spPr>
              <a:xfrm flipV="1">
                <a:off x="3353253" y="2329411"/>
                <a:ext cx="275524" cy="266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1256" name="Picture 4" descr="犬のイラスト・戌年">
            <a:extLst>
              <a:ext uri="{FF2B5EF4-FFF2-40B4-BE49-F238E27FC236}">
                <a16:creationId xmlns:a16="http://schemas.microsoft.com/office/drawing/2014/main" id="{DAEC2960-21B6-4E75-8D91-467D10AB33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845312" y="1628304"/>
            <a:ext cx="486003" cy="465746"/>
          </a:xfrm>
          <a:prstGeom prst="rect">
            <a:avLst/>
          </a:prstGeom>
          <a:noFill/>
          <a:extLst>
            <a:ext uri="{909E8E84-426E-40DD-AFC4-6F175D3DCCD1}">
              <a14:hiddenFill xmlns:a14="http://schemas.microsoft.com/office/drawing/2010/main">
                <a:solidFill>
                  <a:srgbClr val="FFFFFF"/>
                </a:solidFill>
              </a14:hiddenFill>
            </a:ext>
          </a:extLst>
        </p:spPr>
      </p:pic>
      <p:sp>
        <p:nvSpPr>
          <p:cNvPr id="688" name="テキスト ボックス 188">
            <a:extLst>
              <a:ext uri="{FF2B5EF4-FFF2-40B4-BE49-F238E27FC236}">
                <a16:creationId xmlns:a16="http://schemas.microsoft.com/office/drawing/2014/main" id="{F428F251-1651-42FE-BC69-159C18ACB949}"/>
              </a:ext>
            </a:extLst>
          </p:cNvPr>
          <p:cNvSpPr txBox="1"/>
          <p:nvPr/>
        </p:nvSpPr>
        <p:spPr>
          <a:xfrm>
            <a:off x="6961358" y="3039907"/>
            <a:ext cx="1955712"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b="1" dirty="0">
                <a:latin typeface="AR丸ゴシック体E" panose="020F0909000000000000" pitchFamily="49" charset="-128"/>
                <a:ea typeface="AR丸ゴシック体E" panose="020F0909000000000000" pitchFamily="49" charset="-128"/>
              </a:rPr>
              <a:t>ドッグラン</a:t>
            </a:r>
            <a:r>
              <a:rPr kumimoji="1" lang="ja-JP" altLang="en-US" b="1" dirty="0">
                <a:latin typeface="AR丸ゴシック体E" panose="020F0909000000000000" pitchFamily="49" charset="-128"/>
                <a:ea typeface="AR丸ゴシック体E" panose="020F0909000000000000" pitchFamily="49" charset="-128"/>
              </a:rPr>
              <a:t>を楽しむコース</a:t>
            </a:r>
            <a:endParaRPr kumimoji="1" lang="en-US" altLang="ja-JP" b="1" dirty="0">
              <a:latin typeface="AR丸ゴシック体E" panose="020F0909000000000000" pitchFamily="49" charset="-128"/>
              <a:ea typeface="AR丸ゴシック体E" panose="020F0909000000000000" pitchFamily="49" charset="-128"/>
            </a:endParaRPr>
          </a:p>
          <a:p>
            <a:pPr algn="ctr"/>
            <a:r>
              <a:rPr lang="en-US" altLang="ja-JP" b="1" dirty="0">
                <a:latin typeface="AR丸ゴシック体E" panose="020F0909000000000000" pitchFamily="49" charset="-128"/>
                <a:ea typeface="AR丸ゴシック体E" panose="020F0909000000000000" pitchFamily="49" charset="-128"/>
              </a:rPr>
              <a:t>【</a:t>
            </a:r>
            <a:r>
              <a:rPr lang="ja-JP" altLang="en-US" b="1" dirty="0">
                <a:latin typeface="AR丸ゴシック体E" panose="020F0909000000000000" pitchFamily="49" charset="-128"/>
                <a:ea typeface="AR丸ゴシック体E" panose="020F0909000000000000" pitchFamily="49" charset="-128"/>
              </a:rPr>
              <a:t>ツアーコード：</a:t>
            </a:r>
            <a:r>
              <a:rPr lang="en-US" altLang="ja-JP" b="1" dirty="0">
                <a:latin typeface="AR丸ゴシック体E" panose="020F0909000000000000" pitchFamily="49" charset="-128"/>
                <a:ea typeface="AR丸ゴシック体E" panose="020F0909000000000000" pitchFamily="49" charset="-128"/>
              </a:rPr>
              <a:t>92330】</a:t>
            </a:r>
            <a:endParaRPr kumimoji="1" lang="ja-JP" altLang="en-US" b="1" dirty="0">
              <a:latin typeface="AR丸ゴシック体E" panose="020F0909000000000000" pitchFamily="49" charset="-128"/>
              <a:ea typeface="AR丸ゴシック体E" panose="020F0909000000000000" pitchFamily="49" charset="-128"/>
            </a:endParaRPr>
          </a:p>
        </p:txBody>
      </p:sp>
      <p:pic>
        <p:nvPicPr>
          <p:cNvPr id="5" name="図 4">
            <a:extLst>
              <a:ext uri="{FF2B5EF4-FFF2-40B4-BE49-F238E27FC236}">
                <a16:creationId xmlns:a16="http://schemas.microsoft.com/office/drawing/2014/main" id="{D3A68662-E126-4358-9936-5829F4255AEA}"/>
              </a:ext>
            </a:extLst>
          </p:cNvPr>
          <p:cNvPicPr>
            <a:picLocks noChangeAspect="1"/>
          </p:cNvPicPr>
          <p:nvPr/>
        </p:nvPicPr>
        <p:blipFill>
          <a:blip r:embed="rId8"/>
          <a:stretch>
            <a:fillRect/>
          </a:stretch>
        </p:blipFill>
        <p:spPr>
          <a:xfrm>
            <a:off x="7255346" y="3872215"/>
            <a:ext cx="1734879" cy="2377891"/>
          </a:xfrm>
          <a:prstGeom prst="rect">
            <a:avLst/>
          </a:prstGeom>
        </p:spPr>
      </p:pic>
      <p:sp>
        <p:nvSpPr>
          <p:cNvPr id="800" name="楕円 799">
            <a:extLst>
              <a:ext uri="{FF2B5EF4-FFF2-40B4-BE49-F238E27FC236}">
                <a16:creationId xmlns:a16="http://schemas.microsoft.com/office/drawing/2014/main" id="{55969CCD-CE03-40F2-8D65-9CC3EA9C2194}"/>
              </a:ext>
            </a:extLst>
          </p:cNvPr>
          <p:cNvSpPr/>
          <p:nvPr/>
        </p:nvSpPr>
        <p:spPr>
          <a:xfrm>
            <a:off x="8844795" y="3872133"/>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8" name="楕円 837">
            <a:extLst>
              <a:ext uri="{FF2B5EF4-FFF2-40B4-BE49-F238E27FC236}">
                <a16:creationId xmlns:a16="http://schemas.microsoft.com/office/drawing/2014/main" id="{5A1A2710-0D2D-4443-80FA-2F89E111D73F}"/>
              </a:ext>
            </a:extLst>
          </p:cNvPr>
          <p:cNvSpPr/>
          <p:nvPr/>
        </p:nvSpPr>
        <p:spPr>
          <a:xfrm>
            <a:off x="8844795" y="4555775"/>
            <a:ext cx="58922" cy="67778"/>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68863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52D9F24-51D5-4E08-9C29-7861BEDA6E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D9504-E749-4F84-A500-482B0F335712}">
  <ds:schemaRefs>
    <ds:schemaRef ds:uri="http://schemas.microsoft.com/sharepoint/v3/contenttype/forms"/>
  </ds:schemaRefs>
</ds:datastoreItem>
</file>

<file path=customXml/itemProps3.xml><?xml version="1.0" encoding="utf-8"?>
<ds:datastoreItem xmlns:ds="http://schemas.openxmlformats.org/officeDocument/2006/customXml" ds:itemID="{DAB9E8A1-0EA8-4B16-BF13-1C486661AEF4}">
  <ds:schemaRefs>
    <ds:schemaRef ds:uri="http://schemas.microsoft.com/office/2006/metadata/properties"/>
    <ds:schemaRef ds:uri="http://schemas.microsoft.com/office/2006/documentManagement/types"/>
    <ds:schemaRef ds:uri="http://purl.org/dc/dcmitype/"/>
    <ds:schemaRef ds:uri="http://purl.org/dc/elements/1.1/"/>
    <ds:schemaRef ds:uri="4e21aece-359b-4e6f-8f54-c70e1e237c6a"/>
    <ds:schemaRef ds:uri="http://www.w3.org/XML/1998/namespace"/>
    <ds:schemaRef ds:uri="http://purl.org/dc/term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5705</TotalTime>
  <Words>384</Words>
  <Application>Microsoft Office PowerPoint</Application>
  <PresentationFormat>画面に合わせる (4:3)</PresentationFormat>
  <Paragraphs>256</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AR P丸ゴシック体E</vt:lpstr>
      <vt:lpstr>AR丸ゴシック体E</vt:lpstr>
      <vt:lpstr>UD デジタル 教科書体 NK-B</vt:lpstr>
      <vt:lpstr>Arial</vt:lpstr>
      <vt:lpstr>Calibri</vt:lpstr>
      <vt:lpstr>Office ​​テーマ</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都市計画室の 業務概要について</dc:title>
  <dc:creator>大阪府</dc:creator>
  <cp:lastModifiedBy>田井中　悠</cp:lastModifiedBy>
  <cp:revision>442</cp:revision>
  <cp:lastPrinted>2025-07-09T01:01:31Z</cp:lastPrinted>
  <dcterms:created xsi:type="dcterms:W3CDTF">2014-08-27T23:38:03Z</dcterms:created>
  <dcterms:modified xsi:type="dcterms:W3CDTF">2025-08-26T01:54:59Z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