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9" r:id="rId2"/>
  </p:sldIdLst>
  <p:sldSz cx="12801600" cy="9601200" type="A3"/>
  <p:notesSz cx="6807200" cy="9939338"/>
  <p:defaultTextStyle>
    <a:defPPr>
      <a:defRPr lang="ja-JP"/>
    </a:defPPr>
    <a:lvl1pPr marL="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14E"/>
    <a:srgbClr val="FF5050"/>
    <a:srgbClr val="FA7166"/>
    <a:srgbClr val="F97C67"/>
    <a:srgbClr val="FF9933"/>
    <a:srgbClr val="00CC00"/>
    <a:srgbClr val="00FF00"/>
    <a:srgbClr val="EEA004"/>
    <a:srgbClr val="66FF33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434" autoAdjust="0"/>
  </p:normalViewPr>
  <p:slideViewPr>
    <p:cSldViewPr snapToGrid="0" showGuides="1">
      <p:cViewPr varScale="1">
        <p:scale>
          <a:sx n="42" d="100"/>
          <a:sy n="42" d="100"/>
        </p:scale>
        <p:origin x="1464" y="5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11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81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85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1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81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79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84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17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1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11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0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D6198-281F-49BE-878B-7DDA2F46027E}" type="datetimeFigureOut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72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785184"/>
            <a:ext cx="10084707" cy="8269964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10020299" y="7799168"/>
            <a:ext cx="2505075" cy="110842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ts val="1300"/>
              </a:lnSpc>
            </a:pPr>
            <a:endParaRPr lang="en-US" altLang="ja-JP" sz="1100" b="1" dirty="0" smtClean="0">
              <a:solidFill>
                <a:srgbClr val="000000">
                  <a:alpha val="80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1300"/>
              </a:lnSpc>
            </a:pPr>
            <a:r>
              <a:rPr lang="ja-JP" altLang="en-US" sz="1100" b="1" smtClean="0">
                <a:solidFill>
                  <a:srgbClr val="000000">
                    <a:alpha val="8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将来開発予定地</a:t>
            </a:r>
            <a:endParaRPr lang="ja-JP" altLang="en-US" sz="105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437257" y="64408"/>
            <a:ext cx="1300154" cy="43542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ja-JP" altLang="en-US" sz="1800" b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別紙２</a:t>
            </a:r>
            <a:endParaRPr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375" y="203202"/>
            <a:ext cx="4349750" cy="4354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ja-JP" altLang="en-US" sz="18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大阪・夢洲地区ＩＲ予定区域（概要図）</a:t>
            </a:r>
            <a:endParaRPr lang="ja-JP" altLang="en-US" sz="18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4268" y="9136986"/>
            <a:ext cx="7343143" cy="46421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計画・構想中の内容を含む現段階での想定であり、今後変更することがある。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483730" y="4424652"/>
            <a:ext cx="1623288" cy="361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駅前広場（交通広場）</a:t>
            </a:r>
            <a:endParaRPr kumimoji="1" lang="en-US" altLang="ja-JP" sz="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（約１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ha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292732" y="1628863"/>
            <a:ext cx="1736618" cy="357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敷地Ｃ</a:t>
            </a:r>
            <a:endParaRPr kumimoji="1" lang="en-US" altLang="ja-JP" sz="105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（臨港緑地 約</a:t>
            </a:r>
            <a:r>
              <a:rPr kumimoji="1" lang="en-US" altLang="ja-JP" sz="105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2.6ha </a:t>
            </a:r>
            <a:r>
              <a:rPr lang="ja-JP" altLang="en-US" sz="105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5176838" y="2149705"/>
            <a:ext cx="2652711" cy="581025"/>
          </a:xfrm>
          <a:custGeom>
            <a:avLst/>
            <a:gdLst>
              <a:gd name="connsiteX0" fmla="*/ 57150 w 2813050"/>
              <a:gd name="connsiteY0" fmla="*/ 0 h 641350"/>
              <a:gd name="connsiteX1" fmla="*/ 0 w 2813050"/>
              <a:gd name="connsiteY1" fmla="*/ 114300 h 641350"/>
              <a:gd name="connsiteX2" fmla="*/ 2736850 w 2813050"/>
              <a:gd name="connsiteY2" fmla="*/ 641350 h 641350"/>
              <a:gd name="connsiteX3" fmla="*/ 2813050 w 2813050"/>
              <a:gd name="connsiteY3" fmla="*/ 552450 h 641350"/>
              <a:gd name="connsiteX4" fmla="*/ 57150 w 2813050"/>
              <a:gd name="connsiteY4" fmla="*/ 0 h 641350"/>
              <a:gd name="connsiteX0" fmla="*/ 76200 w 2813050"/>
              <a:gd name="connsiteY0" fmla="*/ 0 h 628650"/>
              <a:gd name="connsiteX1" fmla="*/ 0 w 2813050"/>
              <a:gd name="connsiteY1" fmla="*/ 101600 h 628650"/>
              <a:gd name="connsiteX2" fmla="*/ 2736850 w 2813050"/>
              <a:gd name="connsiteY2" fmla="*/ 628650 h 628650"/>
              <a:gd name="connsiteX3" fmla="*/ 2813050 w 2813050"/>
              <a:gd name="connsiteY3" fmla="*/ 539750 h 628650"/>
              <a:gd name="connsiteX4" fmla="*/ 76200 w 2813050"/>
              <a:gd name="connsiteY4" fmla="*/ 0 h 628650"/>
              <a:gd name="connsiteX0" fmla="*/ 57150 w 2813050"/>
              <a:gd name="connsiteY0" fmla="*/ 0 h 633412"/>
              <a:gd name="connsiteX1" fmla="*/ 0 w 2813050"/>
              <a:gd name="connsiteY1" fmla="*/ 106362 h 633412"/>
              <a:gd name="connsiteX2" fmla="*/ 2736850 w 2813050"/>
              <a:gd name="connsiteY2" fmla="*/ 633412 h 633412"/>
              <a:gd name="connsiteX3" fmla="*/ 2813050 w 2813050"/>
              <a:gd name="connsiteY3" fmla="*/ 544512 h 633412"/>
              <a:gd name="connsiteX4" fmla="*/ 57150 w 2813050"/>
              <a:gd name="connsiteY4" fmla="*/ 0 h 633412"/>
              <a:gd name="connsiteX0" fmla="*/ 61912 w 2813050"/>
              <a:gd name="connsiteY0" fmla="*/ 0 h 628650"/>
              <a:gd name="connsiteX1" fmla="*/ 0 w 2813050"/>
              <a:gd name="connsiteY1" fmla="*/ 101600 h 628650"/>
              <a:gd name="connsiteX2" fmla="*/ 2736850 w 2813050"/>
              <a:gd name="connsiteY2" fmla="*/ 628650 h 628650"/>
              <a:gd name="connsiteX3" fmla="*/ 2813050 w 2813050"/>
              <a:gd name="connsiteY3" fmla="*/ 539750 h 628650"/>
              <a:gd name="connsiteX4" fmla="*/ 61912 w 2813050"/>
              <a:gd name="connsiteY4" fmla="*/ 0 h 628650"/>
              <a:gd name="connsiteX0" fmla="*/ 61912 w 2813050"/>
              <a:gd name="connsiteY0" fmla="*/ 0 h 628650"/>
              <a:gd name="connsiteX1" fmla="*/ 0 w 2813050"/>
              <a:gd name="connsiteY1" fmla="*/ 101600 h 628650"/>
              <a:gd name="connsiteX2" fmla="*/ 2741554 w 2813050"/>
              <a:gd name="connsiteY2" fmla="*/ 628650 h 628650"/>
              <a:gd name="connsiteX3" fmla="*/ 2813050 w 2813050"/>
              <a:gd name="connsiteY3" fmla="*/ 539750 h 628650"/>
              <a:gd name="connsiteX4" fmla="*/ 61912 w 2813050"/>
              <a:gd name="connsiteY4" fmla="*/ 0 h 628650"/>
              <a:gd name="connsiteX0" fmla="*/ 61912 w 2817754"/>
              <a:gd name="connsiteY0" fmla="*/ 0 h 628650"/>
              <a:gd name="connsiteX1" fmla="*/ 0 w 2817754"/>
              <a:gd name="connsiteY1" fmla="*/ 101600 h 628650"/>
              <a:gd name="connsiteX2" fmla="*/ 2741554 w 2817754"/>
              <a:gd name="connsiteY2" fmla="*/ 628650 h 628650"/>
              <a:gd name="connsiteX3" fmla="*/ 2817754 w 2817754"/>
              <a:gd name="connsiteY3" fmla="*/ 544476 h 628650"/>
              <a:gd name="connsiteX4" fmla="*/ 61912 w 2817754"/>
              <a:gd name="connsiteY4" fmla="*/ 0 h 628650"/>
              <a:gd name="connsiteX0" fmla="*/ 43096 w 2798938"/>
              <a:gd name="connsiteY0" fmla="*/ 0 h 628650"/>
              <a:gd name="connsiteX1" fmla="*/ 0 w 2798938"/>
              <a:gd name="connsiteY1" fmla="*/ 92147 h 628650"/>
              <a:gd name="connsiteX2" fmla="*/ 2722738 w 2798938"/>
              <a:gd name="connsiteY2" fmla="*/ 628650 h 628650"/>
              <a:gd name="connsiteX3" fmla="*/ 2798938 w 2798938"/>
              <a:gd name="connsiteY3" fmla="*/ 544476 h 628650"/>
              <a:gd name="connsiteX4" fmla="*/ 43096 w 2798938"/>
              <a:gd name="connsiteY4" fmla="*/ 0 h 628650"/>
              <a:gd name="connsiteX0" fmla="*/ 43096 w 2798938"/>
              <a:gd name="connsiteY0" fmla="*/ 0 h 623924"/>
              <a:gd name="connsiteX1" fmla="*/ 0 w 2798938"/>
              <a:gd name="connsiteY1" fmla="*/ 92147 h 623924"/>
              <a:gd name="connsiteX2" fmla="*/ 2736851 w 2798938"/>
              <a:gd name="connsiteY2" fmla="*/ 623924 h 623924"/>
              <a:gd name="connsiteX3" fmla="*/ 2798938 w 2798938"/>
              <a:gd name="connsiteY3" fmla="*/ 544476 h 623924"/>
              <a:gd name="connsiteX4" fmla="*/ 43096 w 2798938"/>
              <a:gd name="connsiteY4" fmla="*/ 0 h 623924"/>
              <a:gd name="connsiteX0" fmla="*/ 43096 w 2798938"/>
              <a:gd name="connsiteY0" fmla="*/ 0 h 623924"/>
              <a:gd name="connsiteX1" fmla="*/ 0 w 2798938"/>
              <a:gd name="connsiteY1" fmla="*/ 92147 h 623924"/>
              <a:gd name="connsiteX2" fmla="*/ 2736851 w 2798938"/>
              <a:gd name="connsiteY2" fmla="*/ 623924 h 623924"/>
              <a:gd name="connsiteX3" fmla="*/ 2798938 w 2798938"/>
              <a:gd name="connsiteY3" fmla="*/ 544476 h 623924"/>
              <a:gd name="connsiteX4" fmla="*/ 43096 w 2798938"/>
              <a:gd name="connsiteY4" fmla="*/ 0 h 623924"/>
              <a:gd name="connsiteX0" fmla="*/ 57208 w 2813050"/>
              <a:gd name="connsiteY0" fmla="*/ 0 h 623924"/>
              <a:gd name="connsiteX1" fmla="*/ 0 w 2813050"/>
              <a:gd name="connsiteY1" fmla="*/ 92147 h 623924"/>
              <a:gd name="connsiteX2" fmla="*/ 2750963 w 2813050"/>
              <a:gd name="connsiteY2" fmla="*/ 623924 h 623924"/>
              <a:gd name="connsiteX3" fmla="*/ 2813050 w 2813050"/>
              <a:gd name="connsiteY3" fmla="*/ 544476 h 623924"/>
              <a:gd name="connsiteX4" fmla="*/ 57208 w 2813050"/>
              <a:gd name="connsiteY4" fmla="*/ 0 h 623924"/>
              <a:gd name="connsiteX0" fmla="*/ 61911 w 2813050"/>
              <a:gd name="connsiteY0" fmla="*/ 0 h 619197"/>
              <a:gd name="connsiteX1" fmla="*/ 0 w 2813050"/>
              <a:gd name="connsiteY1" fmla="*/ 87420 h 619197"/>
              <a:gd name="connsiteX2" fmla="*/ 2750963 w 2813050"/>
              <a:gd name="connsiteY2" fmla="*/ 619197 h 619197"/>
              <a:gd name="connsiteX3" fmla="*/ 2813050 w 2813050"/>
              <a:gd name="connsiteY3" fmla="*/ 539749 h 619197"/>
              <a:gd name="connsiteX4" fmla="*/ 61911 w 2813050"/>
              <a:gd name="connsiteY4" fmla="*/ 0 h 619197"/>
              <a:gd name="connsiteX0" fmla="*/ 61911 w 2813050"/>
              <a:gd name="connsiteY0" fmla="*/ 0 h 581383"/>
              <a:gd name="connsiteX1" fmla="*/ 0 w 2813050"/>
              <a:gd name="connsiteY1" fmla="*/ 87420 h 581383"/>
              <a:gd name="connsiteX2" fmla="*/ 2543982 w 2813050"/>
              <a:gd name="connsiteY2" fmla="*/ 581383 h 581383"/>
              <a:gd name="connsiteX3" fmla="*/ 2813050 w 2813050"/>
              <a:gd name="connsiteY3" fmla="*/ 539749 h 581383"/>
              <a:gd name="connsiteX4" fmla="*/ 61911 w 2813050"/>
              <a:gd name="connsiteY4" fmla="*/ 0 h 581383"/>
              <a:gd name="connsiteX0" fmla="*/ 61911 w 2620182"/>
              <a:gd name="connsiteY0" fmla="*/ 0 h 581383"/>
              <a:gd name="connsiteX1" fmla="*/ 0 w 2620182"/>
              <a:gd name="connsiteY1" fmla="*/ 87420 h 581383"/>
              <a:gd name="connsiteX2" fmla="*/ 2543982 w 2620182"/>
              <a:gd name="connsiteY2" fmla="*/ 581383 h 581383"/>
              <a:gd name="connsiteX3" fmla="*/ 2620182 w 2620182"/>
              <a:gd name="connsiteY3" fmla="*/ 492483 h 581383"/>
              <a:gd name="connsiteX4" fmla="*/ 61911 w 2620182"/>
              <a:gd name="connsiteY4" fmla="*/ 0 h 581383"/>
              <a:gd name="connsiteX0" fmla="*/ 61911 w 2620182"/>
              <a:gd name="connsiteY0" fmla="*/ 0 h 576656"/>
              <a:gd name="connsiteX1" fmla="*/ 0 w 2620182"/>
              <a:gd name="connsiteY1" fmla="*/ 87420 h 576656"/>
              <a:gd name="connsiteX2" fmla="*/ 2548686 w 2620182"/>
              <a:gd name="connsiteY2" fmla="*/ 576656 h 576656"/>
              <a:gd name="connsiteX3" fmla="*/ 2620182 w 2620182"/>
              <a:gd name="connsiteY3" fmla="*/ 492483 h 576656"/>
              <a:gd name="connsiteX4" fmla="*/ 61911 w 2620182"/>
              <a:gd name="connsiteY4" fmla="*/ 0 h 57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0182" h="576656">
                <a:moveTo>
                  <a:pt x="61911" y="0"/>
                </a:moveTo>
                <a:lnTo>
                  <a:pt x="0" y="87420"/>
                </a:lnTo>
                <a:lnTo>
                  <a:pt x="2548686" y="576656"/>
                </a:lnTo>
                <a:lnTo>
                  <a:pt x="2620182" y="492483"/>
                </a:lnTo>
                <a:lnTo>
                  <a:pt x="61911" y="0"/>
                </a:lnTo>
                <a:close/>
              </a:path>
            </a:pathLst>
          </a:custGeom>
          <a:pattFill prst="wdDnDiag">
            <a:fgClr>
              <a:srgbClr val="00CC00"/>
            </a:fgClr>
            <a:bgClr>
              <a:schemeClr val="bg1"/>
            </a:bgClr>
          </a:patt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3877677" y="2672593"/>
            <a:ext cx="3156990" cy="2196711"/>
          </a:xfrm>
          <a:custGeom>
            <a:avLst/>
            <a:gdLst>
              <a:gd name="connsiteX0" fmla="*/ 1238250 w 3289300"/>
              <a:gd name="connsiteY0" fmla="*/ 0 h 2279650"/>
              <a:gd name="connsiteX1" fmla="*/ 869950 w 3289300"/>
              <a:gd name="connsiteY1" fmla="*/ 101600 h 2279650"/>
              <a:gd name="connsiteX2" fmla="*/ 0 w 3289300"/>
              <a:gd name="connsiteY2" fmla="*/ 1416050 h 2279650"/>
              <a:gd name="connsiteX3" fmla="*/ 158750 w 3289300"/>
              <a:gd name="connsiteY3" fmla="*/ 1765300 h 2279650"/>
              <a:gd name="connsiteX4" fmla="*/ 1847850 w 3289300"/>
              <a:gd name="connsiteY4" fmla="*/ 2279650 h 2279650"/>
              <a:gd name="connsiteX5" fmla="*/ 2254250 w 3289300"/>
              <a:gd name="connsiteY5" fmla="*/ 2203450 h 2279650"/>
              <a:gd name="connsiteX6" fmla="*/ 2393950 w 3289300"/>
              <a:gd name="connsiteY6" fmla="*/ 2012950 h 2279650"/>
              <a:gd name="connsiteX7" fmla="*/ 2235200 w 3289300"/>
              <a:gd name="connsiteY7" fmla="*/ 1898650 h 2279650"/>
              <a:gd name="connsiteX8" fmla="*/ 2705100 w 3289300"/>
              <a:gd name="connsiteY8" fmla="*/ 1358900 h 2279650"/>
              <a:gd name="connsiteX9" fmla="*/ 2851150 w 3289300"/>
              <a:gd name="connsiteY9" fmla="*/ 1460500 h 2279650"/>
              <a:gd name="connsiteX10" fmla="*/ 3289300 w 3289300"/>
              <a:gd name="connsiteY10" fmla="*/ 914400 h 2279650"/>
              <a:gd name="connsiteX11" fmla="*/ 3282950 w 3289300"/>
              <a:gd name="connsiteY11" fmla="*/ 825500 h 2279650"/>
              <a:gd name="connsiteX12" fmla="*/ 2762250 w 3289300"/>
              <a:gd name="connsiteY12" fmla="*/ 412750 h 2279650"/>
              <a:gd name="connsiteX13" fmla="*/ 2419350 w 3289300"/>
              <a:gd name="connsiteY13" fmla="*/ 222250 h 2279650"/>
              <a:gd name="connsiteX14" fmla="*/ 1238250 w 3289300"/>
              <a:gd name="connsiteY14" fmla="*/ 0 h 2279650"/>
              <a:gd name="connsiteX0" fmla="*/ 1238250 w 3289300"/>
              <a:gd name="connsiteY0" fmla="*/ 0 h 2279650"/>
              <a:gd name="connsiteX1" fmla="*/ 869950 w 3289300"/>
              <a:gd name="connsiteY1" fmla="*/ 114300 h 2279650"/>
              <a:gd name="connsiteX2" fmla="*/ 0 w 3289300"/>
              <a:gd name="connsiteY2" fmla="*/ 1416050 h 2279650"/>
              <a:gd name="connsiteX3" fmla="*/ 158750 w 3289300"/>
              <a:gd name="connsiteY3" fmla="*/ 1765300 h 2279650"/>
              <a:gd name="connsiteX4" fmla="*/ 1847850 w 3289300"/>
              <a:gd name="connsiteY4" fmla="*/ 2279650 h 2279650"/>
              <a:gd name="connsiteX5" fmla="*/ 2254250 w 3289300"/>
              <a:gd name="connsiteY5" fmla="*/ 2203450 h 2279650"/>
              <a:gd name="connsiteX6" fmla="*/ 2393950 w 3289300"/>
              <a:gd name="connsiteY6" fmla="*/ 2012950 h 2279650"/>
              <a:gd name="connsiteX7" fmla="*/ 2235200 w 3289300"/>
              <a:gd name="connsiteY7" fmla="*/ 1898650 h 2279650"/>
              <a:gd name="connsiteX8" fmla="*/ 2705100 w 3289300"/>
              <a:gd name="connsiteY8" fmla="*/ 1358900 h 2279650"/>
              <a:gd name="connsiteX9" fmla="*/ 2851150 w 3289300"/>
              <a:gd name="connsiteY9" fmla="*/ 1460500 h 2279650"/>
              <a:gd name="connsiteX10" fmla="*/ 3289300 w 3289300"/>
              <a:gd name="connsiteY10" fmla="*/ 914400 h 2279650"/>
              <a:gd name="connsiteX11" fmla="*/ 3282950 w 3289300"/>
              <a:gd name="connsiteY11" fmla="*/ 825500 h 2279650"/>
              <a:gd name="connsiteX12" fmla="*/ 2762250 w 3289300"/>
              <a:gd name="connsiteY12" fmla="*/ 412750 h 2279650"/>
              <a:gd name="connsiteX13" fmla="*/ 2419350 w 3289300"/>
              <a:gd name="connsiteY13" fmla="*/ 222250 h 2279650"/>
              <a:gd name="connsiteX14" fmla="*/ 1238250 w 3289300"/>
              <a:gd name="connsiteY14" fmla="*/ 0 h 2279650"/>
              <a:gd name="connsiteX0" fmla="*/ 1238250 w 3289300"/>
              <a:gd name="connsiteY0" fmla="*/ 0 h 2279650"/>
              <a:gd name="connsiteX1" fmla="*/ 869950 w 3289300"/>
              <a:gd name="connsiteY1" fmla="*/ 114300 h 2279650"/>
              <a:gd name="connsiteX2" fmla="*/ 0 w 3289300"/>
              <a:gd name="connsiteY2" fmla="*/ 1416050 h 2279650"/>
              <a:gd name="connsiteX3" fmla="*/ 158750 w 3289300"/>
              <a:gd name="connsiteY3" fmla="*/ 1765300 h 2279650"/>
              <a:gd name="connsiteX4" fmla="*/ 1847850 w 3289300"/>
              <a:gd name="connsiteY4" fmla="*/ 2279650 h 2279650"/>
              <a:gd name="connsiteX5" fmla="*/ 2254250 w 3289300"/>
              <a:gd name="connsiteY5" fmla="*/ 2203450 h 2279650"/>
              <a:gd name="connsiteX6" fmla="*/ 2393950 w 3289300"/>
              <a:gd name="connsiteY6" fmla="*/ 2012950 h 2279650"/>
              <a:gd name="connsiteX7" fmla="*/ 2235200 w 3289300"/>
              <a:gd name="connsiteY7" fmla="*/ 1898650 h 2279650"/>
              <a:gd name="connsiteX8" fmla="*/ 2705100 w 3289300"/>
              <a:gd name="connsiteY8" fmla="*/ 1358900 h 2279650"/>
              <a:gd name="connsiteX9" fmla="*/ 2851150 w 3289300"/>
              <a:gd name="connsiteY9" fmla="*/ 1460500 h 2279650"/>
              <a:gd name="connsiteX10" fmla="*/ 3289300 w 3289300"/>
              <a:gd name="connsiteY10" fmla="*/ 914400 h 2279650"/>
              <a:gd name="connsiteX11" fmla="*/ 3270250 w 3289300"/>
              <a:gd name="connsiteY11" fmla="*/ 831850 h 2279650"/>
              <a:gd name="connsiteX12" fmla="*/ 2762250 w 3289300"/>
              <a:gd name="connsiteY12" fmla="*/ 412750 h 2279650"/>
              <a:gd name="connsiteX13" fmla="*/ 2419350 w 3289300"/>
              <a:gd name="connsiteY13" fmla="*/ 222250 h 2279650"/>
              <a:gd name="connsiteX14" fmla="*/ 1238250 w 3289300"/>
              <a:gd name="connsiteY14" fmla="*/ 0 h 2279650"/>
              <a:gd name="connsiteX0" fmla="*/ 1238250 w 3289300"/>
              <a:gd name="connsiteY0" fmla="*/ 0 h 2279650"/>
              <a:gd name="connsiteX1" fmla="*/ 869950 w 3289300"/>
              <a:gd name="connsiteY1" fmla="*/ 114300 h 2279650"/>
              <a:gd name="connsiteX2" fmla="*/ 0 w 3289300"/>
              <a:gd name="connsiteY2" fmla="*/ 1416050 h 2279650"/>
              <a:gd name="connsiteX3" fmla="*/ 158750 w 3289300"/>
              <a:gd name="connsiteY3" fmla="*/ 1765300 h 2279650"/>
              <a:gd name="connsiteX4" fmla="*/ 1847850 w 3289300"/>
              <a:gd name="connsiteY4" fmla="*/ 2279650 h 2279650"/>
              <a:gd name="connsiteX5" fmla="*/ 2254250 w 3289300"/>
              <a:gd name="connsiteY5" fmla="*/ 2203450 h 2279650"/>
              <a:gd name="connsiteX6" fmla="*/ 2393950 w 3289300"/>
              <a:gd name="connsiteY6" fmla="*/ 2012950 h 2279650"/>
              <a:gd name="connsiteX7" fmla="*/ 2235200 w 3289300"/>
              <a:gd name="connsiteY7" fmla="*/ 1898650 h 2279650"/>
              <a:gd name="connsiteX8" fmla="*/ 2711450 w 3289300"/>
              <a:gd name="connsiteY8" fmla="*/ 1346200 h 2279650"/>
              <a:gd name="connsiteX9" fmla="*/ 2851150 w 3289300"/>
              <a:gd name="connsiteY9" fmla="*/ 1460500 h 2279650"/>
              <a:gd name="connsiteX10" fmla="*/ 3289300 w 3289300"/>
              <a:gd name="connsiteY10" fmla="*/ 914400 h 2279650"/>
              <a:gd name="connsiteX11" fmla="*/ 3270250 w 3289300"/>
              <a:gd name="connsiteY11" fmla="*/ 831850 h 2279650"/>
              <a:gd name="connsiteX12" fmla="*/ 2762250 w 3289300"/>
              <a:gd name="connsiteY12" fmla="*/ 412750 h 2279650"/>
              <a:gd name="connsiteX13" fmla="*/ 2419350 w 3289300"/>
              <a:gd name="connsiteY13" fmla="*/ 222250 h 2279650"/>
              <a:gd name="connsiteX14" fmla="*/ 1238250 w 3289300"/>
              <a:gd name="connsiteY14" fmla="*/ 0 h 2279650"/>
              <a:gd name="connsiteX0" fmla="*/ 1238250 w 3289300"/>
              <a:gd name="connsiteY0" fmla="*/ 0 h 2279650"/>
              <a:gd name="connsiteX1" fmla="*/ 869950 w 3289300"/>
              <a:gd name="connsiteY1" fmla="*/ 114300 h 2279650"/>
              <a:gd name="connsiteX2" fmla="*/ 0 w 3289300"/>
              <a:gd name="connsiteY2" fmla="*/ 1416050 h 2279650"/>
              <a:gd name="connsiteX3" fmla="*/ 158750 w 3289300"/>
              <a:gd name="connsiteY3" fmla="*/ 1765300 h 2279650"/>
              <a:gd name="connsiteX4" fmla="*/ 1847850 w 3289300"/>
              <a:gd name="connsiteY4" fmla="*/ 2279650 h 2279650"/>
              <a:gd name="connsiteX5" fmla="*/ 2254250 w 3289300"/>
              <a:gd name="connsiteY5" fmla="*/ 2203450 h 2279650"/>
              <a:gd name="connsiteX6" fmla="*/ 2393950 w 3289300"/>
              <a:gd name="connsiteY6" fmla="*/ 2012950 h 2279650"/>
              <a:gd name="connsiteX7" fmla="*/ 2241550 w 3289300"/>
              <a:gd name="connsiteY7" fmla="*/ 1905000 h 2279650"/>
              <a:gd name="connsiteX8" fmla="*/ 2711450 w 3289300"/>
              <a:gd name="connsiteY8" fmla="*/ 1346200 h 2279650"/>
              <a:gd name="connsiteX9" fmla="*/ 2851150 w 3289300"/>
              <a:gd name="connsiteY9" fmla="*/ 1460500 h 2279650"/>
              <a:gd name="connsiteX10" fmla="*/ 3289300 w 3289300"/>
              <a:gd name="connsiteY10" fmla="*/ 914400 h 2279650"/>
              <a:gd name="connsiteX11" fmla="*/ 3270250 w 3289300"/>
              <a:gd name="connsiteY11" fmla="*/ 831850 h 2279650"/>
              <a:gd name="connsiteX12" fmla="*/ 2762250 w 3289300"/>
              <a:gd name="connsiteY12" fmla="*/ 412750 h 2279650"/>
              <a:gd name="connsiteX13" fmla="*/ 2419350 w 3289300"/>
              <a:gd name="connsiteY13" fmla="*/ 222250 h 2279650"/>
              <a:gd name="connsiteX14" fmla="*/ 1238250 w 3289300"/>
              <a:gd name="connsiteY14" fmla="*/ 0 h 2279650"/>
              <a:gd name="connsiteX0" fmla="*/ 1238250 w 3289300"/>
              <a:gd name="connsiteY0" fmla="*/ 0 h 2279650"/>
              <a:gd name="connsiteX1" fmla="*/ 869950 w 3289300"/>
              <a:gd name="connsiteY1" fmla="*/ 114300 h 2279650"/>
              <a:gd name="connsiteX2" fmla="*/ 0 w 3289300"/>
              <a:gd name="connsiteY2" fmla="*/ 1416050 h 2279650"/>
              <a:gd name="connsiteX3" fmla="*/ 158750 w 3289300"/>
              <a:gd name="connsiteY3" fmla="*/ 1765300 h 2279650"/>
              <a:gd name="connsiteX4" fmla="*/ 1847850 w 3289300"/>
              <a:gd name="connsiteY4" fmla="*/ 2279650 h 2279650"/>
              <a:gd name="connsiteX5" fmla="*/ 2235200 w 3289300"/>
              <a:gd name="connsiteY5" fmla="*/ 2197100 h 2279650"/>
              <a:gd name="connsiteX6" fmla="*/ 2393950 w 3289300"/>
              <a:gd name="connsiteY6" fmla="*/ 2012950 h 2279650"/>
              <a:gd name="connsiteX7" fmla="*/ 2241550 w 3289300"/>
              <a:gd name="connsiteY7" fmla="*/ 1905000 h 2279650"/>
              <a:gd name="connsiteX8" fmla="*/ 2711450 w 3289300"/>
              <a:gd name="connsiteY8" fmla="*/ 1346200 h 2279650"/>
              <a:gd name="connsiteX9" fmla="*/ 2851150 w 3289300"/>
              <a:gd name="connsiteY9" fmla="*/ 1460500 h 2279650"/>
              <a:gd name="connsiteX10" fmla="*/ 3289300 w 3289300"/>
              <a:gd name="connsiteY10" fmla="*/ 914400 h 2279650"/>
              <a:gd name="connsiteX11" fmla="*/ 3270250 w 3289300"/>
              <a:gd name="connsiteY11" fmla="*/ 831850 h 2279650"/>
              <a:gd name="connsiteX12" fmla="*/ 2762250 w 3289300"/>
              <a:gd name="connsiteY12" fmla="*/ 412750 h 2279650"/>
              <a:gd name="connsiteX13" fmla="*/ 2419350 w 3289300"/>
              <a:gd name="connsiteY13" fmla="*/ 222250 h 2279650"/>
              <a:gd name="connsiteX14" fmla="*/ 1238250 w 3289300"/>
              <a:gd name="connsiteY14" fmla="*/ 0 h 2279650"/>
              <a:gd name="connsiteX0" fmla="*/ 1238250 w 3289300"/>
              <a:gd name="connsiteY0" fmla="*/ 0 h 2279650"/>
              <a:gd name="connsiteX1" fmla="*/ 869950 w 3289300"/>
              <a:gd name="connsiteY1" fmla="*/ 114300 h 2279650"/>
              <a:gd name="connsiteX2" fmla="*/ 0 w 3289300"/>
              <a:gd name="connsiteY2" fmla="*/ 1416050 h 2279650"/>
              <a:gd name="connsiteX3" fmla="*/ 158750 w 3289300"/>
              <a:gd name="connsiteY3" fmla="*/ 1765300 h 2279650"/>
              <a:gd name="connsiteX4" fmla="*/ 1847850 w 3289300"/>
              <a:gd name="connsiteY4" fmla="*/ 2279650 h 2279650"/>
              <a:gd name="connsiteX5" fmla="*/ 2235200 w 3289300"/>
              <a:gd name="connsiteY5" fmla="*/ 2197100 h 2279650"/>
              <a:gd name="connsiteX6" fmla="*/ 2387600 w 3289300"/>
              <a:gd name="connsiteY6" fmla="*/ 2012950 h 2279650"/>
              <a:gd name="connsiteX7" fmla="*/ 2241550 w 3289300"/>
              <a:gd name="connsiteY7" fmla="*/ 1905000 h 2279650"/>
              <a:gd name="connsiteX8" fmla="*/ 2711450 w 3289300"/>
              <a:gd name="connsiteY8" fmla="*/ 1346200 h 2279650"/>
              <a:gd name="connsiteX9" fmla="*/ 2851150 w 3289300"/>
              <a:gd name="connsiteY9" fmla="*/ 1460500 h 2279650"/>
              <a:gd name="connsiteX10" fmla="*/ 3289300 w 3289300"/>
              <a:gd name="connsiteY10" fmla="*/ 914400 h 2279650"/>
              <a:gd name="connsiteX11" fmla="*/ 3270250 w 3289300"/>
              <a:gd name="connsiteY11" fmla="*/ 831850 h 2279650"/>
              <a:gd name="connsiteX12" fmla="*/ 2762250 w 3289300"/>
              <a:gd name="connsiteY12" fmla="*/ 412750 h 2279650"/>
              <a:gd name="connsiteX13" fmla="*/ 2419350 w 3289300"/>
              <a:gd name="connsiteY13" fmla="*/ 222250 h 2279650"/>
              <a:gd name="connsiteX14" fmla="*/ 1238250 w 3289300"/>
              <a:gd name="connsiteY14" fmla="*/ 0 h 2279650"/>
              <a:gd name="connsiteX0" fmla="*/ 1238250 w 3289300"/>
              <a:gd name="connsiteY0" fmla="*/ 12382 h 2292032"/>
              <a:gd name="connsiteX1" fmla="*/ 869950 w 3289300"/>
              <a:gd name="connsiteY1" fmla="*/ 126682 h 2292032"/>
              <a:gd name="connsiteX2" fmla="*/ 0 w 3289300"/>
              <a:gd name="connsiteY2" fmla="*/ 1428432 h 2292032"/>
              <a:gd name="connsiteX3" fmla="*/ 158750 w 3289300"/>
              <a:gd name="connsiteY3" fmla="*/ 1777682 h 2292032"/>
              <a:gd name="connsiteX4" fmla="*/ 1847850 w 3289300"/>
              <a:gd name="connsiteY4" fmla="*/ 2292032 h 2292032"/>
              <a:gd name="connsiteX5" fmla="*/ 2235200 w 3289300"/>
              <a:gd name="connsiteY5" fmla="*/ 2209482 h 2292032"/>
              <a:gd name="connsiteX6" fmla="*/ 2387600 w 3289300"/>
              <a:gd name="connsiteY6" fmla="*/ 2025332 h 2292032"/>
              <a:gd name="connsiteX7" fmla="*/ 2241550 w 3289300"/>
              <a:gd name="connsiteY7" fmla="*/ 1917382 h 2292032"/>
              <a:gd name="connsiteX8" fmla="*/ 2711450 w 3289300"/>
              <a:gd name="connsiteY8" fmla="*/ 1358582 h 2292032"/>
              <a:gd name="connsiteX9" fmla="*/ 2851150 w 3289300"/>
              <a:gd name="connsiteY9" fmla="*/ 1472882 h 2292032"/>
              <a:gd name="connsiteX10" fmla="*/ 3289300 w 3289300"/>
              <a:gd name="connsiteY10" fmla="*/ 926782 h 2292032"/>
              <a:gd name="connsiteX11" fmla="*/ 3270250 w 3289300"/>
              <a:gd name="connsiteY11" fmla="*/ 844232 h 2292032"/>
              <a:gd name="connsiteX12" fmla="*/ 2762250 w 3289300"/>
              <a:gd name="connsiteY12" fmla="*/ 425132 h 2292032"/>
              <a:gd name="connsiteX13" fmla="*/ 2419350 w 3289300"/>
              <a:gd name="connsiteY13" fmla="*/ 234632 h 2292032"/>
              <a:gd name="connsiteX14" fmla="*/ 1238250 w 3289300"/>
              <a:gd name="connsiteY14" fmla="*/ 12382 h 2292032"/>
              <a:gd name="connsiteX0" fmla="*/ 1308100 w 3289300"/>
              <a:gd name="connsiteY0" fmla="*/ 8907 h 2294907"/>
              <a:gd name="connsiteX1" fmla="*/ 869950 w 3289300"/>
              <a:gd name="connsiteY1" fmla="*/ 129557 h 2294907"/>
              <a:gd name="connsiteX2" fmla="*/ 0 w 3289300"/>
              <a:gd name="connsiteY2" fmla="*/ 1431307 h 2294907"/>
              <a:gd name="connsiteX3" fmla="*/ 158750 w 3289300"/>
              <a:gd name="connsiteY3" fmla="*/ 1780557 h 2294907"/>
              <a:gd name="connsiteX4" fmla="*/ 1847850 w 3289300"/>
              <a:gd name="connsiteY4" fmla="*/ 2294907 h 2294907"/>
              <a:gd name="connsiteX5" fmla="*/ 2235200 w 3289300"/>
              <a:gd name="connsiteY5" fmla="*/ 2212357 h 2294907"/>
              <a:gd name="connsiteX6" fmla="*/ 2387600 w 3289300"/>
              <a:gd name="connsiteY6" fmla="*/ 2028207 h 2294907"/>
              <a:gd name="connsiteX7" fmla="*/ 2241550 w 3289300"/>
              <a:gd name="connsiteY7" fmla="*/ 1920257 h 2294907"/>
              <a:gd name="connsiteX8" fmla="*/ 2711450 w 3289300"/>
              <a:gd name="connsiteY8" fmla="*/ 1361457 h 2294907"/>
              <a:gd name="connsiteX9" fmla="*/ 2851150 w 3289300"/>
              <a:gd name="connsiteY9" fmla="*/ 1475757 h 2294907"/>
              <a:gd name="connsiteX10" fmla="*/ 3289300 w 3289300"/>
              <a:gd name="connsiteY10" fmla="*/ 929657 h 2294907"/>
              <a:gd name="connsiteX11" fmla="*/ 3270250 w 3289300"/>
              <a:gd name="connsiteY11" fmla="*/ 847107 h 2294907"/>
              <a:gd name="connsiteX12" fmla="*/ 2762250 w 3289300"/>
              <a:gd name="connsiteY12" fmla="*/ 428007 h 2294907"/>
              <a:gd name="connsiteX13" fmla="*/ 2419350 w 3289300"/>
              <a:gd name="connsiteY13" fmla="*/ 237507 h 2294907"/>
              <a:gd name="connsiteX14" fmla="*/ 1308100 w 3289300"/>
              <a:gd name="connsiteY14" fmla="*/ 8907 h 2294907"/>
              <a:gd name="connsiteX0" fmla="*/ 1308100 w 3289300"/>
              <a:gd name="connsiteY0" fmla="*/ 13941 h 2299941"/>
              <a:gd name="connsiteX1" fmla="*/ 869950 w 3289300"/>
              <a:gd name="connsiteY1" fmla="*/ 134591 h 2299941"/>
              <a:gd name="connsiteX2" fmla="*/ 0 w 3289300"/>
              <a:gd name="connsiteY2" fmla="*/ 1436341 h 2299941"/>
              <a:gd name="connsiteX3" fmla="*/ 158750 w 3289300"/>
              <a:gd name="connsiteY3" fmla="*/ 1785591 h 2299941"/>
              <a:gd name="connsiteX4" fmla="*/ 1847850 w 3289300"/>
              <a:gd name="connsiteY4" fmla="*/ 2299941 h 2299941"/>
              <a:gd name="connsiteX5" fmla="*/ 2235200 w 3289300"/>
              <a:gd name="connsiteY5" fmla="*/ 2217391 h 2299941"/>
              <a:gd name="connsiteX6" fmla="*/ 2387600 w 3289300"/>
              <a:gd name="connsiteY6" fmla="*/ 2033241 h 2299941"/>
              <a:gd name="connsiteX7" fmla="*/ 2241550 w 3289300"/>
              <a:gd name="connsiteY7" fmla="*/ 1925291 h 2299941"/>
              <a:gd name="connsiteX8" fmla="*/ 2711450 w 3289300"/>
              <a:gd name="connsiteY8" fmla="*/ 1366491 h 2299941"/>
              <a:gd name="connsiteX9" fmla="*/ 2851150 w 3289300"/>
              <a:gd name="connsiteY9" fmla="*/ 1480791 h 2299941"/>
              <a:gd name="connsiteX10" fmla="*/ 3289300 w 3289300"/>
              <a:gd name="connsiteY10" fmla="*/ 934691 h 2299941"/>
              <a:gd name="connsiteX11" fmla="*/ 3270250 w 3289300"/>
              <a:gd name="connsiteY11" fmla="*/ 852141 h 2299941"/>
              <a:gd name="connsiteX12" fmla="*/ 2762250 w 3289300"/>
              <a:gd name="connsiteY12" fmla="*/ 433041 h 2299941"/>
              <a:gd name="connsiteX13" fmla="*/ 2419350 w 3289300"/>
              <a:gd name="connsiteY13" fmla="*/ 242541 h 2299941"/>
              <a:gd name="connsiteX14" fmla="*/ 1308100 w 3289300"/>
              <a:gd name="connsiteY14" fmla="*/ 13941 h 2299941"/>
              <a:gd name="connsiteX0" fmla="*/ 1358690 w 3339890"/>
              <a:gd name="connsiteY0" fmla="*/ 13941 h 2299941"/>
              <a:gd name="connsiteX1" fmla="*/ 920540 w 3339890"/>
              <a:gd name="connsiteY1" fmla="*/ 134591 h 2299941"/>
              <a:gd name="connsiteX2" fmla="*/ 50590 w 3339890"/>
              <a:gd name="connsiteY2" fmla="*/ 1436341 h 2299941"/>
              <a:gd name="connsiteX3" fmla="*/ 209340 w 3339890"/>
              <a:gd name="connsiteY3" fmla="*/ 1785591 h 2299941"/>
              <a:gd name="connsiteX4" fmla="*/ 1898440 w 3339890"/>
              <a:gd name="connsiteY4" fmla="*/ 2299941 h 2299941"/>
              <a:gd name="connsiteX5" fmla="*/ 2285790 w 3339890"/>
              <a:gd name="connsiteY5" fmla="*/ 2217391 h 2299941"/>
              <a:gd name="connsiteX6" fmla="*/ 2438190 w 3339890"/>
              <a:gd name="connsiteY6" fmla="*/ 2033241 h 2299941"/>
              <a:gd name="connsiteX7" fmla="*/ 2292140 w 3339890"/>
              <a:gd name="connsiteY7" fmla="*/ 1925291 h 2299941"/>
              <a:gd name="connsiteX8" fmla="*/ 2762040 w 3339890"/>
              <a:gd name="connsiteY8" fmla="*/ 1366491 h 2299941"/>
              <a:gd name="connsiteX9" fmla="*/ 2901740 w 3339890"/>
              <a:gd name="connsiteY9" fmla="*/ 1480791 h 2299941"/>
              <a:gd name="connsiteX10" fmla="*/ 3339890 w 3339890"/>
              <a:gd name="connsiteY10" fmla="*/ 934691 h 2299941"/>
              <a:gd name="connsiteX11" fmla="*/ 3320840 w 3339890"/>
              <a:gd name="connsiteY11" fmla="*/ 852141 h 2299941"/>
              <a:gd name="connsiteX12" fmla="*/ 2812840 w 3339890"/>
              <a:gd name="connsiteY12" fmla="*/ 433041 h 2299941"/>
              <a:gd name="connsiteX13" fmla="*/ 2469940 w 3339890"/>
              <a:gd name="connsiteY13" fmla="*/ 242541 h 2299941"/>
              <a:gd name="connsiteX14" fmla="*/ 1358690 w 3339890"/>
              <a:gd name="connsiteY14" fmla="*/ 13941 h 2299941"/>
              <a:gd name="connsiteX0" fmla="*/ 1342799 w 3323999"/>
              <a:gd name="connsiteY0" fmla="*/ 13941 h 2299941"/>
              <a:gd name="connsiteX1" fmla="*/ 904649 w 3323999"/>
              <a:gd name="connsiteY1" fmla="*/ 134591 h 2299941"/>
              <a:gd name="connsiteX2" fmla="*/ 79149 w 3323999"/>
              <a:gd name="connsiteY2" fmla="*/ 1366491 h 2299941"/>
              <a:gd name="connsiteX3" fmla="*/ 193449 w 3323999"/>
              <a:gd name="connsiteY3" fmla="*/ 1785591 h 2299941"/>
              <a:gd name="connsiteX4" fmla="*/ 1882549 w 3323999"/>
              <a:gd name="connsiteY4" fmla="*/ 2299941 h 2299941"/>
              <a:gd name="connsiteX5" fmla="*/ 2269899 w 3323999"/>
              <a:gd name="connsiteY5" fmla="*/ 2217391 h 2299941"/>
              <a:gd name="connsiteX6" fmla="*/ 2422299 w 3323999"/>
              <a:gd name="connsiteY6" fmla="*/ 2033241 h 2299941"/>
              <a:gd name="connsiteX7" fmla="*/ 2276249 w 3323999"/>
              <a:gd name="connsiteY7" fmla="*/ 1925291 h 2299941"/>
              <a:gd name="connsiteX8" fmla="*/ 2746149 w 3323999"/>
              <a:gd name="connsiteY8" fmla="*/ 1366491 h 2299941"/>
              <a:gd name="connsiteX9" fmla="*/ 2885849 w 3323999"/>
              <a:gd name="connsiteY9" fmla="*/ 1480791 h 2299941"/>
              <a:gd name="connsiteX10" fmla="*/ 3323999 w 3323999"/>
              <a:gd name="connsiteY10" fmla="*/ 934691 h 2299941"/>
              <a:gd name="connsiteX11" fmla="*/ 3304949 w 3323999"/>
              <a:gd name="connsiteY11" fmla="*/ 852141 h 2299941"/>
              <a:gd name="connsiteX12" fmla="*/ 2796949 w 3323999"/>
              <a:gd name="connsiteY12" fmla="*/ 433041 h 2299941"/>
              <a:gd name="connsiteX13" fmla="*/ 2454049 w 3323999"/>
              <a:gd name="connsiteY13" fmla="*/ 242541 h 2299941"/>
              <a:gd name="connsiteX14" fmla="*/ 1342799 w 3323999"/>
              <a:gd name="connsiteY14" fmla="*/ 13941 h 2299941"/>
              <a:gd name="connsiteX0" fmla="*/ 1348351 w 3329551"/>
              <a:gd name="connsiteY0" fmla="*/ 13941 h 2299941"/>
              <a:gd name="connsiteX1" fmla="*/ 910201 w 3329551"/>
              <a:gd name="connsiteY1" fmla="*/ 134591 h 2299941"/>
              <a:gd name="connsiteX2" fmla="*/ 84701 w 3329551"/>
              <a:gd name="connsiteY2" fmla="*/ 1366491 h 2299941"/>
              <a:gd name="connsiteX3" fmla="*/ 199001 w 3329551"/>
              <a:gd name="connsiteY3" fmla="*/ 1785591 h 2299941"/>
              <a:gd name="connsiteX4" fmla="*/ 1888101 w 3329551"/>
              <a:gd name="connsiteY4" fmla="*/ 2299941 h 2299941"/>
              <a:gd name="connsiteX5" fmla="*/ 2275451 w 3329551"/>
              <a:gd name="connsiteY5" fmla="*/ 2217391 h 2299941"/>
              <a:gd name="connsiteX6" fmla="*/ 2427851 w 3329551"/>
              <a:gd name="connsiteY6" fmla="*/ 2033241 h 2299941"/>
              <a:gd name="connsiteX7" fmla="*/ 2281801 w 3329551"/>
              <a:gd name="connsiteY7" fmla="*/ 1925291 h 2299941"/>
              <a:gd name="connsiteX8" fmla="*/ 2751701 w 3329551"/>
              <a:gd name="connsiteY8" fmla="*/ 1366491 h 2299941"/>
              <a:gd name="connsiteX9" fmla="*/ 2891401 w 3329551"/>
              <a:gd name="connsiteY9" fmla="*/ 1480791 h 2299941"/>
              <a:gd name="connsiteX10" fmla="*/ 3329551 w 3329551"/>
              <a:gd name="connsiteY10" fmla="*/ 934691 h 2299941"/>
              <a:gd name="connsiteX11" fmla="*/ 3310501 w 3329551"/>
              <a:gd name="connsiteY11" fmla="*/ 852141 h 2299941"/>
              <a:gd name="connsiteX12" fmla="*/ 2802501 w 3329551"/>
              <a:gd name="connsiteY12" fmla="*/ 433041 h 2299941"/>
              <a:gd name="connsiteX13" fmla="*/ 2459601 w 3329551"/>
              <a:gd name="connsiteY13" fmla="*/ 242541 h 2299941"/>
              <a:gd name="connsiteX14" fmla="*/ 1348351 w 3329551"/>
              <a:gd name="connsiteY14" fmla="*/ 13941 h 2299941"/>
              <a:gd name="connsiteX0" fmla="*/ 1263650 w 3244850"/>
              <a:gd name="connsiteY0" fmla="*/ 13941 h 2299941"/>
              <a:gd name="connsiteX1" fmla="*/ 825500 w 3244850"/>
              <a:gd name="connsiteY1" fmla="*/ 134591 h 2299941"/>
              <a:gd name="connsiteX2" fmla="*/ 0 w 3244850"/>
              <a:gd name="connsiteY2" fmla="*/ 1366491 h 2299941"/>
              <a:gd name="connsiteX3" fmla="*/ 114300 w 3244850"/>
              <a:gd name="connsiteY3" fmla="*/ 1785591 h 2299941"/>
              <a:gd name="connsiteX4" fmla="*/ 1803400 w 3244850"/>
              <a:gd name="connsiteY4" fmla="*/ 2299941 h 2299941"/>
              <a:gd name="connsiteX5" fmla="*/ 2190750 w 3244850"/>
              <a:gd name="connsiteY5" fmla="*/ 2217391 h 2299941"/>
              <a:gd name="connsiteX6" fmla="*/ 2343150 w 3244850"/>
              <a:gd name="connsiteY6" fmla="*/ 2033241 h 2299941"/>
              <a:gd name="connsiteX7" fmla="*/ 2197100 w 3244850"/>
              <a:gd name="connsiteY7" fmla="*/ 1925291 h 2299941"/>
              <a:gd name="connsiteX8" fmla="*/ 2667000 w 3244850"/>
              <a:gd name="connsiteY8" fmla="*/ 1366491 h 2299941"/>
              <a:gd name="connsiteX9" fmla="*/ 2806700 w 3244850"/>
              <a:gd name="connsiteY9" fmla="*/ 1480791 h 2299941"/>
              <a:gd name="connsiteX10" fmla="*/ 3244850 w 3244850"/>
              <a:gd name="connsiteY10" fmla="*/ 934691 h 2299941"/>
              <a:gd name="connsiteX11" fmla="*/ 3225800 w 3244850"/>
              <a:gd name="connsiteY11" fmla="*/ 852141 h 2299941"/>
              <a:gd name="connsiteX12" fmla="*/ 2717800 w 3244850"/>
              <a:gd name="connsiteY12" fmla="*/ 433041 h 2299941"/>
              <a:gd name="connsiteX13" fmla="*/ 2374900 w 3244850"/>
              <a:gd name="connsiteY13" fmla="*/ 242541 h 2299941"/>
              <a:gd name="connsiteX14" fmla="*/ 1263650 w 3244850"/>
              <a:gd name="connsiteY14" fmla="*/ 13941 h 2299941"/>
              <a:gd name="connsiteX0" fmla="*/ 1332229 w 3313429"/>
              <a:gd name="connsiteY0" fmla="*/ 13941 h 2299941"/>
              <a:gd name="connsiteX1" fmla="*/ 894079 w 3313429"/>
              <a:gd name="connsiteY1" fmla="*/ 134591 h 2299941"/>
              <a:gd name="connsiteX2" fmla="*/ 68579 w 3313429"/>
              <a:gd name="connsiteY2" fmla="*/ 1366491 h 2299941"/>
              <a:gd name="connsiteX3" fmla="*/ 182879 w 3313429"/>
              <a:gd name="connsiteY3" fmla="*/ 1785591 h 2299941"/>
              <a:gd name="connsiteX4" fmla="*/ 1871979 w 3313429"/>
              <a:gd name="connsiteY4" fmla="*/ 2299941 h 2299941"/>
              <a:gd name="connsiteX5" fmla="*/ 2259329 w 3313429"/>
              <a:gd name="connsiteY5" fmla="*/ 2217391 h 2299941"/>
              <a:gd name="connsiteX6" fmla="*/ 2411729 w 3313429"/>
              <a:gd name="connsiteY6" fmla="*/ 2033241 h 2299941"/>
              <a:gd name="connsiteX7" fmla="*/ 2265679 w 3313429"/>
              <a:gd name="connsiteY7" fmla="*/ 1925291 h 2299941"/>
              <a:gd name="connsiteX8" fmla="*/ 2735579 w 3313429"/>
              <a:gd name="connsiteY8" fmla="*/ 1366491 h 2299941"/>
              <a:gd name="connsiteX9" fmla="*/ 2875279 w 3313429"/>
              <a:gd name="connsiteY9" fmla="*/ 1480791 h 2299941"/>
              <a:gd name="connsiteX10" fmla="*/ 3313429 w 3313429"/>
              <a:gd name="connsiteY10" fmla="*/ 934691 h 2299941"/>
              <a:gd name="connsiteX11" fmla="*/ 3294379 w 3313429"/>
              <a:gd name="connsiteY11" fmla="*/ 852141 h 2299941"/>
              <a:gd name="connsiteX12" fmla="*/ 2786379 w 3313429"/>
              <a:gd name="connsiteY12" fmla="*/ 433041 h 2299941"/>
              <a:gd name="connsiteX13" fmla="*/ 2443479 w 3313429"/>
              <a:gd name="connsiteY13" fmla="*/ 242541 h 2299941"/>
              <a:gd name="connsiteX14" fmla="*/ 1332229 w 3313429"/>
              <a:gd name="connsiteY14" fmla="*/ 13941 h 2299941"/>
              <a:gd name="connsiteX0" fmla="*/ 1375817 w 3357017"/>
              <a:gd name="connsiteY0" fmla="*/ 13941 h 2299941"/>
              <a:gd name="connsiteX1" fmla="*/ 937667 w 3357017"/>
              <a:gd name="connsiteY1" fmla="*/ 134591 h 2299941"/>
              <a:gd name="connsiteX2" fmla="*/ 112167 w 3357017"/>
              <a:gd name="connsiteY2" fmla="*/ 1366491 h 2299941"/>
              <a:gd name="connsiteX3" fmla="*/ 162967 w 3357017"/>
              <a:gd name="connsiteY3" fmla="*/ 1766541 h 2299941"/>
              <a:gd name="connsiteX4" fmla="*/ 1915567 w 3357017"/>
              <a:gd name="connsiteY4" fmla="*/ 2299941 h 2299941"/>
              <a:gd name="connsiteX5" fmla="*/ 2302917 w 3357017"/>
              <a:gd name="connsiteY5" fmla="*/ 2217391 h 2299941"/>
              <a:gd name="connsiteX6" fmla="*/ 2455317 w 3357017"/>
              <a:gd name="connsiteY6" fmla="*/ 2033241 h 2299941"/>
              <a:gd name="connsiteX7" fmla="*/ 2309267 w 3357017"/>
              <a:gd name="connsiteY7" fmla="*/ 1925291 h 2299941"/>
              <a:gd name="connsiteX8" fmla="*/ 2779167 w 3357017"/>
              <a:gd name="connsiteY8" fmla="*/ 1366491 h 2299941"/>
              <a:gd name="connsiteX9" fmla="*/ 2918867 w 3357017"/>
              <a:gd name="connsiteY9" fmla="*/ 1480791 h 2299941"/>
              <a:gd name="connsiteX10" fmla="*/ 3357017 w 3357017"/>
              <a:gd name="connsiteY10" fmla="*/ 934691 h 2299941"/>
              <a:gd name="connsiteX11" fmla="*/ 3337967 w 3357017"/>
              <a:gd name="connsiteY11" fmla="*/ 852141 h 2299941"/>
              <a:gd name="connsiteX12" fmla="*/ 2829967 w 3357017"/>
              <a:gd name="connsiteY12" fmla="*/ 433041 h 2299941"/>
              <a:gd name="connsiteX13" fmla="*/ 2487067 w 3357017"/>
              <a:gd name="connsiteY13" fmla="*/ 242541 h 2299941"/>
              <a:gd name="connsiteX14" fmla="*/ 1375817 w 3357017"/>
              <a:gd name="connsiteY14" fmla="*/ 13941 h 2299941"/>
              <a:gd name="connsiteX0" fmla="*/ 1383237 w 3364437"/>
              <a:gd name="connsiteY0" fmla="*/ 13941 h 2299941"/>
              <a:gd name="connsiteX1" fmla="*/ 945087 w 3364437"/>
              <a:gd name="connsiteY1" fmla="*/ 134591 h 2299941"/>
              <a:gd name="connsiteX2" fmla="*/ 94187 w 3364437"/>
              <a:gd name="connsiteY2" fmla="*/ 1404591 h 2299941"/>
              <a:gd name="connsiteX3" fmla="*/ 170387 w 3364437"/>
              <a:gd name="connsiteY3" fmla="*/ 1766541 h 2299941"/>
              <a:gd name="connsiteX4" fmla="*/ 1922987 w 3364437"/>
              <a:gd name="connsiteY4" fmla="*/ 2299941 h 2299941"/>
              <a:gd name="connsiteX5" fmla="*/ 2310337 w 3364437"/>
              <a:gd name="connsiteY5" fmla="*/ 2217391 h 2299941"/>
              <a:gd name="connsiteX6" fmla="*/ 2462737 w 3364437"/>
              <a:gd name="connsiteY6" fmla="*/ 2033241 h 2299941"/>
              <a:gd name="connsiteX7" fmla="*/ 2316687 w 3364437"/>
              <a:gd name="connsiteY7" fmla="*/ 1925291 h 2299941"/>
              <a:gd name="connsiteX8" fmla="*/ 2786587 w 3364437"/>
              <a:gd name="connsiteY8" fmla="*/ 1366491 h 2299941"/>
              <a:gd name="connsiteX9" fmla="*/ 2926287 w 3364437"/>
              <a:gd name="connsiteY9" fmla="*/ 1480791 h 2299941"/>
              <a:gd name="connsiteX10" fmla="*/ 3364437 w 3364437"/>
              <a:gd name="connsiteY10" fmla="*/ 934691 h 2299941"/>
              <a:gd name="connsiteX11" fmla="*/ 3345387 w 3364437"/>
              <a:gd name="connsiteY11" fmla="*/ 852141 h 2299941"/>
              <a:gd name="connsiteX12" fmla="*/ 2837387 w 3364437"/>
              <a:gd name="connsiteY12" fmla="*/ 433041 h 2299941"/>
              <a:gd name="connsiteX13" fmla="*/ 2494487 w 3364437"/>
              <a:gd name="connsiteY13" fmla="*/ 242541 h 2299941"/>
              <a:gd name="connsiteX14" fmla="*/ 1383237 w 3364437"/>
              <a:gd name="connsiteY14" fmla="*/ 13941 h 2299941"/>
              <a:gd name="connsiteX0" fmla="*/ 1358070 w 3339270"/>
              <a:gd name="connsiteY0" fmla="*/ 13941 h 2299941"/>
              <a:gd name="connsiteX1" fmla="*/ 919920 w 3339270"/>
              <a:gd name="connsiteY1" fmla="*/ 134591 h 2299941"/>
              <a:gd name="connsiteX2" fmla="*/ 69020 w 3339270"/>
              <a:gd name="connsiteY2" fmla="*/ 1404591 h 2299941"/>
              <a:gd name="connsiteX3" fmla="*/ 145220 w 3339270"/>
              <a:gd name="connsiteY3" fmla="*/ 1766541 h 2299941"/>
              <a:gd name="connsiteX4" fmla="*/ 1897820 w 3339270"/>
              <a:gd name="connsiteY4" fmla="*/ 2299941 h 2299941"/>
              <a:gd name="connsiteX5" fmla="*/ 2285170 w 3339270"/>
              <a:gd name="connsiteY5" fmla="*/ 2217391 h 2299941"/>
              <a:gd name="connsiteX6" fmla="*/ 2437570 w 3339270"/>
              <a:gd name="connsiteY6" fmla="*/ 2033241 h 2299941"/>
              <a:gd name="connsiteX7" fmla="*/ 2291520 w 3339270"/>
              <a:gd name="connsiteY7" fmla="*/ 1925291 h 2299941"/>
              <a:gd name="connsiteX8" fmla="*/ 2761420 w 3339270"/>
              <a:gd name="connsiteY8" fmla="*/ 1366491 h 2299941"/>
              <a:gd name="connsiteX9" fmla="*/ 2901120 w 3339270"/>
              <a:gd name="connsiteY9" fmla="*/ 1480791 h 2299941"/>
              <a:gd name="connsiteX10" fmla="*/ 3339270 w 3339270"/>
              <a:gd name="connsiteY10" fmla="*/ 934691 h 2299941"/>
              <a:gd name="connsiteX11" fmla="*/ 3320220 w 3339270"/>
              <a:gd name="connsiteY11" fmla="*/ 852141 h 2299941"/>
              <a:gd name="connsiteX12" fmla="*/ 2812220 w 3339270"/>
              <a:gd name="connsiteY12" fmla="*/ 433041 h 2299941"/>
              <a:gd name="connsiteX13" fmla="*/ 2469320 w 3339270"/>
              <a:gd name="connsiteY13" fmla="*/ 242541 h 2299941"/>
              <a:gd name="connsiteX14" fmla="*/ 1358070 w 3339270"/>
              <a:gd name="connsiteY14" fmla="*/ 13941 h 2299941"/>
              <a:gd name="connsiteX0" fmla="*/ 1364981 w 3346181"/>
              <a:gd name="connsiteY0" fmla="*/ 13941 h 2299941"/>
              <a:gd name="connsiteX1" fmla="*/ 926831 w 3346181"/>
              <a:gd name="connsiteY1" fmla="*/ 134591 h 2299941"/>
              <a:gd name="connsiteX2" fmla="*/ 75931 w 3346181"/>
              <a:gd name="connsiteY2" fmla="*/ 1404591 h 2299941"/>
              <a:gd name="connsiteX3" fmla="*/ 152131 w 3346181"/>
              <a:gd name="connsiteY3" fmla="*/ 1766541 h 2299941"/>
              <a:gd name="connsiteX4" fmla="*/ 1904731 w 3346181"/>
              <a:gd name="connsiteY4" fmla="*/ 2299941 h 2299941"/>
              <a:gd name="connsiteX5" fmla="*/ 2292081 w 3346181"/>
              <a:gd name="connsiteY5" fmla="*/ 2217391 h 2299941"/>
              <a:gd name="connsiteX6" fmla="*/ 2444481 w 3346181"/>
              <a:gd name="connsiteY6" fmla="*/ 2033241 h 2299941"/>
              <a:gd name="connsiteX7" fmla="*/ 2298431 w 3346181"/>
              <a:gd name="connsiteY7" fmla="*/ 1925291 h 2299941"/>
              <a:gd name="connsiteX8" fmla="*/ 2768331 w 3346181"/>
              <a:gd name="connsiteY8" fmla="*/ 1366491 h 2299941"/>
              <a:gd name="connsiteX9" fmla="*/ 2908031 w 3346181"/>
              <a:gd name="connsiteY9" fmla="*/ 1480791 h 2299941"/>
              <a:gd name="connsiteX10" fmla="*/ 3346181 w 3346181"/>
              <a:gd name="connsiteY10" fmla="*/ 934691 h 2299941"/>
              <a:gd name="connsiteX11" fmla="*/ 3327131 w 3346181"/>
              <a:gd name="connsiteY11" fmla="*/ 852141 h 2299941"/>
              <a:gd name="connsiteX12" fmla="*/ 2819131 w 3346181"/>
              <a:gd name="connsiteY12" fmla="*/ 433041 h 2299941"/>
              <a:gd name="connsiteX13" fmla="*/ 2476231 w 3346181"/>
              <a:gd name="connsiteY13" fmla="*/ 242541 h 2299941"/>
              <a:gd name="connsiteX14" fmla="*/ 1364981 w 3346181"/>
              <a:gd name="connsiteY14" fmla="*/ 13941 h 2299941"/>
              <a:gd name="connsiteX0" fmla="*/ 1364981 w 3346181"/>
              <a:gd name="connsiteY0" fmla="*/ 13941 h 2299941"/>
              <a:gd name="connsiteX1" fmla="*/ 926831 w 3346181"/>
              <a:gd name="connsiteY1" fmla="*/ 134591 h 2299941"/>
              <a:gd name="connsiteX2" fmla="*/ 75931 w 3346181"/>
              <a:gd name="connsiteY2" fmla="*/ 1404591 h 2299941"/>
              <a:gd name="connsiteX3" fmla="*/ 152131 w 3346181"/>
              <a:gd name="connsiteY3" fmla="*/ 1766541 h 2299941"/>
              <a:gd name="connsiteX4" fmla="*/ 1904731 w 3346181"/>
              <a:gd name="connsiteY4" fmla="*/ 2299941 h 2299941"/>
              <a:gd name="connsiteX5" fmla="*/ 2292081 w 3346181"/>
              <a:gd name="connsiteY5" fmla="*/ 2217391 h 2299941"/>
              <a:gd name="connsiteX6" fmla="*/ 2444481 w 3346181"/>
              <a:gd name="connsiteY6" fmla="*/ 2033241 h 2299941"/>
              <a:gd name="connsiteX7" fmla="*/ 2298431 w 3346181"/>
              <a:gd name="connsiteY7" fmla="*/ 1925291 h 2299941"/>
              <a:gd name="connsiteX8" fmla="*/ 2768331 w 3346181"/>
              <a:gd name="connsiteY8" fmla="*/ 1366491 h 2299941"/>
              <a:gd name="connsiteX9" fmla="*/ 2908031 w 3346181"/>
              <a:gd name="connsiteY9" fmla="*/ 1480791 h 2299941"/>
              <a:gd name="connsiteX10" fmla="*/ 3346181 w 3346181"/>
              <a:gd name="connsiteY10" fmla="*/ 934691 h 2299941"/>
              <a:gd name="connsiteX11" fmla="*/ 3327131 w 3346181"/>
              <a:gd name="connsiteY11" fmla="*/ 852141 h 2299941"/>
              <a:gd name="connsiteX12" fmla="*/ 2819131 w 3346181"/>
              <a:gd name="connsiteY12" fmla="*/ 433041 h 2299941"/>
              <a:gd name="connsiteX13" fmla="*/ 2476231 w 3346181"/>
              <a:gd name="connsiteY13" fmla="*/ 242541 h 2299941"/>
              <a:gd name="connsiteX14" fmla="*/ 1364981 w 3346181"/>
              <a:gd name="connsiteY14" fmla="*/ 13941 h 2299941"/>
              <a:gd name="connsiteX0" fmla="*/ 1364981 w 3346181"/>
              <a:gd name="connsiteY0" fmla="*/ 13941 h 2299941"/>
              <a:gd name="connsiteX1" fmla="*/ 926831 w 3346181"/>
              <a:gd name="connsiteY1" fmla="*/ 134591 h 2299941"/>
              <a:gd name="connsiteX2" fmla="*/ 75931 w 3346181"/>
              <a:gd name="connsiteY2" fmla="*/ 1404591 h 2299941"/>
              <a:gd name="connsiteX3" fmla="*/ 152131 w 3346181"/>
              <a:gd name="connsiteY3" fmla="*/ 1766541 h 2299941"/>
              <a:gd name="connsiteX4" fmla="*/ 1904731 w 3346181"/>
              <a:gd name="connsiteY4" fmla="*/ 2299941 h 2299941"/>
              <a:gd name="connsiteX5" fmla="*/ 2292081 w 3346181"/>
              <a:gd name="connsiteY5" fmla="*/ 2217391 h 2299941"/>
              <a:gd name="connsiteX6" fmla="*/ 2444481 w 3346181"/>
              <a:gd name="connsiteY6" fmla="*/ 2033241 h 2299941"/>
              <a:gd name="connsiteX7" fmla="*/ 2298431 w 3346181"/>
              <a:gd name="connsiteY7" fmla="*/ 1925291 h 2299941"/>
              <a:gd name="connsiteX8" fmla="*/ 2768331 w 3346181"/>
              <a:gd name="connsiteY8" fmla="*/ 1366491 h 2299941"/>
              <a:gd name="connsiteX9" fmla="*/ 2908031 w 3346181"/>
              <a:gd name="connsiteY9" fmla="*/ 1480791 h 2299941"/>
              <a:gd name="connsiteX10" fmla="*/ 3346181 w 3346181"/>
              <a:gd name="connsiteY10" fmla="*/ 934691 h 2299941"/>
              <a:gd name="connsiteX11" fmla="*/ 3327131 w 3346181"/>
              <a:gd name="connsiteY11" fmla="*/ 852141 h 2299941"/>
              <a:gd name="connsiteX12" fmla="*/ 2819131 w 3346181"/>
              <a:gd name="connsiteY12" fmla="*/ 433041 h 2299941"/>
              <a:gd name="connsiteX13" fmla="*/ 2476231 w 3346181"/>
              <a:gd name="connsiteY13" fmla="*/ 242541 h 2299941"/>
              <a:gd name="connsiteX14" fmla="*/ 1364981 w 3346181"/>
              <a:gd name="connsiteY14" fmla="*/ 13941 h 2299941"/>
              <a:gd name="connsiteX0" fmla="*/ 1364981 w 3346181"/>
              <a:gd name="connsiteY0" fmla="*/ 13941 h 2331364"/>
              <a:gd name="connsiteX1" fmla="*/ 926831 w 3346181"/>
              <a:gd name="connsiteY1" fmla="*/ 134591 h 2331364"/>
              <a:gd name="connsiteX2" fmla="*/ 75931 w 3346181"/>
              <a:gd name="connsiteY2" fmla="*/ 1404591 h 2331364"/>
              <a:gd name="connsiteX3" fmla="*/ 152131 w 3346181"/>
              <a:gd name="connsiteY3" fmla="*/ 1766541 h 2331364"/>
              <a:gd name="connsiteX4" fmla="*/ 1904731 w 3346181"/>
              <a:gd name="connsiteY4" fmla="*/ 2299941 h 2331364"/>
              <a:gd name="connsiteX5" fmla="*/ 2292081 w 3346181"/>
              <a:gd name="connsiteY5" fmla="*/ 2217391 h 2331364"/>
              <a:gd name="connsiteX6" fmla="*/ 2444481 w 3346181"/>
              <a:gd name="connsiteY6" fmla="*/ 2033241 h 2331364"/>
              <a:gd name="connsiteX7" fmla="*/ 2298431 w 3346181"/>
              <a:gd name="connsiteY7" fmla="*/ 1925291 h 2331364"/>
              <a:gd name="connsiteX8" fmla="*/ 2768331 w 3346181"/>
              <a:gd name="connsiteY8" fmla="*/ 1366491 h 2331364"/>
              <a:gd name="connsiteX9" fmla="*/ 2908031 w 3346181"/>
              <a:gd name="connsiteY9" fmla="*/ 1480791 h 2331364"/>
              <a:gd name="connsiteX10" fmla="*/ 3346181 w 3346181"/>
              <a:gd name="connsiteY10" fmla="*/ 934691 h 2331364"/>
              <a:gd name="connsiteX11" fmla="*/ 3327131 w 3346181"/>
              <a:gd name="connsiteY11" fmla="*/ 852141 h 2331364"/>
              <a:gd name="connsiteX12" fmla="*/ 2819131 w 3346181"/>
              <a:gd name="connsiteY12" fmla="*/ 433041 h 2331364"/>
              <a:gd name="connsiteX13" fmla="*/ 2476231 w 3346181"/>
              <a:gd name="connsiteY13" fmla="*/ 242541 h 2331364"/>
              <a:gd name="connsiteX14" fmla="*/ 1364981 w 3346181"/>
              <a:gd name="connsiteY14" fmla="*/ 13941 h 2331364"/>
              <a:gd name="connsiteX0" fmla="*/ 1364981 w 3346181"/>
              <a:gd name="connsiteY0" fmla="*/ 13941 h 2341693"/>
              <a:gd name="connsiteX1" fmla="*/ 926831 w 3346181"/>
              <a:gd name="connsiteY1" fmla="*/ 134591 h 2341693"/>
              <a:gd name="connsiteX2" fmla="*/ 75931 w 3346181"/>
              <a:gd name="connsiteY2" fmla="*/ 1404591 h 2341693"/>
              <a:gd name="connsiteX3" fmla="*/ 152131 w 3346181"/>
              <a:gd name="connsiteY3" fmla="*/ 1766541 h 2341693"/>
              <a:gd name="connsiteX4" fmla="*/ 1904731 w 3346181"/>
              <a:gd name="connsiteY4" fmla="*/ 2299941 h 2341693"/>
              <a:gd name="connsiteX5" fmla="*/ 2292081 w 3346181"/>
              <a:gd name="connsiteY5" fmla="*/ 2217391 h 2341693"/>
              <a:gd name="connsiteX6" fmla="*/ 2444481 w 3346181"/>
              <a:gd name="connsiteY6" fmla="*/ 2033241 h 2341693"/>
              <a:gd name="connsiteX7" fmla="*/ 2298431 w 3346181"/>
              <a:gd name="connsiteY7" fmla="*/ 1925291 h 2341693"/>
              <a:gd name="connsiteX8" fmla="*/ 2768331 w 3346181"/>
              <a:gd name="connsiteY8" fmla="*/ 1366491 h 2341693"/>
              <a:gd name="connsiteX9" fmla="*/ 2908031 w 3346181"/>
              <a:gd name="connsiteY9" fmla="*/ 1480791 h 2341693"/>
              <a:gd name="connsiteX10" fmla="*/ 3346181 w 3346181"/>
              <a:gd name="connsiteY10" fmla="*/ 934691 h 2341693"/>
              <a:gd name="connsiteX11" fmla="*/ 3327131 w 3346181"/>
              <a:gd name="connsiteY11" fmla="*/ 852141 h 2341693"/>
              <a:gd name="connsiteX12" fmla="*/ 2819131 w 3346181"/>
              <a:gd name="connsiteY12" fmla="*/ 433041 h 2341693"/>
              <a:gd name="connsiteX13" fmla="*/ 2476231 w 3346181"/>
              <a:gd name="connsiteY13" fmla="*/ 242541 h 2341693"/>
              <a:gd name="connsiteX14" fmla="*/ 1364981 w 3346181"/>
              <a:gd name="connsiteY14" fmla="*/ 13941 h 2341693"/>
              <a:gd name="connsiteX0" fmla="*/ 1352281 w 3346181"/>
              <a:gd name="connsiteY0" fmla="*/ 25031 h 2333733"/>
              <a:gd name="connsiteX1" fmla="*/ 926831 w 3346181"/>
              <a:gd name="connsiteY1" fmla="*/ 126631 h 2333733"/>
              <a:gd name="connsiteX2" fmla="*/ 75931 w 3346181"/>
              <a:gd name="connsiteY2" fmla="*/ 1396631 h 2333733"/>
              <a:gd name="connsiteX3" fmla="*/ 152131 w 3346181"/>
              <a:gd name="connsiteY3" fmla="*/ 1758581 h 2333733"/>
              <a:gd name="connsiteX4" fmla="*/ 1904731 w 3346181"/>
              <a:gd name="connsiteY4" fmla="*/ 2291981 h 2333733"/>
              <a:gd name="connsiteX5" fmla="*/ 2292081 w 3346181"/>
              <a:gd name="connsiteY5" fmla="*/ 2209431 h 2333733"/>
              <a:gd name="connsiteX6" fmla="*/ 2444481 w 3346181"/>
              <a:gd name="connsiteY6" fmla="*/ 2025281 h 2333733"/>
              <a:gd name="connsiteX7" fmla="*/ 2298431 w 3346181"/>
              <a:gd name="connsiteY7" fmla="*/ 1917331 h 2333733"/>
              <a:gd name="connsiteX8" fmla="*/ 2768331 w 3346181"/>
              <a:gd name="connsiteY8" fmla="*/ 1358531 h 2333733"/>
              <a:gd name="connsiteX9" fmla="*/ 2908031 w 3346181"/>
              <a:gd name="connsiteY9" fmla="*/ 1472831 h 2333733"/>
              <a:gd name="connsiteX10" fmla="*/ 3346181 w 3346181"/>
              <a:gd name="connsiteY10" fmla="*/ 926731 h 2333733"/>
              <a:gd name="connsiteX11" fmla="*/ 3327131 w 3346181"/>
              <a:gd name="connsiteY11" fmla="*/ 844181 h 2333733"/>
              <a:gd name="connsiteX12" fmla="*/ 2819131 w 3346181"/>
              <a:gd name="connsiteY12" fmla="*/ 425081 h 2333733"/>
              <a:gd name="connsiteX13" fmla="*/ 2476231 w 3346181"/>
              <a:gd name="connsiteY13" fmla="*/ 234581 h 2333733"/>
              <a:gd name="connsiteX14" fmla="*/ 1352281 w 3346181"/>
              <a:gd name="connsiteY14" fmla="*/ 25031 h 2333733"/>
              <a:gd name="connsiteX0" fmla="*/ 1352281 w 3346181"/>
              <a:gd name="connsiteY0" fmla="*/ 37690 h 2346392"/>
              <a:gd name="connsiteX1" fmla="*/ 926831 w 3346181"/>
              <a:gd name="connsiteY1" fmla="*/ 139290 h 2346392"/>
              <a:gd name="connsiteX2" fmla="*/ 75931 w 3346181"/>
              <a:gd name="connsiteY2" fmla="*/ 1409290 h 2346392"/>
              <a:gd name="connsiteX3" fmla="*/ 152131 w 3346181"/>
              <a:gd name="connsiteY3" fmla="*/ 1771240 h 2346392"/>
              <a:gd name="connsiteX4" fmla="*/ 1904731 w 3346181"/>
              <a:gd name="connsiteY4" fmla="*/ 2304640 h 2346392"/>
              <a:gd name="connsiteX5" fmla="*/ 2292081 w 3346181"/>
              <a:gd name="connsiteY5" fmla="*/ 2222090 h 2346392"/>
              <a:gd name="connsiteX6" fmla="*/ 2444481 w 3346181"/>
              <a:gd name="connsiteY6" fmla="*/ 2037940 h 2346392"/>
              <a:gd name="connsiteX7" fmla="*/ 2298431 w 3346181"/>
              <a:gd name="connsiteY7" fmla="*/ 1929990 h 2346392"/>
              <a:gd name="connsiteX8" fmla="*/ 2768331 w 3346181"/>
              <a:gd name="connsiteY8" fmla="*/ 1371190 h 2346392"/>
              <a:gd name="connsiteX9" fmla="*/ 2908031 w 3346181"/>
              <a:gd name="connsiteY9" fmla="*/ 1485490 h 2346392"/>
              <a:gd name="connsiteX10" fmla="*/ 3346181 w 3346181"/>
              <a:gd name="connsiteY10" fmla="*/ 939390 h 2346392"/>
              <a:gd name="connsiteX11" fmla="*/ 3327131 w 3346181"/>
              <a:gd name="connsiteY11" fmla="*/ 856840 h 2346392"/>
              <a:gd name="connsiteX12" fmla="*/ 2819131 w 3346181"/>
              <a:gd name="connsiteY12" fmla="*/ 437740 h 2346392"/>
              <a:gd name="connsiteX13" fmla="*/ 2476231 w 3346181"/>
              <a:gd name="connsiteY13" fmla="*/ 247240 h 2346392"/>
              <a:gd name="connsiteX14" fmla="*/ 1352281 w 3346181"/>
              <a:gd name="connsiteY14" fmla="*/ 37690 h 2346392"/>
              <a:gd name="connsiteX0" fmla="*/ 1352281 w 3346181"/>
              <a:gd name="connsiteY0" fmla="*/ 39929 h 2348631"/>
              <a:gd name="connsiteX1" fmla="*/ 926831 w 3346181"/>
              <a:gd name="connsiteY1" fmla="*/ 141529 h 2348631"/>
              <a:gd name="connsiteX2" fmla="*/ 75931 w 3346181"/>
              <a:gd name="connsiteY2" fmla="*/ 1411529 h 2348631"/>
              <a:gd name="connsiteX3" fmla="*/ 152131 w 3346181"/>
              <a:gd name="connsiteY3" fmla="*/ 1773479 h 2348631"/>
              <a:gd name="connsiteX4" fmla="*/ 1904731 w 3346181"/>
              <a:gd name="connsiteY4" fmla="*/ 2306879 h 2348631"/>
              <a:gd name="connsiteX5" fmla="*/ 2292081 w 3346181"/>
              <a:gd name="connsiteY5" fmla="*/ 2224329 h 2348631"/>
              <a:gd name="connsiteX6" fmla="*/ 2444481 w 3346181"/>
              <a:gd name="connsiteY6" fmla="*/ 2040179 h 2348631"/>
              <a:gd name="connsiteX7" fmla="*/ 2298431 w 3346181"/>
              <a:gd name="connsiteY7" fmla="*/ 1932229 h 2348631"/>
              <a:gd name="connsiteX8" fmla="*/ 2768331 w 3346181"/>
              <a:gd name="connsiteY8" fmla="*/ 1373429 h 2348631"/>
              <a:gd name="connsiteX9" fmla="*/ 2908031 w 3346181"/>
              <a:gd name="connsiteY9" fmla="*/ 1487729 h 2348631"/>
              <a:gd name="connsiteX10" fmla="*/ 3346181 w 3346181"/>
              <a:gd name="connsiteY10" fmla="*/ 941629 h 2348631"/>
              <a:gd name="connsiteX11" fmla="*/ 3327131 w 3346181"/>
              <a:gd name="connsiteY11" fmla="*/ 859079 h 2348631"/>
              <a:gd name="connsiteX12" fmla="*/ 2819131 w 3346181"/>
              <a:gd name="connsiteY12" fmla="*/ 439979 h 2348631"/>
              <a:gd name="connsiteX13" fmla="*/ 2476231 w 3346181"/>
              <a:gd name="connsiteY13" fmla="*/ 249479 h 2348631"/>
              <a:gd name="connsiteX14" fmla="*/ 1352281 w 3346181"/>
              <a:gd name="connsiteY14" fmla="*/ 39929 h 2348631"/>
              <a:gd name="connsiteX0" fmla="*/ 1352281 w 3346181"/>
              <a:gd name="connsiteY0" fmla="*/ 61754 h 2370456"/>
              <a:gd name="connsiteX1" fmla="*/ 926831 w 3346181"/>
              <a:gd name="connsiteY1" fmla="*/ 163354 h 2370456"/>
              <a:gd name="connsiteX2" fmla="*/ 75931 w 3346181"/>
              <a:gd name="connsiteY2" fmla="*/ 1433354 h 2370456"/>
              <a:gd name="connsiteX3" fmla="*/ 152131 w 3346181"/>
              <a:gd name="connsiteY3" fmla="*/ 1795304 h 2370456"/>
              <a:gd name="connsiteX4" fmla="*/ 1904731 w 3346181"/>
              <a:gd name="connsiteY4" fmla="*/ 2328704 h 2370456"/>
              <a:gd name="connsiteX5" fmla="*/ 2292081 w 3346181"/>
              <a:gd name="connsiteY5" fmla="*/ 2246154 h 2370456"/>
              <a:gd name="connsiteX6" fmla="*/ 2444481 w 3346181"/>
              <a:gd name="connsiteY6" fmla="*/ 2062004 h 2370456"/>
              <a:gd name="connsiteX7" fmla="*/ 2298431 w 3346181"/>
              <a:gd name="connsiteY7" fmla="*/ 1954054 h 2370456"/>
              <a:gd name="connsiteX8" fmla="*/ 2768331 w 3346181"/>
              <a:gd name="connsiteY8" fmla="*/ 1395254 h 2370456"/>
              <a:gd name="connsiteX9" fmla="*/ 2908031 w 3346181"/>
              <a:gd name="connsiteY9" fmla="*/ 1509554 h 2370456"/>
              <a:gd name="connsiteX10" fmla="*/ 3346181 w 3346181"/>
              <a:gd name="connsiteY10" fmla="*/ 963454 h 2370456"/>
              <a:gd name="connsiteX11" fmla="*/ 3327131 w 3346181"/>
              <a:gd name="connsiteY11" fmla="*/ 880904 h 2370456"/>
              <a:gd name="connsiteX12" fmla="*/ 2819131 w 3346181"/>
              <a:gd name="connsiteY12" fmla="*/ 461804 h 2370456"/>
              <a:gd name="connsiteX13" fmla="*/ 2476231 w 3346181"/>
              <a:gd name="connsiteY13" fmla="*/ 271304 h 2370456"/>
              <a:gd name="connsiteX14" fmla="*/ 1352281 w 3346181"/>
              <a:gd name="connsiteY14" fmla="*/ 61754 h 2370456"/>
              <a:gd name="connsiteX0" fmla="*/ 1352281 w 3346181"/>
              <a:gd name="connsiteY0" fmla="*/ 61754 h 2370456"/>
              <a:gd name="connsiteX1" fmla="*/ 926831 w 3346181"/>
              <a:gd name="connsiteY1" fmla="*/ 163354 h 2370456"/>
              <a:gd name="connsiteX2" fmla="*/ 75931 w 3346181"/>
              <a:gd name="connsiteY2" fmla="*/ 1433354 h 2370456"/>
              <a:gd name="connsiteX3" fmla="*/ 152131 w 3346181"/>
              <a:gd name="connsiteY3" fmla="*/ 1795304 h 2370456"/>
              <a:gd name="connsiteX4" fmla="*/ 1904731 w 3346181"/>
              <a:gd name="connsiteY4" fmla="*/ 2328704 h 2370456"/>
              <a:gd name="connsiteX5" fmla="*/ 2292081 w 3346181"/>
              <a:gd name="connsiteY5" fmla="*/ 2246154 h 2370456"/>
              <a:gd name="connsiteX6" fmla="*/ 2444481 w 3346181"/>
              <a:gd name="connsiteY6" fmla="*/ 2062004 h 2370456"/>
              <a:gd name="connsiteX7" fmla="*/ 2298431 w 3346181"/>
              <a:gd name="connsiteY7" fmla="*/ 1954054 h 2370456"/>
              <a:gd name="connsiteX8" fmla="*/ 2768331 w 3346181"/>
              <a:gd name="connsiteY8" fmla="*/ 1395254 h 2370456"/>
              <a:gd name="connsiteX9" fmla="*/ 2908031 w 3346181"/>
              <a:gd name="connsiteY9" fmla="*/ 1509554 h 2370456"/>
              <a:gd name="connsiteX10" fmla="*/ 3346181 w 3346181"/>
              <a:gd name="connsiteY10" fmla="*/ 963454 h 2370456"/>
              <a:gd name="connsiteX11" fmla="*/ 3327131 w 3346181"/>
              <a:gd name="connsiteY11" fmla="*/ 880904 h 2370456"/>
              <a:gd name="connsiteX12" fmla="*/ 2819131 w 3346181"/>
              <a:gd name="connsiteY12" fmla="*/ 461804 h 2370456"/>
              <a:gd name="connsiteX13" fmla="*/ 2476231 w 3346181"/>
              <a:gd name="connsiteY13" fmla="*/ 271304 h 2370456"/>
              <a:gd name="connsiteX14" fmla="*/ 1352281 w 3346181"/>
              <a:gd name="connsiteY14" fmla="*/ 61754 h 2370456"/>
              <a:gd name="connsiteX0" fmla="*/ 1352281 w 3346181"/>
              <a:gd name="connsiteY0" fmla="*/ 59215 h 2367917"/>
              <a:gd name="connsiteX1" fmla="*/ 926831 w 3346181"/>
              <a:gd name="connsiteY1" fmla="*/ 160815 h 2367917"/>
              <a:gd name="connsiteX2" fmla="*/ 75931 w 3346181"/>
              <a:gd name="connsiteY2" fmla="*/ 1430815 h 2367917"/>
              <a:gd name="connsiteX3" fmla="*/ 152131 w 3346181"/>
              <a:gd name="connsiteY3" fmla="*/ 1792765 h 2367917"/>
              <a:gd name="connsiteX4" fmla="*/ 1904731 w 3346181"/>
              <a:gd name="connsiteY4" fmla="*/ 2326165 h 2367917"/>
              <a:gd name="connsiteX5" fmla="*/ 2292081 w 3346181"/>
              <a:gd name="connsiteY5" fmla="*/ 2243615 h 2367917"/>
              <a:gd name="connsiteX6" fmla="*/ 2444481 w 3346181"/>
              <a:gd name="connsiteY6" fmla="*/ 2059465 h 2367917"/>
              <a:gd name="connsiteX7" fmla="*/ 2298431 w 3346181"/>
              <a:gd name="connsiteY7" fmla="*/ 1951515 h 2367917"/>
              <a:gd name="connsiteX8" fmla="*/ 2768331 w 3346181"/>
              <a:gd name="connsiteY8" fmla="*/ 1392715 h 2367917"/>
              <a:gd name="connsiteX9" fmla="*/ 2908031 w 3346181"/>
              <a:gd name="connsiteY9" fmla="*/ 1507015 h 2367917"/>
              <a:gd name="connsiteX10" fmla="*/ 3346181 w 3346181"/>
              <a:gd name="connsiteY10" fmla="*/ 960915 h 2367917"/>
              <a:gd name="connsiteX11" fmla="*/ 3327131 w 3346181"/>
              <a:gd name="connsiteY11" fmla="*/ 878365 h 2367917"/>
              <a:gd name="connsiteX12" fmla="*/ 2819131 w 3346181"/>
              <a:gd name="connsiteY12" fmla="*/ 459265 h 2367917"/>
              <a:gd name="connsiteX13" fmla="*/ 2476231 w 3346181"/>
              <a:gd name="connsiteY13" fmla="*/ 268765 h 2367917"/>
              <a:gd name="connsiteX14" fmla="*/ 1352281 w 3346181"/>
              <a:gd name="connsiteY14" fmla="*/ 59215 h 2367917"/>
              <a:gd name="connsiteX0" fmla="*/ 1352281 w 3346181"/>
              <a:gd name="connsiteY0" fmla="*/ 41302 h 2350004"/>
              <a:gd name="connsiteX1" fmla="*/ 926831 w 3346181"/>
              <a:gd name="connsiteY1" fmla="*/ 142902 h 2350004"/>
              <a:gd name="connsiteX2" fmla="*/ 75931 w 3346181"/>
              <a:gd name="connsiteY2" fmla="*/ 1412902 h 2350004"/>
              <a:gd name="connsiteX3" fmla="*/ 152131 w 3346181"/>
              <a:gd name="connsiteY3" fmla="*/ 1774852 h 2350004"/>
              <a:gd name="connsiteX4" fmla="*/ 1904731 w 3346181"/>
              <a:gd name="connsiteY4" fmla="*/ 2308252 h 2350004"/>
              <a:gd name="connsiteX5" fmla="*/ 2292081 w 3346181"/>
              <a:gd name="connsiteY5" fmla="*/ 2225702 h 2350004"/>
              <a:gd name="connsiteX6" fmla="*/ 2444481 w 3346181"/>
              <a:gd name="connsiteY6" fmla="*/ 2041552 h 2350004"/>
              <a:gd name="connsiteX7" fmla="*/ 2298431 w 3346181"/>
              <a:gd name="connsiteY7" fmla="*/ 1933602 h 2350004"/>
              <a:gd name="connsiteX8" fmla="*/ 2768331 w 3346181"/>
              <a:gd name="connsiteY8" fmla="*/ 1374802 h 2350004"/>
              <a:gd name="connsiteX9" fmla="*/ 2908031 w 3346181"/>
              <a:gd name="connsiteY9" fmla="*/ 1489102 h 2350004"/>
              <a:gd name="connsiteX10" fmla="*/ 3346181 w 3346181"/>
              <a:gd name="connsiteY10" fmla="*/ 943002 h 2350004"/>
              <a:gd name="connsiteX11" fmla="*/ 3327131 w 3346181"/>
              <a:gd name="connsiteY11" fmla="*/ 860452 h 2350004"/>
              <a:gd name="connsiteX12" fmla="*/ 2819131 w 3346181"/>
              <a:gd name="connsiteY12" fmla="*/ 441352 h 2350004"/>
              <a:gd name="connsiteX13" fmla="*/ 2419081 w 3346181"/>
              <a:gd name="connsiteY13" fmla="*/ 244502 h 2350004"/>
              <a:gd name="connsiteX14" fmla="*/ 1352281 w 3346181"/>
              <a:gd name="connsiteY14" fmla="*/ 41302 h 2350004"/>
              <a:gd name="connsiteX0" fmla="*/ 1352281 w 3346181"/>
              <a:gd name="connsiteY0" fmla="*/ 41302 h 2350004"/>
              <a:gd name="connsiteX1" fmla="*/ 926831 w 3346181"/>
              <a:gd name="connsiteY1" fmla="*/ 142902 h 2350004"/>
              <a:gd name="connsiteX2" fmla="*/ 75931 w 3346181"/>
              <a:gd name="connsiteY2" fmla="*/ 1412902 h 2350004"/>
              <a:gd name="connsiteX3" fmla="*/ 152131 w 3346181"/>
              <a:gd name="connsiteY3" fmla="*/ 1774852 h 2350004"/>
              <a:gd name="connsiteX4" fmla="*/ 1904731 w 3346181"/>
              <a:gd name="connsiteY4" fmla="*/ 2308252 h 2350004"/>
              <a:gd name="connsiteX5" fmla="*/ 2292081 w 3346181"/>
              <a:gd name="connsiteY5" fmla="*/ 2225702 h 2350004"/>
              <a:gd name="connsiteX6" fmla="*/ 2444481 w 3346181"/>
              <a:gd name="connsiteY6" fmla="*/ 2041552 h 2350004"/>
              <a:gd name="connsiteX7" fmla="*/ 2298431 w 3346181"/>
              <a:gd name="connsiteY7" fmla="*/ 1933602 h 2350004"/>
              <a:gd name="connsiteX8" fmla="*/ 2768331 w 3346181"/>
              <a:gd name="connsiteY8" fmla="*/ 1374802 h 2350004"/>
              <a:gd name="connsiteX9" fmla="*/ 2908031 w 3346181"/>
              <a:gd name="connsiteY9" fmla="*/ 1489102 h 2350004"/>
              <a:gd name="connsiteX10" fmla="*/ 3346181 w 3346181"/>
              <a:gd name="connsiteY10" fmla="*/ 943002 h 2350004"/>
              <a:gd name="connsiteX11" fmla="*/ 3327131 w 3346181"/>
              <a:gd name="connsiteY11" fmla="*/ 860452 h 2350004"/>
              <a:gd name="connsiteX12" fmla="*/ 2819131 w 3346181"/>
              <a:gd name="connsiteY12" fmla="*/ 441352 h 2350004"/>
              <a:gd name="connsiteX13" fmla="*/ 2419081 w 3346181"/>
              <a:gd name="connsiteY13" fmla="*/ 244502 h 2350004"/>
              <a:gd name="connsiteX14" fmla="*/ 1352281 w 3346181"/>
              <a:gd name="connsiteY14" fmla="*/ 41302 h 2350004"/>
              <a:gd name="connsiteX0" fmla="*/ 1352281 w 3346181"/>
              <a:gd name="connsiteY0" fmla="*/ 0 h 2308702"/>
              <a:gd name="connsiteX1" fmla="*/ 926831 w 3346181"/>
              <a:gd name="connsiteY1" fmla="*/ 101600 h 2308702"/>
              <a:gd name="connsiteX2" fmla="*/ 75931 w 3346181"/>
              <a:gd name="connsiteY2" fmla="*/ 1371600 h 2308702"/>
              <a:gd name="connsiteX3" fmla="*/ 152131 w 3346181"/>
              <a:gd name="connsiteY3" fmla="*/ 1733550 h 2308702"/>
              <a:gd name="connsiteX4" fmla="*/ 1904731 w 3346181"/>
              <a:gd name="connsiteY4" fmla="*/ 2266950 h 2308702"/>
              <a:gd name="connsiteX5" fmla="*/ 2292081 w 3346181"/>
              <a:gd name="connsiteY5" fmla="*/ 2184400 h 2308702"/>
              <a:gd name="connsiteX6" fmla="*/ 2444481 w 3346181"/>
              <a:gd name="connsiteY6" fmla="*/ 2000250 h 2308702"/>
              <a:gd name="connsiteX7" fmla="*/ 2298431 w 3346181"/>
              <a:gd name="connsiteY7" fmla="*/ 1892300 h 2308702"/>
              <a:gd name="connsiteX8" fmla="*/ 2768331 w 3346181"/>
              <a:gd name="connsiteY8" fmla="*/ 1333500 h 2308702"/>
              <a:gd name="connsiteX9" fmla="*/ 2908031 w 3346181"/>
              <a:gd name="connsiteY9" fmla="*/ 1447800 h 2308702"/>
              <a:gd name="connsiteX10" fmla="*/ 3346181 w 3346181"/>
              <a:gd name="connsiteY10" fmla="*/ 901700 h 2308702"/>
              <a:gd name="connsiteX11" fmla="*/ 3327131 w 3346181"/>
              <a:gd name="connsiteY11" fmla="*/ 819150 h 2308702"/>
              <a:gd name="connsiteX12" fmla="*/ 2819131 w 3346181"/>
              <a:gd name="connsiteY12" fmla="*/ 400050 h 2308702"/>
              <a:gd name="connsiteX13" fmla="*/ 2419081 w 3346181"/>
              <a:gd name="connsiteY13" fmla="*/ 203200 h 2308702"/>
              <a:gd name="connsiteX14" fmla="*/ 1352281 w 3346181"/>
              <a:gd name="connsiteY14" fmla="*/ 0 h 2308702"/>
              <a:gd name="connsiteX0" fmla="*/ 1352281 w 3346181"/>
              <a:gd name="connsiteY0" fmla="*/ 27253 h 2335955"/>
              <a:gd name="connsiteX1" fmla="*/ 926831 w 3346181"/>
              <a:gd name="connsiteY1" fmla="*/ 128853 h 2335955"/>
              <a:gd name="connsiteX2" fmla="*/ 75931 w 3346181"/>
              <a:gd name="connsiteY2" fmla="*/ 1398853 h 2335955"/>
              <a:gd name="connsiteX3" fmla="*/ 152131 w 3346181"/>
              <a:gd name="connsiteY3" fmla="*/ 1760803 h 2335955"/>
              <a:gd name="connsiteX4" fmla="*/ 1904731 w 3346181"/>
              <a:gd name="connsiteY4" fmla="*/ 2294203 h 2335955"/>
              <a:gd name="connsiteX5" fmla="*/ 2292081 w 3346181"/>
              <a:gd name="connsiteY5" fmla="*/ 2211653 h 2335955"/>
              <a:gd name="connsiteX6" fmla="*/ 2444481 w 3346181"/>
              <a:gd name="connsiteY6" fmla="*/ 2027503 h 2335955"/>
              <a:gd name="connsiteX7" fmla="*/ 2298431 w 3346181"/>
              <a:gd name="connsiteY7" fmla="*/ 1919553 h 2335955"/>
              <a:gd name="connsiteX8" fmla="*/ 2768331 w 3346181"/>
              <a:gd name="connsiteY8" fmla="*/ 1360753 h 2335955"/>
              <a:gd name="connsiteX9" fmla="*/ 2908031 w 3346181"/>
              <a:gd name="connsiteY9" fmla="*/ 1475053 h 2335955"/>
              <a:gd name="connsiteX10" fmla="*/ 3346181 w 3346181"/>
              <a:gd name="connsiteY10" fmla="*/ 928953 h 2335955"/>
              <a:gd name="connsiteX11" fmla="*/ 3327131 w 3346181"/>
              <a:gd name="connsiteY11" fmla="*/ 846403 h 2335955"/>
              <a:gd name="connsiteX12" fmla="*/ 2819131 w 3346181"/>
              <a:gd name="connsiteY12" fmla="*/ 427303 h 2335955"/>
              <a:gd name="connsiteX13" fmla="*/ 2419081 w 3346181"/>
              <a:gd name="connsiteY13" fmla="*/ 230453 h 2335955"/>
              <a:gd name="connsiteX14" fmla="*/ 1352281 w 3346181"/>
              <a:gd name="connsiteY14" fmla="*/ 27253 h 2335955"/>
              <a:gd name="connsiteX0" fmla="*/ 1257031 w 3346181"/>
              <a:gd name="connsiteY0" fmla="*/ 12827 h 2346929"/>
              <a:gd name="connsiteX1" fmla="*/ 926831 w 3346181"/>
              <a:gd name="connsiteY1" fmla="*/ 139827 h 2346929"/>
              <a:gd name="connsiteX2" fmla="*/ 75931 w 3346181"/>
              <a:gd name="connsiteY2" fmla="*/ 1409827 h 2346929"/>
              <a:gd name="connsiteX3" fmla="*/ 152131 w 3346181"/>
              <a:gd name="connsiteY3" fmla="*/ 1771777 h 2346929"/>
              <a:gd name="connsiteX4" fmla="*/ 1904731 w 3346181"/>
              <a:gd name="connsiteY4" fmla="*/ 2305177 h 2346929"/>
              <a:gd name="connsiteX5" fmla="*/ 2292081 w 3346181"/>
              <a:gd name="connsiteY5" fmla="*/ 2222627 h 2346929"/>
              <a:gd name="connsiteX6" fmla="*/ 2444481 w 3346181"/>
              <a:gd name="connsiteY6" fmla="*/ 2038477 h 2346929"/>
              <a:gd name="connsiteX7" fmla="*/ 2298431 w 3346181"/>
              <a:gd name="connsiteY7" fmla="*/ 1930527 h 2346929"/>
              <a:gd name="connsiteX8" fmla="*/ 2768331 w 3346181"/>
              <a:gd name="connsiteY8" fmla="*/ 1371727 h 2346929"/>
              <a:gd name="connsiteX9" fmla="*/ 2908031 w 3346181"/>
              <a:gd name="connsiteY9" fmla="*/ 1486027 h 2346929"/>
              <a:gd name="connsiteX10" fmla="*/ 3346181 w 3346181"/>
              <a:gd name="connsiteY10" fmla="*/ 939927 h 2346929"/>
              <a:gd name="connsiteX11" fmla="*/ 3327131 w 3346181"/>
              <a:gd name="connsiteY11" fmla="*/ 857377 h 2346929"/>
              <a:gd name="connsiteX12" fmla="*/ 2819131 w 3346181"/>
              <a:gd name="connsiteY12" fmla="*/ 438277 h 2346929"/>
              <a:gd name="connsiteX13" fmla="*/ 2419081 w 3346181"/>
              <a:gd name="connsiteY13" fmla="*/ 241427 h 2346929"/>
              <a:gd name="connsiteX14" fmla="*/ 1257031 w 3346181"/>
              <a:gd name="connsiteY14" fmla="*/ 12827 h 2346929"/>
              <a:gd name="connsiteX0" fmla="*/ 1257031 w 3346181"/>
              <a:gd name="connsiteY0" fmla="*/ 32189 h 2366291"/>
              <a:gd name="connsiteX1" fmla="*/ 926831 w 3346181"/>
              <a:gd name="connsiteY1" fmla="*/ 159189 h 2366291"/>
              <a:gd name="connsiteX2" fmla="*/ 75931 w 3346181"/>
              <a:gd name="connsiteY2" fmla="*/ 1429189 h 2366291"/>
              <a:gd name="connsiteX3" fmla="*/ 152131 w 3346181"/>
              <a:gd name="connsiteY3" fmla="*/ 1791139 h 2366291"/>
              <a:gd name="connsiteX4" fmla="*/ 1904731 w 3346181"/>
              <a:gd name="connsiteY4" fmla="*/ 2324539 h 2366291"/>
              <a:gd name="connsiteX5" fmla="*/ 2292081 w 3346181"/>
              <a:gd name="connsiteY5" fmla="*/ 2241989 h 2366291"/>
              <a:gd name="connsiteX6" fmla="*/ 2444481 w 3346181"/>
              <a:gd name="connsiteY6" fmla="*/ 2057839 h 2366291"/>
              <a:gd name="connsiteX7" fmla="*/ 2298431 w 3346181"/>
              <a:gd name="connsiteY7" fmla="*/ 1949889 h 2366291"/>
              <a:gd name="connsiteX8" fmla="*/ 2768331 w 3346181"/>
              <a:gd name="connsiteY8" fmla="*/ 1391089 h 2366291"/>
              <a:gd name="connsiteX9" fmla="*/ 2908031 w 3346181"/>
              <a:gd name="connsiteY9" fmla="*/ 1505389 h 2366291"/>
              <a:gd name="connsiteX10" fmla="*/ 3346181 w 3346181"/>
              <a:gd name="connsiteY10" fmla="*/ 959289 h 2366291"/>
              <a:gd name="connsiteX11" fmla="*/ 3327131 w 3346181"/>
              <a:gd name="connsiteY11" fmla="*/ 876739 h 2366291"/>
              <a:gd name="connsiteX12" fmla="*/ 2819131 w 3346181"/>
              <a:gd name="connsiteY12" fmla="*/ 457639 h 2366291"/>
              <a:gd name="connsiteX13" fmla="*/ 2419081 w 3346181"/>
              <a:gd name="connsiteY13" fmla="*/ 260789 h 2366291"/>
              <a:gd name="connsiteX14" fmla="*/ 1257031 w 3346181"/>
              <a:gd name="connsiteY14" fmla="*/ 32189 h 2366291"/>
              <a:gd name="connsiteX0" fmla="*/ 1257031 w 3346181"/>
              <a:gd name="connsiteY0" fmla="*/ 5703 h 2339805"/>
              <a:gd name="connsiteX1" fmla="*/ 926831 w 3346181"/>
              <a:gd name="connsiteY1" fmla="*/ 132703 h 2339805"/>
              <a:gd name="connsiteX2" fmla="*/ 75931 w 3346181"/>
              <a:gd name="connsiteY2" fmla="*/ 1402703 h 2339805"/>
              <a:gd name="connsiteX3" fmla="*/ 152131 w 3346181"/>
              <a:gd name="connsiteY3" fmla="*/ 1764653 h 2339805"/>
              <a:gd name="connsiteX4" fmla="*/ 1904731 w 3346181"/>
              <a:gd name="connsiteY4" fmla="*/ 2298053 h 2339805"/>
              <a:gd name="connsiteX5" fmla="*/ 2292081 w 3346181"/>
              <a:gd name="connsiteY5" fmla="*/ 2215503 h 2339805"/>
              <a:gd name="connsiteX6" fmla="*/ 2444481 w 3346181"/>
              <a:gd name="connsiteY6" fmla="*/ 2031353 h 2339805"/>
              <a:gd name="connsiteX7" fmla="*/ 2298431 w 3346181"/>
              <a:gd name="connsiteY7" fmla="*/ 1923403 h 2339805"/>
              <a:gd name="connsiteX8" fmla="*/ 2768331 w 3346181"/>
              <a:gd name="connsiteY8" fmla="*/ 1364603 h 2339805"/>
              <a:gd name="connsiteX9" fmla="*/ 2908031 w 3346181"/>
              <a:gd name="connsiteY9" fmla="*/ 1478903 h 2339805"/>
              <a:gd name="connsiteX10" fmla="*/ 3346181 w 3346181"/>
              <a:gd name="connsiteY10" fmla="*/ 932803 h 2339805"/>
              <a:gd name="connsiteX11" fmla="*/ 3327131 w 3346181"/>
              <a:gd name="connsiteY11" fmla="*/ 850253 h 2339805"/>
              <a:gd name="connsiteX12" fmla="*/ 2819131 w 3346181"/>
              <a:gd name="connsiteY12" fmla="*/ 431153 h 2339805"/>
              <a:gd name="connsiteX13" fmla="*/ 2419081 w 3346181"/>
              <a:gd name="connsiteY13" fmla="*/ 234303 h 2339805"/>
              <a:gd name="connsiteX14" fmla="*/ 1257031 w 3346181"/>
              <a:gd name="connsiteY14" fmla="*/ 5703 h 2339805"/>
              <a:gd name="connsiteX0" fmla="*/ 1257031 w 3346181"/>
              <a:gd name="connsiteY0" fmla="*/ 5703 h 2339805"/>
              <a:gd name="connsiteX1" fmla="*/ 926831 w 3346181"/>
              <a:gd name="connsiteY1" fmla="*/ 132703 h 2339805"/>
              <a:gd name="connsiteX2" fmla="*/ 75931 w 3346181"/>
              <a:gd name="connsiteY2" fmla="*/ 1402703 h 2339805"/>
              <a:gd name="connsiteX3" fmla="*/ 152131 w 3346181"/>
              <a:gd name="connsiteY3" fmla="*/ 1764653 h 2339805"/>
              <a:gd name="connsiteX4" fmla="*/ 1904731 w 3346181"/>
              <a:gd name="connsiteY4" fmla="*/ 2298053 h 2339805"/>
              <a:gd name="connsiteX5" fmla="*/ 2292081 w 3346181"/>
              <a:gd name="connsiteY5" fmla="*/ 2215503 h 2339805"/>
              <a:gd name="connsiteX6" fmla="*/ 2444481 w 3346181"/>
              <a:gd name="connsiteY6" fmla="*/ 2031353 h 2339805"/>
              <a:gd name="connsiteX7" fmla="*/ 2298431 w 3346181"/>
              <a:gd name="connsiteY7" fmla="*/ 1923403 h 2339805"/>
              <a:gd name="connsiteX8" fmla="*/ 2768331 w 3346181"/>
              <a:gd name="connsiteY8" fmla="*/ 1364603 h 2339805"/>
              <a:gd name="connsiteX9" fmla="*/ 2908031 w 3346181"/>
              <a:gd name="connsiteY9" fmla="*/ 1478903 h 2339805"/>
              <a:gd name="connsiteX10" fmla="*/ 3346181 w 3346181"/>
              <a:gd name="connsiteY10" fmla="*/ 932803 h 2339805"/>
              <a:gd name="connsiteX11" fmla="*/ 3327131 w 3346181"/>
              <a:gd name="connsiteY11" fmla="*/ 850253 h 2339805"/>
              <a:gd name="connsiteX12" fmla="*/ 2819131 w 3346181"/>
              <a:gd name="connsiteY12" fmla="*/ 431153 h 2339805"/>
              <a:gd name="connsiteX13" fmla="*/ 2419081 w 3346181"/>
              <a:gd name="connsiteY13" fmla="*/ 234303 h 2339805"/>
              <a:gd name="connsiteX14" fmla="*/ 1257031 w 3346181"/>
              <a:gd name="connsiteY14" fmla="*/ 5703 h 2339805"/>
              <a:gd name="connsiteX0" fmla="*/ 1257031 w 3346181"/>
              <a:gd name="connsiteY0" fmla="*/ 6416 h 2340518"/>
              <a:gd name="connsiteX1" fmla="*/ 926831 w 3346181"/>
              <a:gd name="connsiteY1" fmla="*/ 133416 h 2340518"/>
              <a:gd name="connsiteX2" fmla="*/ 75931 w 3346181"/>
              <a:gd name="connsiteY2" fmla="*/ 1403416 h 2340518"/>
              <a:gd name="connsiteX3" fmla="*/ 152131 w 3346181"/>
              <a:gd name="connsiteY3" fmla="*/ 1765366 h 2340518"/>
              <a:gd name="connsiteX4" fmla="*/ 1904731 w 3346181"/>
              <a:gd name="connsiteY4" fmla="*/ 2298766 h 2340518"/>
              <a:gd name="connsiteX5" fmla="*/ 2292081 w 3346181"/>
              <a:gd name="connsiteY5" fmla="*/ 2216216 h 2340518"/>
              <a:gd name="connsiteX6" fmla="*/ 2444481 w 3346181"/>
              <a:gd name="connsiteY6" fmla="*/ 2032066 h 2340518"/>
              <a:gd name="connsiteX7" fmla="*/ 2298431 w 3346181"/>
              <a:gd name="connsiteY7" fmla="*/ 1924116 h 2340518"/>
              <a:gd name="connsiteX8" fmla="*/ 2768331 w 3346181"/>
              <a:gd name="connsiteY8" fmla="*/ 1365316 h 2340518"/>
              <a:gd name="connsiteX9" fmla="*/ 2908031 w 3346181"/>
              <a:gd name="connsiteY9" fmla="*/ 1479616 h 2340518"/>
              <a:gd name="connsiteX10" fmla="*/ 3346181 w 3346181"/>
              <a:gd name="connsiteY10" fmla="*/ 933516 h 2340518"/>
              <a:gd name="connsiteX11" fmla="*/ 3327131 w 3346181"/>
              <a:gd name="connsiteY11" fmla="*/ 850966 h 2340518"/>
              <a:gd name="connsiteX12" fmla="*/ 2819131 w 3346181"/>
              <a:gd name="connsiteY12" fmla="*/ 431866 h 2340518"/>
              <a:gd name="connsiteX13" fmla="*/ 2419081 w 3346181"/>
              <a:gd name="connsiteY13" fmla="*/ 235016 h 2340518"/>
              <a:gd name="connsiteX14" fmla="*/ 1257031 w 3346181"/>
              <a:gd name="connsiteY14" fmla="*/ 6416 h 2340518"/>
              <a:gd name="connsiteX0" fmla="*/ 1261492 w 3350642"/>
              <a:gd name="connsiteY0" fmla="*/ 6416 h 2340518"/>
              <a:gd name="connsiteX1" fmla="*/ 931292 w 3350642"/>
              <a:gd name="connsiteY1" fmla="*/ 133416 h 2340518"/>
              <a:gd name="connsiteX2" fmla="*/ 67692 w 3350642"/>
              <a:gd name="connsiteY2" fmla="*/ 1422466 h 2340518"/>
              <a:gd name="connsiteX3" fmla="*/ 156592 w 3350642"/>
              <a:gd name="connsiteY3" fmla="*/ 1765366 h 2340518"/>
              <a:gd name="connsiteX4" fmla="*/ 1909192 w 3350642"/>
              <a:gd name="connsiteY4" fmla="*/ 2298766 h 2340518"/>
              <a:gd name="connsiteX5" fmla="*/ 2296542 w 3350642"/>
              <a:gd name="connsiteY5" fmla="*/ 2216216 h 2340518"/>
              <a:gd name="connsiteX6" fmla="*/ 2448942 w 3350642"/>
              <a:gd name="connsiteY6" fmla="*/ 2032066 h 2340518"/>
              <a:gd name="connsiteX7" fmla="*/ 2302892 w 3350642"/>
              <a:gd name="connsiteY7" fmla="*/ 1924116 h 2340518"/>
              <a:gd name="connsiteX8" fmla="*/ 2772792 w 3350642"/>
              <a:gd name="connsiteY8" fmla="*/ 1365316 h 2340518"/>
              <a:gd name="connsiteX9" fmla="*/ 2912492 w 3350642"/>
              <a:gd name="connsiteY9" fmla="*/ 1479616 h 2340518"/>
              <a:gd name="connsiteX10" fmla="*/ 3350642 w 3350642"/>
              <a:gd name="connsiteY10" fmla="*/ 933516 h 2340518"/>
              <a:gd name="connsiteX11" fmla="*/ 3331592 w 3350642"/>
              <a:gd name="connsiteY11" fmla="*/ 850966 h 2340518"/>
              <a:gd name="connsiteX12" fmla="*/ 2823592 w 3350642"/>
              <a:gd name="connsiteY12" fmla="*/ 431866 h 2340518"/>
              <a:gd name="connsiteX13" fmla="*/ 2423542 w 3350642"/>
              <a:gd name="connsiteY13" fmla="*/ 235016 h 2340518"/>
              <a:gd name="connsiteX14" fmla="*/ 1261492 w 3350642"/>
              <a:gd name="connsiteY14" fmla="*/ 6416 h 2340518"/>
              <a:gd name="connsiteX0" fmla="*/ 1253518 w 3342668"/>
              <a:gd name="connsiteY0" fmla="*/ 6416 h 2340518"/>
              <a:gd name="connsiteX1" fmla="*/ 923318 w 3342668"/>
              <a:gd name="connsiteY1" fmla="*/ 133416 h 2340518"/>
              <a:gd name="connsiteX2" fmla="*/ 59718 w 3342668"/>
              <a:gd name="connsiteY2" fmla="*/ 1422466 h 2340518"/>
              <a:gd name="connsiteX3" fmla="*/ 161318 w 3342668"/>
              <a:gd name="connsiteY3" fmla="*/ 1771716 h 2340518"/>
              <a:gd name="connsiteX4" fmla="*/ 1901218 w 3342668"/>
              <a:gd name="connsiteY4" fmla="*/ 2298766 h 2340518"/>
              <a:gd name="connsiteX5" fmla="*/ 2288568 w 3342668"/>
              <a:gd name="connsiteY5" fmla="*/ 2216216 h 2340518"/>
              <a:gd name="connsiteX6" fmla="*/ 2440968 w 3342668"/>
              <a:gd name="connsiteY6" fmla="*/ 2032066 h 2340518"/>
              <a:gd name="connsiteX7" fmla="*/ 2294918 w 3342668"/>
              <a:gd name="connsiteY7" fmla="*/ 1924116 h 2340518"/>
              <a:gd name="connsiteX8" fmla="*/ 2764818 w 3342668"/>
              <a:gd name="connsiteY8" fmla="*/ 1365316 h 2340518"/>
              <a:gd name="connsiteX9" fmla="*/ 2904518 w 3342668"/>
              <a:gd name="connsiteY9" fmla="*/ 1479616 h 2340518"/>
              <a:gd name="connsiteX10" fmla="*/ 3342668 w 3342668"/>
              <a:gd name="connsiteY10" fmla="*/ 933516 h 2340518"/>
              <a:gd name="connsiteX11" fmla="*/ 3323618 w 3342668"/>
              <a:gd name="connsiteY11" fmla="*/ 850966 h 2340518"/>
              <a:gd name="connsiteX12" fmla="*/ 2815618 w 3342668"/>
              <a:gd name="connsiteY12" fmla="*/ 431866 h 2340518"/>
              <a:gd name="connsiteX13" fmla="*/ 2415568 w 3342668"/>
              <a:gd name="connsiteY13" fmla="*/ 235016 h 2340518"/>
              <a:gd name="connsiteX14" fmla="*/ 1253518 w 3342668"/>
              <a:gd name="connsiteY14" fmla="*/ 6416 h 2340518"/>
              <a:gd name="connsiteX0" fmla="*/ 1261609 w 3350759"/>
              <a:gd name="connsiteY0" fmla="*/ 6416 h 2340518"/>
              <a:gd name="connsiteX1" fmla="*/ 931409 w 3350759"/>
              <a:gd name="connsiteY1" fmla="*/ 133416 h 2340518"/>
              <a:gd name="connsiteX2" fmla="*/ 67809 w 3350759"/>
              <a:gd name="connsiteY2" fmla="*/ 1422466 h 2340518"/>
              <a:gd name="connsiteX3" fmla="*/ 169409 w 3350759"/>
              <a:gd name="connsiteY3" fmla="*/ 1771716 h 2340518"/>
              <a:gd name="connsiteX4" fmla="*/ 1909309 w 3350759"/>
              <a:gd name="connsiteY4" fmla="*/ 2298766 h 2340518"/>
              <a:gd name="connsiteX5" fmla="*/ 2296659 w 3350759"/>
              <a:gd name="connsiteY5" fmla="*/ 2216216 h 2340518"/>
              <a:gd name="connsiteX6" fmla="*/ 2449059 w 3350759"/>
              <a:gd name="connsiteY6" fmla="*/ 2032066 h 2340518"/>
              <a:gd name="connsiteX7" fmla="*/ 2303009 w 3350759"/>
              <a:gd name="connsiteY7" fmla="*/ 1924116 h 2340518"/>
              <a:gd name="connsiteX8" fmla="*/ 2772909 w 3350759"/>
              <a:gd name="connsiteY8" fmla="*/ 1365316 h 2340518"/>
              <a:gd name="connsiteX9" fmla="*/ 2912609 w 3350759"/>
              <a:gd name="connsiteY9" fmla="*/ 1479616 h 2340518"/>
              <a:gd name="connsiteX10" fmla="*/ 3350759 w 3350759"/>
              <a:gd name="connsiteY10" fmla="*/ 933516 h 2340518"/>
              <a:gd name="connsiteX11" fmla="*/ 3331709 w 3350759"/>
              <a:gd name="connsiteY11" fmla="*/ 850966 h 2340518"/>
              <a:gd name="connsiteX12" fmla="*/ 2823709 w 3350759"/>
              <a:gd name="connsiteY12" fmla="*/ 431866 h 2340518"/>
              <a:gd name="connsiteX13" fmla="*/ 2423659 w 3350759"/>
              <a:gd name="connsiteY13" fmla="*/ 235016 h 2340518"/>
              <a:gd name="connsiteX14" fmla="*/ 1261609 w 3350759"/>
              <a:gd name="connsiteY14" fmla="*/ 6416 h 2340518"/>
              <a:gd name="connsiteX0" fmla="*/ 1261609 w 3350759"/>
              <a:gd name="connsiteY0" fmla="*/ 6416 h 2329267"/>
              <a:gd name="connsiteX1" fmla="*/ 931409 w 3350759"/>
              <a:gd name="connsiteY1" fmla="*/ 133416 h 2329267"/>
              <a:gd name="connsiteX2" fmla="*/ 67809 w 3350759"/>
              <a:gd name="connsiteY2" fmla="*/ 1422466 h 2329267"/>
              <a:gd name="connsiteX3" fmla="*/ 169409 w 3350759"/>
              <a:gd name="connsiteY3" fmla="*/ 1771716 h 2329267"/>
              <a:gd name="connsiteX4" fmla="*/ 1909309 w 3350759"/>
              <a:gd name="connsiteY4" fmla="*/ 2298766 h 2329267"/>
              <a:gd name="connsiteX5" fmla="*/ 2296659 w 3350759"/>
              <a:gd name="connsiteY5" fmla="*/ 2216216 h 2329267"/>
              <a:gd name="connsiteX6" fmla="*/ 2449059 w 3350759"/>
              <a:gd name="connsiteY6" fmla="*/ 2032066 h 2329267"/>
              <a:gd name="connsiteX7" fmla="*/ 2303009 w 3350759"/>
              <a:gd name="connsiteY7" fmla="*/ 1924116 h 2329267"/>
              <a:gd name="connsiteX8" fmla="*/ 2772909 w 3350759"/>
              <a:gd name="connsiteY8" fmla="*/ 1365316 h 2329267"/>
              <a:gd name="connsiteX9" fmla="*/ 2912609 w 3350759"/>
              <a:gd name="connsiteY9" fmla="*/ 1479616 h 2329267"/>
              <a:gd name="connsiteX10" fmla="*/ 3350759 w 3350759"/>
              <a:gd name="connsiteY10" fmla="*/ 933516 h 2329267"/>
              <a:gd name="connsiteX11" fmla="*/ 3331709 w 3350759"/>
              <a:gd name="connsiteY11" fmla="*/ 850966 h 2329267"/>
              <a:gd name="connsiteX12" fmla="*/ 2823709 w 3350759"/>
              <a:gd name="connsiteY12" fmla="*/ 431866 h 2329267"/>
              <a:gd name="connsiteX13" fmla="*/ 2423659 w 3350759"/>
              <a:gd name="connsiteY13" fmla="*/ 235016 h 2329267"/>
              <a:gd name="connsiteX14" fmla="*/ 1261609 w 3350759"/>
              <a:gd name="connsiteY14" fmla="*/ 6416 h 2329267"/>
              <a:gd name="connsiteX0" fmla="*/ 1261609 w 3350759"/>
              <a:gd name="connsiteY0" fmla="*/ 6416 h 2343333"/>
              <a:gd name="connsiteX1" fmla="*/ 931409 w 3350759"/>
              <a:gd name="connsiteY1" fmla="*/ 133416 h 2343333"/>
              <a:gd name="connsiteX2" fmla="*/ 67809 w 3350759"/>
              <a:gd name="connsiteY2" fmla="*/ 1422466 h 2343333"/>
              <a:gd name="connsiteX3" fmla="*/ 169409 w 3350759"/>
              <a:gd name="connsiteY3" fmla="*/ 1771716 h 2343333"/>
              <a:gd name="connsiteX4" fmla="*/ 1909309 w 3350759"/>
              <a:gd name="connsiteY4" fmla="*/ 2298766 h 2343333"/>
              <a:gd name="connsiteX5" fmla="*/ 2296659 w 3350759"/>
              <a:gd name="connsiteY5" fmla="*/ 2216216 h 2343333"/>
              <a:gd name="connsiteX6" fmla="*/ 2449059 w 3350759"/>
              <a:gd name="connsiteY6" fmla="*/ 2032066 h 2343333"/>
              <a:gd name="connsiteX7" fmla="*/ 2303009 w 3350759"/>
              <a:gd name="connsiteY7" fmla="*/ 1924116 h 2343333"/>
              <a:gd name="connsiteX8" fmla="*/ 2772909 w 3350759"/>
              <a:gd name="connsiteY8" fmla="*/ 1365316 h 2343333"/>
              <a:gd name="connsiteX9" fmla="*/ 2912609 w 3350759"/>
              <a:gd name="connsiteY9" fmla="*/ 1479616 h 2343333"/>
              <a:gd name="connsiteX10" fmla="*/ 3350759 w 3350759"/>
              <a:gd name="connsiteY10" fmla="*/ 933516 h 2343333"/>
              <a:gd name="connsiteX11" fmla="*/ 3331709 w 3350759"/>
              <a:gd name="connsiteY11" fmla="*/ 850966 h 2343333"/>
              <a:gd name="connsiteX12" fmla="*/ 2823709 w 3350759"/>
              <a:gd name="connsiteY12" fmla="*/ 431866 h 2343333"/>
              <a:gd name="connsiteX13" fmla="*/ 2423659 w 3350759"/>
              <a:gd name="connsiteY13" fmla="*/ 235016 h 2343333"/>
              <a:gd name="connsiteX14" fmla="*/ 1261609 w 3350759"/>
              <a:gd name="connsiteY14" fmla="*/ 6416 h 2343333"/>
              <a:gd name="connsiteX0" fmla="*/ 1261609 w 3350759"/>
              <a:gd name="connsiteY0" fmla="*/ 6416 h 2337703"/>
              <a:gd name="connsiteX1" fmla="*/ 931409 w 3350759"/>
              <a:gd name="connsiteY1" fmla="*/ 133416 h 2337703"/>
              <a:gd name="connsiteX2" fmla="*/ 67809 w 3350759"/>
              <a:gd name="connsiteY2" fmla="*/ 1422466 h 2337703"/>
              <a:gd name="connsiteX3" fmla="*/ 169409 w 3350759"/>
              <a:gd name="connsiteY3" fmla="*/ 1771716 h 2337703"/>
              <a:gd name="connsiteX4" fmla="*/ 1909309 w 3350759"/>
              <a:gd name="connsiteY4" fmla="*/ 2298766 h 2337703"/>
              <a:gd name="connsiteX5" fmla="*/ 2296659 w 3350759"/>
              <a:gd name="connsiteY5" fmla="*/ 2216216 h 2337703"/>
              <a:gd name="connsiteX6" fmla="*/ 2449059 w 3350759"/>
              <a:gd name="connsiteY6" fmla="*/ 2032066 h 2337703"/>
              <a:gd name="connsiteX7" fmla="*/ 2303009 w 3350759"/>
              <a:gd name="connsiteY7" fmla="*/ 1924116 h 2337703"/>
              <a:gd name="connsiteX8" fmla="*/ 2772909 w 3350759"/>
              <a:gd name="connsiteY8" fmla="*/ 1365316 h 2337703"/>
              <a:gd name="connsiteX9" fmla="*/ 2912609 w 3350759"/>
              <a:gd name="connsiteY9" fmla="*/ 1479616 h 2337703"/>
              <a:gd name="connsiteX10" fmla="*/ 3350759 w 3350759"/>
              <a:gd name="connsiteY10" fmla="*/ 933516 h 2337703"/>
              <a:gd name="connsiteX11" fmla="*/ 3331709 w 3350759"/>
              <a:gd name="connsiteY11" fmla="*/ 850966 h 2337703"/>
              <a:gd name="connsiteX12" fmla="*/ 2823709 w 3350759"/>
              <a:gd name="connsiteY12" fmla="*/ 431866 h 2337703"/>
              <a:gd name="connsiteX13" fmla="*/ 2423659 w 3350759"/>
              <a:gd name="connsiteY13" fmla="*/ 235016 h 2337703"/>
              <a:gd name="connsiteX14" fmla="*/ 1261609 w 3350759"/>
              <a:gd name="connsiteY14" fmla="*/ 6416 h 2337703"/>
              <a:gd name="connsiteX0" fmla="*/ 1261609 w 3331709"/>
              <a:gd name="connsiteY0" fmla="*/ 6416 h 2337703"/>
              <a:gd name="connsiteX1" fmla="*/ 931409 w 3331709"/>
              <a:gd name="connsiteY1" fmla="*/ 133416 h 2337703"/>
              <a:gd name="connsiteX2" fmla="*/ 67809 w 3331709"/>
              <a:gd name="connsiteY2" fmla="*/ 1422466 h 2337703"/>
              <a:gd name="connsiteX3" fmla="*/ 169409 w 3331709"/>
              <a:gd name="connsiteY3" fmla="*/ 1771716 h 2337703"/>
              <a:gd name="connsiteX4" fmla="*/ 1909309 w 3331709"/>
              <a:gd name="connsiteY4" fmla="*/ 2298766 h 2337703"/>
              <a:gd name="connsiteX5" fmla="*/ 2296659 w 3331709"/>
              <a:gd name="connsiteY5" fmla="*/ 2216216 h 2337703"/>
              <a:gd name="connsiteX6" fmla="*/ 2449059 w 3331709"/>
              <a:gd name="connsiteY6" fmla="*/ 2032066 h 2337703"/>
              <a:gd name="connsiteX7" fmla="*/ 2303009 w 3331709"/>
              <a:gd name="connsiteY7" fmla="*/ 1924116 h 2337703"/>
              <a:gd name="connsiteX8" fmla="*/ 2772909 w 3331709"/>
              <a:gd name="connsiteY8" fmla="*/ 1365316 h 2337703"/>
              <a:gd name="connsiteX9" fmla="*/ 2912609 w 3331709"/>
              <a:gd name="connsiteY9" fmla="*/ 1479616 h 2337703"/>
              <a:gd name="connsiteX10" fmla="*/ 3331709 w 3331709"/>
              <a:gd name="connsiteY10" fmla="*/ 965266 h 2337703"/>
              <a:gd name="connsiteX11" fmla="*/ 3331709 w 3331709"/>
              <a:gd name="connsiteY11" fmla="*/ 850966 h 2337703"/>
              <a:gd name="connsiteX12" fmla="*/ 2823709 w 3331709"/>
              <a:gd name="connsiteY12" fmla="*/ 431866 h 2337703"/>
              <a:gd name="connsiteX13" fmla="*/ 2423659 w 3331709"/>
              <a:gd name="connsiteY13" fmla="*/ 235016 h 2337703"/>
              <a:gd name="connsiteX14" fmla="*/ 1261609 w 3331709"/>
              <a:gd name="connsiteY14" fmla="*/ 6416 h 2337703"/>
              <a:gd name="connsiteX0" fmla="*/ 1261609 w 3350759"/>
              <a:gd name="connsiteY0" fmla="*/ 6416 h 2337703"/>
              <a:gd name="connsiteX1" fmla="*/ 931409 w 3350759"/>
              <a:gd name="connsiteY1" fmla="*/ 133416 h 2337703"/>
              <a:gd name="connsiteX2" fmla="*/ 67809 w 3350759"/>
              <a:gd name="connsiteY2" fmla="*/ 1422466 h 2337703"/>
              <a:gd name="connsiteX3" fmla="*/ 169409 w 3350759"/>
              <a:gd name="connsiteY3" fmla="*/ 1771716 h 2337703"/>
              <a:gd name="connsiteX4" fmla="*/ 1909309 w 3350759"/>
              <a:gd name="connsiteY4" fmla="*/ 2298766 h 2337703"/>
              <a:gd name="connsiteX5" fmla="*/ 2296659 w 3350759"/>
              <a:gd name="connsiteY5" fmla="*/ 2216216 h 2337703"/>
              <a:gd name="connsiteX6" fmla="*/ 2449059 w 3350759"/>
              <a:gd name="connsiteY6" fmla="*/ 2032066 h 2337703"/>
              <a:gd name="connsiteX7" fmla="*/ 2303009 w 3350759"/>
              <a:gd name="connsiteY7" fmla="*/ 1924116 h 2337703"/>
              <a:gd name="connsiteX8" fmla="*/ 2772909 w 3350759"/>
              <a:gd name="connsiteY8" fmla="*/ 1365316 h 2337703"/>
              <a:gd name="connsiteX9" fmla="*/ 2912609 w 3350759"/>
              <a:gd name="connsiteY9" fmla="*/ 1479616 h 2337703"/>
              <a:gd name="connsiteX10" fmla="*/ 3331709 w 3350759"/>
              <a:gd name="connsiteY10" fmla="*/ 965266 h 2337703"/>
              <a:gd name="connsiteX11" fmla="*/ 3350759 w 3350759"/>
              <a:gd name="connsiteY11" fmla="*/ 870016 h 2337703"/>
              <a:gd name="connsiteX12" fmla="*/ 2823709 w 3350759"/>
              <a:gd name="connsiteY12" fmla="*/ 431866 h 2337703"/>
              <a:gd name="connsiteX13" fmla="*/ 2423659 w 3350759"/>
              <a:gd name="connsiteY13" fmla="*/ 235016 h 2337703"/>
              <a:gd name="connsiteX14" fmla="*/ 1261609 w 3350759"/>
              <a:gd name="connsiteY14" fmla="*/ 6416 h 2337703"/>
              <a:gd name="connsiteX0" fmla="*/ 1261609 w 3350759"/>
              <a:gd name="connsiteY0" fmla="*/ 6416 h 2337703"/>
              <a:gd name="connsiteX1" fmla="*/ 931409 w 3350759"/>
              <a:gd name="connsiteY1" fmla="*/ 133416 h 2337703"/>
              <a:gd name="connsiteX2" fmla="*/ 67809 w 3350759"/>
              <a:gd name="connsiteY2" fmla="*/ 1422466 h 2337703"/>
              <a:gd name="connsiteX3" fmla="*/ 169409 w 3350759"/>
              <a:gd name="connsiteY3" fmla="*/ 1771716 h 2337703"/>
              <a:gd name="connsiteX4" fmla="*/ 1909309 w 3350759"/>
              <a:gd name="connsiteY4" fmla="*/ 2298766 h 2337703"/>
              <a:gd name="connsiteX5" fmla="*/ 2296659 w 3350759"/>
              <a:gd name="connsiteY5" fmla="*/ 2216216 h 2337703"/>
              <a:gd name="connsiteX6" fmla="*/ 2449059 w 3350759"/>
              <a:gd name="connsiteY6" fmla="*/ 2032066 h 2337703"/>
              <a:gd name="connsiteX7" fmla="*/ 2303009 w 3350759"/>
              <a:gd name="connsiteY7" fmla="*/ 1924116 h 2337703"/>
              <a:gd name="connsiteX8" fmla="*/ 2772909 w 3350759"/>
              <a:gd name="connsiteY8" fmla="*/ 1365316 h 2337703"/>
              <a:gd name="connsiteX9" fmla="*/ 2912609 w 3350759"/>
              <a:gd name="connsiteY9" fmla="*/ 1479616 h 2337703"/>
              <a:gd name="connsiteX10" fmla="*/ 3331709 w 3350759"/>
              <a:gd name="connsiteY10" fmla="*/ 965266 h 2337703"/>
              <a:gd name="connsiteX11" fmla="*/ 3350759 w 3350759"/>
              <a:gd name="connsiteY11" fmla="*/ 857316 h 2337703"/>
              <a:gd name="connsiteX12" fmla="*/ 2823709 w 3350759"/>
              <a:gd name="connsiteY12" fmla="*/ 431866 h 2337703"/>
              <a:gd name="connsiteX13" fmla="*/ 2423659 w 3350759"/>
              <a:gd name="connsiteY13" fmla="*/ 235016 h 2337703"/>
              <a:gd name="connsiteX14" fmla="*/ 1261609 w 3350759"/>
              <a:gd name="connsiteY14" fmla="*/ 6416 h 2337703"/>
              <a:gd name="connsiteX0" fmla="*/ 1261609 w 3363459"/>
              <a:gd name="connsiteY0" fmla="*/ 6416 h 2337703"/>
              <a:gd name="connsiteX1" fmla="*/ 931409 w 3363459"/>
              <a:gd name="connsiteY1" fmla="*/ 133416 h 2337703"/>
              <a:gd name="connsiteX2" fmla="*/ 67809 w 3363459"/>
              <a:gd name="connsiteY2" fmla="*/ 1422466 h 2337703"/>
              <a:gd name="connsiteX3" fmla="*/ 169409 w 3363459"/>
              <a:gd name="connsiteY3" fmla="*/ 1771716 h 2337703"/>
              <a:gd name="connsiteX4" fmla="*/ 1909309 w 3363459"/>
              <a:gd name="connsiteY4" fmla="*/ 2298766 h 2337703"/>
              <a:gd name="connsiteX5" fmla="*/ 2296659 w 3363459"/>
              <a:gd name="connsiteY5" fmla="*/ 2216216 h 2337703"/>
              <a:gd name="connsiteX6" fmla="*/ 2449059 w 3363459"/>
              <a:gd name="connsiteY6" fmla="*/ 2032066 h 2337703"/>
              <a:gd name="connsiteX7" fmla="*/ 2303009 w 3363459"/>
              <a:gd name="connsiteY7" fmla="*/ 1924116 h 2337703"/>
              <a:gd name="connsiteX8" fmla="*/ 2772909 w 3363459"/>
              <a:gd name="connsiteY8" fmla="*/ 1365316 h 2337703"/>
              <a:gd name="connsiteX9" fmla="*/ 2912609 w 3363459"/>
              <a:gd name="connsiteY9" fmla="*/ 1479616 h 2337703"/>
              <a:gd name="connsiteX10" fmla="*/ 3363459 w 3363459"/>
              <a:gd name="connsiteY10" fmla="*/ 946216 h 2337703"/>
              <a:gd name="connsiteX11" fmla="*/ 3350759 w 3363459"/>
              <a:gd name="connsiteY11" fmla="*/ 857316 h 2337703"/>
              <a:gd name="connsiteX12" fmla="*/ 2823709 w 3363459"/>
              <a:gd name="connsiteY12" fmla="*/ 431866 h 2337703"/>
              <a:gd name="connsiteX13" fmla="*/ 2423659 w 3363459"/>
              <a:gd name="connsiteY13" fmla="*/ 235016 h 2337703"/>
              <a:gd name="connsiteX14" fmla="*/ 1261609 w 3363459"/>
              <a:gd name="connsiteY14" fmla="*/ 6416 h 2337703"/>
              <a:gd name="connsiteX0" fmla="*/ 1261609 w 3369809"/>
              <a:gd name="connsiteY0" fmla="*/ 6416 h 2337703"/>
              <a:gd name="connsiteX1" fmla="*/ 931409 w 3369809"/>
              <a:gd name="connsiteY1" fmla="*/ 133416 h 2337703"/>
              <a:gd name="connsiteX2" fmla="*/ 67809 w 3369809"/>
              <a:gd name="connsiteY2" fmla="*/ 1422466 h 2337703"/>
              <a:gd name="connsiteX3" fmla="*/ 169409 w 3369809"/>
              <a:gd name="connsiteY3" fmla="*/ 1771716 h 2337703"/>
              <a:gd name="connsiteX4" fmla="*/ 1909309 w 3369809"/>
              <a:gd name="connsiteY4" fmla="*/ 2298766 h 2337703"/>
              <a:gd name="connsiteX5" fmla="*/ 2296659 w 3369809"/>
              <a:gd name="connsiteY5" fmla="*/ 2216216 h 2337703"/>
              <a:gd name="connsiteX6" fmla="*/ 2449059 w 3369809"/>
              <a:gd name="connsiteY6" fmla="*/ 2032066 h 2337703"/>
              <a:gd name="connsiteX7" fmla="*/ 2303009 w 3369809"/>
              <a:gd name="connsiteY7" fmla="*/ 1924116 h 2337703"/>
              <a:gd name="connsiteX8" fmla="*/ 2772909 w 3369809"/>
              <a:gd name="connsiteY8" fmla="*/ 1365316 h 2337703"/>
              <a:gd name="connsiteX9" fmla="*/ 2912609 w 3369809"/>
              <a:gd name="connsiteY9" fmla="*/ 1479616 h 2337703"/>
              <a:gd name="connsiteX10" fmla="*/ 3369809 w 3369809"/>
              <a:gd name="connsiteY10" fmla="*/ 939866 h 2337703"/>
              <a:gd name="connsiteX11" fmla="*/ 3350759 w 3369809"/>
              <a:gd name="connsiteY11" fmla="*/ 857316 h 2337703"/>
              <a:gd name="connsiteX12" fmla="*/ 2823709 w 3369809"/>
              <a:gd name="connsiteY12" fmla="*/ 431866 h 2337703"/>
              <a:gd name="connsiteX13" fmla="*/ 2423659 w 3369809"/>
              <a:gd name="connsiteY13" fmla="*/ 235016 h 2337703"/>
              <a:gd name="connsiteX14" fmla="*/ 1261609 w 3369809"/>
              <a:gd name="connsiteY14" fmla="*/ 6416 h 2337703"/>
              <a:gd name="connsiteX0" fmla="*/ 1261609 w 3369809"/>
              <a:gd name="connsiteY0" fmla="*/ 6416 h 2337703"/>
              <a:gd name="connsiteX1" fmla="*/ 931409 w 3369809"/>
              <a:gd name="connsiteY1" fmla="*/ 133416 h 2337703"/>
              <a:gd name="connsiteX2" fmla="*/ 67809 w 3369809"/>
              <a:gd name="connsiteY2" fmla="*/ 1422466 h 2337703"/>
              <a:gd name="connsiteX3" fmla="*/ 169409 w 3369809"/>
              <a:gd name="connsiteY3" fmla="*/ 1771716 h 2337703"/>
              <a:gd name="connsiteX4" fmla="*/ 1909309 w 3369809"/>
              <a:gd name="connsiteY4" fmla="*/ 2298766 h 2337703"/>
              <a:gd name="connsiteX5" fmla="*/ 2296659 w 3369809"/>
              <a:gd name="connsiteY5" fmla="*/ 2216216 h 2337703"/>
              <a:gd name="connsiteX6" fmla="*/ 2449059 w 3369809"/>
              <a:gd name="connsiteY6" fmla="*/ 2032066 h 2337703"/>
              <a:gd name="connsiteX7" fmla="*/ 2315709 w 3369809"/>
              <a:gd name="connsiteY7" fmla="*/ 1917766 h 2337703"/>
              <a:gd name="connsiteX8" fmla="*/ 2772909 w 3369809"/>
              <a:gd name="connsiteY8" fmla="*/ 1365316 h 2337703"/>
              <a:gd name="connsiteX9" fmla="*/ 2912609 w 3369809"/>
              <a:gd name="connsiteY9" fmla="*/ 1479616 h 2337703"/>
              <a:gd name="connsiteX10" fmla="*/ 3369809 w 3369809"/>
              <a:gd name="connsiteY10" fmla="*/ 939866 h 2337703"/>
              <a:gd name="connsiteX11" fmla="*/ 3350759 w 3369809"/>
              <a:gd name="connsiteY11" fmla="*/ 857316 h 2337703"/>
              <a:gd name="connsiteX12" fmla="*/ 2823709 w 3369809"/>
              <a:gd name="connsiteY12" fmla="*/ 431866 h 2337703"/>
              <a:gd name="connsiteX13" fmla="*/ 2423659 w 3369809"/>
              <a:gd name="connsiteY13" fmla="*/ 235016 h 2337703"/>
              <a:gd name="connsiteX14" fmla="*/ 1261609 w 3369809"/>
              <a:gd name="connsiteY14" fmla="*/ 6416 h 2337703"/>
              <a:gd name="connsiteX0" fmla="*/ 1261609 w 3376159"/>
              <a:gd name="connsiteY0" fmla="*/ 6416 h 2337703"/>
              <a:gd name="connsiteX1" fmla="*/ 931409 w 3376159"/>
              <a:gd name="connsiteY1" fmla="*/ 133416 h 2337703"/>
              <a:gd name="connsiteX2" fmla="*/ 67809 w 3376159"/>
              <a:gd name="connsiteY2" fmla="*/ 1422466 h 2337703"/>
              <a:gd name="connsiteX3" fmla="*/ 169409 w 3376159"/>
              <a:gd name="connsiteY3" fmla="*/ 1771716 h 2337703"/>
              <a:gd name="connsiteX4" fmla="*/ 1909309 w 3376159"/>
              <a:gd name="connsiteY4" fmla="*/ 2298766 h 2337703"/>
              <a:gd name="connsiteX5" fmla="*/ 2296659 w 3376159"/>
              <a:gd name="connsiteY5" fmla="*/ 2216216 h 2337703"/>
              <a:gd name="connsiteX6" fmla="*/ 2449059 w 3376159"/>
              <a:gd name="connsiteY6" fmla="*/ 2032066 h 2337703"/>
              <a:gd name="connsiteX7" fmla="*/ 2315709 w 3376159"/>
              <a:gd name="connsiteY7" fmla="*/ 1917766 h 2337703"/>
              <a:gd name="connsiteX8" fmla="*/ 2772909 w 3376159"/>
              <a:gd name="connsiteY8" fmla="*/ 1365316 h 2337703"/>
              <a:gd name="connsiteX9" fmla="*/ 2912609 w 3376159"/>
              <a:gd name="connsiteY9" fmla="*/ 1479616 h 2337703"/>
              <a:gd name="connsiteX10" fmla="*/ 3376159 w 3376159"/>
              <a:gd name="connsiteY10" fmla="*/ 946216 h 2337703"/>
              <a:gd name="connsiteX11" fmla="*/ 3350759 w 3376159"/>
              <a:gd name="connsiteY11" fmla="*/ 857316 h 2337703"/>
              <a:gd name="connsiteX12" fmla="*/ 2823709 w 3376159"/>
              <a:gd name="connsiteY12" fmla="*/ 431866 h 2337703"/>
              <a:gd name="connsiteX13" fmla="*/ 2423659 w 3376159"/>
              <a:gd name="connsiteY13" fmla="*/ 235016 h 2337703"/>
              <a:gd name="connsiteX14" fmla="*/ 1261609 w 3376159"/>
              <a:gd name="connsiteY14" fmla="*/ 6416 h 2337703"/>
              <a:gd name="connsiteX0" fmla="*/ 1261609 w 3369809"/>
              <a:gd name="connsiteY0" fmla="*/ 6416 h 2337703"/>
              <a:gd name="connsiteX1" fmla="*/ 931409 w 3369809"/>
              <a:gd name="connsiteY1" fmla="*/ 133416 h 2337703"/>
              <a:gd name="connsiteX2" fmla="*/ 67809 w 3369809"/>
              <a:gd name="connsiteY2" fmla="*/ 1422466 h 2337703"/>
              <a:gd name="connsiteX3" fmla="*/ 169409 w 3369809"/>
              <a:gd name="connsiteY3" fmla="*/ 1771716 h 2337703"/>
              <a:gd name="connsiteX4" fmla="*/ 1909309 w 3369809"/>
              <a:gd name="connsiteY4" fmla="*/ 2298766 h 2337703"/>
              <a:gd name="connsiteX5" fmla="*/ 2296659 w 3369809"/>
              <a:gd name="connsiteY5" fmla="*/ 2216216 h 2337703"/>
              <a:gd name="connsiteX6" fmla="*/ 2449059 w 3369809"/>
              <a:gd name="connsiteY6" fmla="*/ 2032066 h 2337703"/>
              <a:gd name="connsiteX7" fmla="*/ 2315709 w 3369809"/>
              <a:gd name="connsiteY7" fmla="*/ 1917766 h 2337703"/>
              <a:gd name="connsiteX8" fmla="*/ 2772909 w 3369809"/>
              <a:gd name="connsiteY8" fmla="*/ 1365316 h 2337703"/>
              <a:gd name="connsiteX9" fmla="*/ 2912609 w 3369809"/>
              <a:gd name="connsiteY9" fmla="*/ 1479616 h 2337703"/>
              <a:gd name="connsiteX10" fmla="*/ 3369809 w 3369809"/>
              <a:gd name="connsiteY10" fmla="*/ 939866 h 2337703"/>
              <a:gd name="connsiteX11" fmla="*/ 3350759 w 3369809"/>
              <a:gd name="connsiteY11" fmla="*/ 857316 h 2337703"/>
              <a:gd name="connsiteX12" fmla="*/ 2823709 w 3369809"/>
              <a:gd name="connsiteY12" fmla="*/ 431866 h 2337703"/>
              <a:gd name="connsiteX13" fmla="*/ 2423659 w 3369809"/>
              <a:gd name="connsiteY13" fmla="*/ 235016 h 2337703"/>
              <a:gd name="connsiteX14" fmla="*/ 1261609 w 3369809"/>
              <a:gd name="connsiteY14" fmla="*/ 6416 h 2337703"/>
              <a:gd name="connsiteX0" fmla="*/ 1261609 w 3357109"/>
              <a:gd name="connsiteY0" fmla="*/ 6416 h 2337703"/>
              <a:gd name="connsiteX1" fmla="*/ 931409 w 3357109"/>
              <a:gd name="connsiteY1" fmla="*/ 133416 h 2337703"/>
              <a:gd name="connsiteX2" fmla="*/ 67809 w 3357109"/>
              <a:gd name="connsiteY2" fmla="*/ 1422466 h 2337703"/>
              <a:gd name="connsiteX3" fmla="*/ 169409 w 3357109"/>
              <a:gd name="connsiteY3" fmla="*/ 1771716 h 2337703"/>
              <a:gd name="connsiteX4" fmla="*/ 1909309 w 3357109"/>
              <a:gd name="connsiteY4" fmla="*/ 2298766 h 2337703"/>
              <a:gd name="connsiteX5" fmla="*/ 2296659 w 3357109"/>
              <a:gd name="connsiteY5" fmla="*/ 2216216 h 2337703"/>
              <a:gd name="connsiteX6" fmla="*/ 2449059 w 3357109"/>
              <a:gd name="connsiteY6" fmla="*/ 2032066 h 2337703"/>
              <a:gd name="connsiteX7" fmla="*/ 2315709 w 3357109"/>
              <a:gd name="connsiteY7" fmla="*/ 1917766 h 2337703"/>
              <a:gd name="connsiteX8" fmla="*/ 2772909 w 3357109"/>
              <a:gd name="connsiteY8" fmla="*/ 1365316 h 2337703"/>
              <a:gd name="connsiteX9" fmla="*/ 2912609 w 3357109"/>
              <a:gd name="connsiteY9" fmla="*/ 1479616 h 2337703"/>
              <a:gd name="connsiteX10" fmla="*/ 3357109 w 3357109"/>
              <a:gd name="connsiteY10" fmla="*/ 946216 h 2337703"/>
              <a:gd name="connsiteX11" fmla="*/ 3350759 w 3357109"/>
              <a:gd name="connsiteY11" fmla="*/ 857316 h 2337703"/>
              <a:gd name="connsiteX12" fmla="*/ 2823709 w 3357109"/>
              <a:gd name="connsiteY12" fmla="*/ 431866 h 2337703"/>
              <a:gd name="connsiteX13" fmla="*/ 2423659 w 3357109"/>
              <a:gd name="connsiteY13" fmla="*/ 235016 h 2337703"/>
              <a:gd name="connsiteX14" fmla="*/ 1261609 w 3357109"/>
              <a:gd name="connsiteY14" fmla="*/ 6416 h 2337703"/>
              <a:gd name="connsiteX0" fmla="*/ 1261609 w 3357109"/>
              <a:gd name="connsiteY0" fmla="*/ 6416 h 2337703"/>
              <a:gd name="connsiteX1" fmla="*/ 931409 w 3357109"/>
              <a:gd name="connsiteY1" fmla="*/ 133416 h 2337703"/>
              <a:gd name="connsiteX2" fmla="*/ 67809 w 3357109"/>
              <a:gd name="connsiteY2" fmla="*/ 1403416 h 2337703"/>
              <a:gd name="connsiteX3" fmla="*/ 169409 w 3357109"/>
              <a:gd name="connsiteY3" fmla="*/ 1771716 h 2337703"/>
              <a:gd name="connsiteX4" fmla="*/ 1909309 w 3357109"/>
              <a:gd name="connsiteY4" fmla="*/ 2298766 h 2337703"/>
              <a:gd name="connsiteX5" fmla="*/ 2296659 w 3357109"/>
              <a:gd name="connsiteY5" fmla="*/ 2216216 h 2337703"/>
              <a:gd name="connsiteX6" fmla="*/ 2449059 w 3357109"/>
              <a:gd name="connsiteY6" fmla="*/ 2032066 h 2337703"/>
              <a:gd name="connsiteX7" fmla="*/ 2315709 w 3357109"/>
              <a:gd name="connsiteY7" fmla="*/ 1917766 h 2337703"/>
              <a:gd name="connsiteX8" fmla="*/ 2772909 w 3357109"/>
              <a:gd name="connsiteY8" fmla="*/ 1365316 h 2337703"/>
              <a:gd name="connsiteX9" fmla="*/ 2912609 w 3357109"/>
              <a:gd name="connsiteY9" fmla="*/ 1479616 h 2337703"/>
              <a:gd name="connsiteX10" fmla="*/ 3357109 w 3357109"/>
              <a:gd name="connsiteY10" fmla="*/ 946216 h 2337703"/>
              <a:gd name="connsiteX11" fmla="*/ 3350759 w 3357109"/>
              <a:gd name="connsiteY11" fmla="*/ 857316 h 2337703"/>
              <a:gd name="connsiteX12" fmla="*/ 2823709 w 3357109"/>
              <a:gd name="connsiteY12" fmla="*/ 431866 h 2337703"/>
              <a:gd name="connsiteX13" fmla="*/ 2423659 w 3357109"/>
              <a:gd name="connsiteY13" fmla="*/ 235016 h 2337703"/>
              <a:gd name="connsiteX14" fmla="*/ 1261609 w 3357109"/>
              <a:gd name="connsiteY14" fmla="*/ 6416 h 2337703"/>
              <a:gd name="connsiteX0" fmla="*/ 1257663 w 3353163"/>
              <a:gd name="connsiteY0" fmla="*/ 6416 h 2337703"/>
              <a:gd name="connsiteX1" fmla="*/ 927463 w 3353163"/>
              <a:gd name="connsiteY1" fmla="*/ 133416 h 2337703"/>
              <a:gd name="connsiteX2" fmla="*/ 63863 w 3353163"/>
              <a:gd name="connsiteY2" fmla="*/ 1403416 h 2337703"/>
              <a:gd name="connsiteX3" fmla="*/ 171813 w 3353163"/>
              <a:gd name="connsiteY3" fmla="*/ 1765366 h 2337703"/>
              <a:gd name="connsiteX4" fmla="*/ 1905363 w 3353163"/>
              <a:gd name="connsiteY4" fmla="*/ 2298766 h 2337703"/>
              <a:gd name="connsiteX5" fmla="*/ 2292713 w 3353163"/>
              <a:gd name="connsiteY5" fmla="*/ 2216216 h 2337703"/>
              <a:gd name="connsiteX6" fmla="*/ 2445113 w 3353163"/>
              <a:gd name="connsiteY6" fmla="*/ 2032066 h 2337703"/>
              <a:gd name="connsiteX7" fmla="*/ 2311763 w 3353163"/>
              <a:gd name="connsiteY7" fmla="*/ 1917766 h 2337703"/>
              <a:gd name="connsiteX8" fmla="*/ 2768963 w 3353163"/>
              <a:gd name="connsiteY8" fmla="*/ 1365316 h 2337703"/>
              <a:gd name="connsiteX9" fmla="*/ 2908663 w 3353163"/>
              <a:gd name="connsiteY9" fmla="*/ 1479616 h 2337703"/>
              <a:gd name="connsiteX10" fmla="*/ 3353163 w 3353163"/>
              <a:gd name="connsiteY10" fmla="*/ 946216 h 2337703"/>
              <a:gd name="connsiteX11" fmla="*/ 3346813 w 3353163"/>
              <a:gd name="connsiteY11" fmla="*/ 857316 h 2337703"/>
              <a:gd name="connsiteX12" fmla="*/ 2819763 w 3353163"/>
              <a:gd name="connsiteY12" fmla="*/ 431866 h 2337703"/>
              <a:gd name="connsiteX13" fmla="*/ 2419713 w 3353163"/>
              <a:gd name="connsiteY13" fmla="*/ 235016 h 2337703"/>
              <a:gd name="connsiteX14" fmla="*/ 1257663 w 3353163"/>
              <a:gd name="connsiteY14" fmla="*/ 6416 h 2337703"/>
              <a:gd name="connsiteX0" fmla="*/ 1257663 w 3353163"/>
              <a:gd name="connsiteY0" fmla="*/ 6416 h 2333243"/>
              <a:gd name="connsiteX1" fmla="*/ 927463 w 3353163"/>
              <a:gd name="connsiteY1" fmla="*/ 133416 h 2333243"/>
              <a:gd name="connsiteX2" fmla="*/ 63863 w 3353163"/>
              <a:gd name="connsiteY2" fmla="*/ 1403416 h 2333243"/>
              <a:gd name="connsiteX3" fmla="*/ 171813 w 3353163"/>
              <a:gd name="connsiteY3" fmla="*/ 1765366 h 2333243"/>
              <a:gd name="connsiteX4" fmla="*/ 1860913 w 3353163"/>
              <a:gd name="connsiteY4" fmla="*/ 2292416 h 2333243"/>
              <a:gd name="connsiteX5" fmla="*/ 2292713 w 3353163"/>
              <a:gd name="connsiteY5" fmla="*/ 2216216 h 2333243"/>
              <a:gd name="connsiteX6" fmla="*/ 2445113 w 3353163"/>
              <a:gd name="connsiteY6" fmla="*/ 2032066 h 2333243"/>
              <a:gd name="connsiteX7" fmla="*/ 2311763 w 3353163"/>
              <a:gd name="connsiteY7" fmla="*/ 1917766 h 2333243"/>
              <a:gd name="connsiteX8" fmla="*/ 2768963 w 3353163"/>
              <a:gd name="connsiteY8" fmla="*/ 1365316 h 2333243"/>
              <a:gd name="connsiteX9" fmla="*/ 2908663 w 3353163"/>
              <a:gd name="connsiteY9" fmla="*/ 1479616 h 2333243"/>
              <a:gd name="connsiteX10" fmla="*/ 3353163 w 3353163"/>
              <a:gd name="connsiteY10" fmla="*/ 946216 h 2333243"/>
              <a:gd name="connsiteX11" fmla="*/ 3346813 w 3353163"/>
              <a:gd name="connsiteY11" fmla="*/ 857316 h 2333243"/>
              <a:gd name="connsiteX12" fmla="*/ 2819763 w 3353163"/>
              <a:gd name="connsiteY12" fmla="*/ 431866 h 2333243"/>
              <a:gd name="connsiteX13" fmla="*/ 2419713 w 3353163"/>
              <a:gd name="connsiteY13" fmla="*/ 235016 h 2333243"/>
              <a:gd name="connsiteX14" fmla="*/ 1257663 w 3353163"/>
              <a:gd name="connsiteY14" fmla="*/ 6416 h 2333243"/>
              <a:gd name="connsiteX0" fmla="*/ 1257663 w 3353163"/>
              <a:gd name="connsiteY0" fmla="*/ 6416 h 2337424"/>
              <a:gd name="connsiteX1" fmla="*/ 927463 w 3353163"/>
              <a:gd name="connsiteY1" fmla="*/ 133416 h 2337424"/>
              <a:gd name="connsiteX2" fmla="*/ 63863 w 3353163"/>
              <a:gd name="connsiteY2" fmla="*/ 1403416 h 2337424"/>
              <a:gd name="connsiteX3" fmla="*/ 171813 w 3353163"/>
              <a:gd name="connsiteY3" fmla="*/ 1765366 h 2337424"/>
              <a:gd name="connsiteX4" fmla="*/ 1860913 w 3353163"/>
              <a:gd name="connsiteY4" fmla="*/ 2292416 h 2337424"/>
              <a:gd name="connsiteX5" fmla="*/ 2292713 w 3353163"/>
              <a:gd name="connsiteY5" fmla="*/ 2228916 h 2337424"/>
              <a:gd name="connsiteX6" fmla="*/ 2445113 w 3353163"/>
              <a:gd name="connsiteY6" fmla="*/ 2032066 h 2337424"/>
              <a:gd name="connsiteX7" fmla="*/ 2311763 w 3353163"/>
              <a:gd name="connsiteY7" fmla="*/ 1917766 h 2337424"/>
              <a:gd name="connsiteX8" fmla="*/ 2768963 w 3353163"/>
              <a:gd name="connsiteY8" fmla="*/ 1365316 h 2337424"/>
              <a:gd name="connsiteX9" fmla="*/ 2908663 w 3353163"/>
              <a:gd name="connsiteY9" fmla="*/ 1479616 h 2337424"/>
              <a:gd name="connsiteX10" fmla="*/ 3353163 w 3353163"/>
              <a:gd name="connsiteY10" fmla="*/ 946216 h 2337424"/>
              <a:gd name="connsiteX11" fmla="*/ 3346813 w 3353163"/>
              <a:gd name="connsiteY11" fmla="*/ 857316 h 2337424"/>
              <a:gd name="connsiteX12" fmla="*/ 2819763 w 3353163"/>
              <a:gd name="connsiteY12" fmla="*/ 431866 h 2337424"/>
              <a:gd name="connsiteX13" fmla="*/ 2419713 w 3353163"/>
              <a:gd name="connsiteY13" fmla="*/ 235016 h 2337424"/>
              <a:gd name="connsiteX14" fmla="*/ 1257663 w 3353163"/>
              <a:gd name="connsiteY14" fmla="*/ 6416 h 2337424"/>
              <a:gd name="connsiteX0" fmla="*/ 1289463 w 3384963"/>
              <a:gd name="connsiteY0" fmla="*/ 6416 h 2337424"/>
              <a:gd name="connsiteX1" fmla="*/ 959263 w 3384963"/>
              <a:gd name="connsiteY1" fmla="*/ 133416 h 2337424"/>
              <a:gd name="connsiteX2" fmla="*/ 25422 w 3384963"/>
              <a:gd name="connsiteY2" fmla="*/ 1525901 h 2337424"/>
              <a:gd name="connsiteX3" fmla="*/ 203613 w 3384963"/>
              <a:gd name="connsiteY3" fmla="*/ 1765366 h 2337424"/>
              <a:gd name="connsiteX4" fmla="*/ 1892713 w 3384963"/>
              <a:gd name="connsiteY4" fmla="*/ 2292416 h 2337424"/>
              <a:gd name="connsiteX5" fmla="*/ 2324513 w 3384963"/>
              <a:gd name="connsiteY5" fmla="*/ 2228916 h 2337424"/>
              <a:gd name="connsiteX6" fmla="*/ 2476913 w 3384963"/>
              <a:gd name="connsiteY6" fmla="*/ 2032066 h 2337424"/>
              <a:gd name="connsiteX7" fmla="*/ 2343563 w 3384963"/>
              <a:gd name="connsiteY7" fmla="*/ 1917766 h 2337424"/>
              <a:gd name="connsiteX8" fmla="*/ 2800763 w 3384963"/>
              <a:gd name="connsiteY8" fmla="*/ 1365316 h 2337424"/>
              <a:gd name="connsiteX9" fmla="*/ 2940463 w 3384963"/>
              <a:gd name="connsiteY9" fmla="*/ 1479616 h 2337424"/>
              <a:gd name="connsiteX10" fmla="*/ 3384963 w 3384963"/>
              <a:gd name="connsiteY10" fmla="*/ 946216 h 2337424"/>
              <a:gd name="connsiteX11" fmla="*/ 3378613 w 3384963"/>
              <a:gd name="connsiteY11" fmla="*/ 857316 h 2337424"/>
              <a:gd name="connsiteX12" fmla="*/ 2851563 w 3384963"/>
              <a:gd name="connsiteY12" fmla="*/ 431866 h 2337424"/>
              <a:gd name="connsiteX13" fmla="*/ 2451513 w 3384963"/>
              <a:gd name="connsiteY13" fmla="*/ 235016 h 2337424"/>
              <a:gd name="connsiteX14" fmla="*/ 1289463 w 3384963"/>
              <a:gd name="connsiteY14" fmla="*/ 6416 h 2337424"/>
              <a:gd name="connsiteX0" fmla="*/ 1299338 w 3394838"/>
              <a:gd name="connsiteY0" fmla="*/ 6416 h 2337424"/>
              <a:gd name="connsiteX1" fmla="*/ 969138 w 3394838"/>
              <a:gd name="connsiteY1" fmla="*/ 133416 h 2337424"/>
              <a:gd name="connsiteX2" fmla="*/ 35297 w 3394838"/>
              <a:gd name="connsiteY2" fmla="*/ 1525901 h 2337424"/>
              <a:gd name="connsiteX3" fmla="*/ 193419 w 3394838"/>
              <a:gd name="connsiteY3" fmla="*/ 1765366 h 2337424"/>
              <a:gd name="connsiteX4" fmla="*/ 1902588 w 3394838"/>
              <a:gd name="connsiteY4" fmla="*/ 2292416 h 2337424"/>
              <a:gd name="connsiteX5" fmla="*/ 2334388 w 3394838"/>
              <a:gd name="connsiteY5" fmla="*/ 2228916 h 2337424"/>
              <a:gd name="connsiteX6" fmla="*/ 2486788 w 3394838"/>
              <a:gd name="connsiteY6" fmla="*/ 2032066 h 2337424"/>
              <a:gd name="connsiteX7" fmla="*/ 2353438 w 3394838"/>
              <a:gd name="connsiteY7" fmla="*/ 1917766 h 2337424"/>
              <a:gd name="connsiteX8" fmla="*/ 2810638 w 3394838"/>
              <a:gd name="connsiteY8" fmla="*/ 1365316 h 2337424"/>
              <a:gd name="connsiteX9" fmla="*/ 2950338 w 3394838"/>
              <a:gd name="connsiteY9" fmla="*/ 1479616 h 2337424"/>
              <a:gd name="connsiteX10" fmla="*/ 3394838 w 3394838"/>
              <a:gd name="connsiteY10" fmla="*/ 946216 h 2337424"/>
              <a:gd name="connsiteX11" fmla="*/ 3388488 w 3394838"/>
              <a:gd name="connsiteY11" fmla="*/ 857316 h 2337424"/>
              <a:gd name="connsiteX12" fmla="*/ 2861438 w 3394838"/>
              <a:gd name="connsiteY12" fmla="*/ 431866 h 2337424"/>
              <a:gd name="connsiteX13" fmla="*/ 2461388 w 3394838"/>
              <a:gd name="connsiteY13" fmla="*/ 235016 h 2337424"/>
              <a:gd name="connsiteX14" fmla="*/ 1299338 w 3394838"/>
              <a:gd name="connsiteY14" fmla="*/ 6416 h 2337424"/>
              <a:gd name="connsiteX0" fmla="*/ 1311087 w 3406587"/>
              <a:gd name="connsiteY0" fmla="*/ 6416 h 2337424"/>
              <a:gd name="connsiteX1" fmla="*/ 980887 w 3406587"/>
              <a:gd name="connsiteY1" fmla="*/ 133416 h 2337424"/>
              <a:gd name="connsiteX2" fmla="*/ 47046 w 3406587"/>
              <a:gd name="connsiteY2" fmla="*/ 1525901 h 2337424"/>
              <a:gd name="connsiteX3" fmla="*/ 205168 w 3406587"/>
              <a:gd name="connsiteY3" fmla="*/ 1765366 h 2337424"/>
              <a:gd name="connsiteX4" fmla="*/ 1914337 w 3406587"/>
              <a:gd name="connsiteY4" fmla="*/ 2292416 h 2337424"/>
              <a:gd name="connsiteX5" fmla="*/ 2346137 w 3406587"/>
              <a:gd name="connsiteY5" fmla="*/ 2228916 h 2337424"/>
              <a:gd name="connsiteX6" fmla="*/ 2498537 w 3406587"/>
              <a:gd name="connsiteY6" fmla="*/ 2032066 h 2337424"/>
              <a:gd name="connsiteX7" fmla="*/ 2365187 w 3406587"/>
              <a:gd name="connsiteY7" fmla="*/ 1917766 h 2337424"/>
              <a:gd name="connsiteX8" fmla="*/ 2822387 w 3406587"/>
              <a:gd name="connsiteY8" fmla="*/ 1365316 h 2337424"/>
              <a:gd name="connsiteX9" fmla="*/ 2962087 w 3406587"/>
              <a:gd name="connsiteY9" fmla="*/ 1479616 h 2337424"/>
              <a:gd name="connsiteX10" fmla="*/ 3406587 w 3406587"/>
              <a:gd name="connsiteY10" fmla="*/ 946216 h 2337424"/>
              <a:gd name="connsiteX11" fmla="*/ 3400237 w 3406587"/>
              <a:gd name="connsiteY11" fmla="*/ 857316 h 2337424"/>
              <a:gd name="connsiteX12" fmla="*/ 2873187 w 3406587"/>
              <a:gd name="connsiteY12" fmla="*/ 431866 h 2337424"/>
              <a:gd name="connsiteX13" fmla="*/ 2473137 w 3406587"/>
              <a:gd name="connsiteY13" fmla="*/ 235016 h 2337424"/>
              <a:gd name="connsiteX14" fmla="*/ 1311087 w 3406587"/>
              <a:gd name="connsiteY14" fmla="*/ 6416 h 2337424"/>
              <a:gd name="connsiteX0" fmla="*/ 1302354 w 3397854"/>
              <a:gd name="connsiteY0" fmla="*/ 6416 h 2337424"/>
              <a:gd name="connsiteX1" fmla="*/ 972154 w 3397854"/>
              <a:gd name="connsiteY1" fmla="*/ 133416 h 2337424"/>
              <a:gd name="connsiteX2" fmla="*/ 58382 w 3397854"/>
              <a:gd name="connsiteY2" fmla="*/ 1485072 h 2337424"/>
              <a:gd name="connsiteX3" fmla="*/ 196435 w 3397854"/>
              <a:gd name="connsiteY3" fmla="*/ 1765366 h 2337424"/>
              <a:gd name="connsiteX4" fmla="*/ 1905604 w 3397854"/>
              <a:gd name="connsiteY4" fmla="*/ 2292416 h 2337424"/>
              <a:gd name="connsiteX5" fmla="*/ 2337404 w 3397854"/>
              <a:gd name="connsiteY5" fmla="*/ 2228916 h 2337424"/>
              <a:gd name="connsiteX6" fmla="*/ 2489804 w 3397854"/>
              <a:gd name="connsiteY6" fmla="*/ 2032066 h 2337424"/>
              <a:gd name="connsiteX7" fmla="*/ 2356454 w 3397854"/>
              <a:gd name="connsiteY7" fmla="*/ 1917766 h 2337424"/>
              <a:gd name="connsiteX8" fmla="*/ 2813654 w 3397854"/>
              <a:gd name="connsiteY8" fmla="*/ 1365316 h 2337424"/>
              <a:gd name="connsiteX9" fmla="*/ 2953354 w 3397854"/>
              <a:gd name="connsiteY9" fmla="*/ 1479616 h 2337424"/>
              <a:gd name="connsiteX10" fmla="*/ 3397854 w 3397854"/>
              <a:gd name="connsiteY10" fmla="*/ 946216 h 2337424"/>
              <a:gd name="connsiteX11" fmla="*/ 3391504 w 3397854"/>
              <a:gd name="connsiteY11" fmla="*/ 857316 h 2337424"/>
              <a:gd name="connsiteX12" fmla="*/ 2864454 w 3397854"/>
              <a:gd name="connsiteY12" fmla="*/ 431866 h 2337424"/>
              <a:gd name="connsiteX13" fmla="*/ 2464404 w 3397854"/>
              <a:gd name="connsiteY13" fmla="*/ 235016 h 2337424"/>
              <a:gd name="connsiteX14" fmla="*/ 1302354 w 3397854"/>
              <a:gd name="connsiteY14" fmla="*/ 6416 h 2337424"/>
              <a:gd name="connsiteX0" fmla="*/ 1302354 w 3397854"/>
              <a:gd name="connsiteY0" fmla="*/ 6416 h 2337424"/>
              <a:gd name="connsiteX1" fmla="*/ 972154 w 3397854"/>
              <a:gd name="connsiteY1" fmla="*/ 133416 h 2337424"/>
              <a:gd name="connsiteX2" fmla="*/ 58382 w 3397854"/>
              <a:gd name="connsiteY2" fmla="*/ 1485072 h 2337424"/>
              <a:gd name="connsiteX3" fmla="*/ 196435 w 3397854"/>
              <a:gd name="connsiteY3" fmla="*/ 1765366 h 2337424"/>
              <a:gd name="connsiteX4" fmla="*/ 1905604 w 3397854"/>
              <a:gd name="connsiteY4" fmla="*/ 2292416 h 2337424"/>
              <a:gd name="connsiteX5" fmla="*/ 2337404 w 3397854"/>
              <a:gd name="connsiteY5" fmla="*/ 2228916 h 2337424"/>
              <a:gd name="connsiteX6" fmla="*/ 2489804 w 3397854"/>
              <a:gd name="connsiteY6" fmla="*/ 2032066 h 2337424"/>
              <a:gd name="connsiteX7" fmla="*/ 2356454 w 3397854"/>
              <a:gd name="connsiteY7" fmla="*/ 1917766 h 2337424"/>
              <a:gd name="connsiteX8" fmla="*/ 2813654 w 3397854"/>
              <a:gd name="connsiteY8" fmla="*/ 1365316 h 2337424"/>
              <a:gd name="connsiteX9" fmla="*/ 2953354 w 3397854"/>
              <a:gd name="connsiteY9" fmla="*/ 1479616 h 2337424"/>
              <a:gd name="connsiteX10" fmla="*/ 3397854 w 3397854"/>
              <a:gd name="connsiteY10" fmla="*/ 946216 h 2337424"/>
              <a:gd name="connsiteX11" fmla="*/ 3391504 w 3397854"/>
              <a:gd name="connsiteY11" fmla="*/ 857316 h 2337424"/>
              <a:gd name="connsiteX12" fmla="*/ 2864454 w 3397854"/>
              <a:gd name="connsiteY12" fmla="*/ 431866 h 2337424"/>
              <a:gd name="connsiteX13" fmla="*/ 2464404 w 3397854"/>
              <a:gd name="connsiteY13" fmla="*/ 235016 h 2337424"/>
              <a:gd name="connsiteX14" fmla="*/ 1302354 w 3397854"/>
              <a:gd name="connsiteY14" fmla="*/ 6416 h 2337424"/>
              <a:gd name="connsiteX0" fmla="*/ 1302354 w 3397854"/>
              <a:gd name="connsiteY0" fmla="*/ 6416 h 2345367"/>
              <a:gd name="connsiteX1" fmla="*/ 972154 w 3397854"/>
              <a:gd name="connsiteY1" fmla="*/ 133416 h 2345367"/>
              <a:gd name="connsiteX2" fmla="*/ 58382 w 3397854"/>
              <a:gd name="connsiteY2" fmla="*/ 1485072 h 2345367"/>
              <a:gd name="connsiteX3" fmla="*/ 196435 w 3397854"/>
              <a:gd name="connsiteY3" fmla="*/ 1765366 h 2345367"/>
              <a:gd name="connsiteX4" fmla="*/ 1905604 w 3397854"/>
              <a:gd name="connsiteY4" fmla="*/ 2292416 h 2345367"/>
              <a:gd name="connsiteX5" fmla="*/ 2247094 w 3397854"/>
              <a:gd name="connsiteY5" fmla="*/ 2249330 h 2345367"/>
              <a:gd name="connsiteX6" fmla="*/ 2489804 w 3397854"/>
              <a:gd name="connsiteY6" fmla="*/ 2032066 h 2345367"/>
              <a:gd name="connsiteX7" fmla="*/ 2356454 w 3397854"/>
              <a:gd name="connsiteY7" fmla="*/ 1917766 h 2345367"/>
              <a:gd name="connsiteX8" fmla="*/ 2813654 w 3397854"/>
              <a:gd name="connsiteY8" fmla="*/ 1365316 h 2345367"/>
              <a:gd name="connsiteX9" fmla="*/ 2953354 w 3397854"/>
              <a:gd name="connsiteY9" fmla="*/ 1479616 h 2345367"/>
              <a:gd name="connsiteX10" fmla="*/ 3397854 w 3397854"/>
              <a:gd name="connsiteY10" fmla="*/ 946216 h 2345367"/>
              <a:gd name="connsiteX11" fmla="*/ 3391504 w 3397854"/>
              <a:gd name="connsiteY11" fmla="*/ 857316 h 2345367"/>
              <a:gd name="connsiteX12" fmla="*/ 2864454 w 3397854"/>
              <a:gd name="connsiteY12" fmla="*/ 431866 h 2345367"/>
              <a:gd name="connsiteX13" fmla="*/ 2464404 w 3397854"/>
              <a:gd name="connsiteY13" fmla="*/ 235016 h 2345367"/>
              <a:gd name="connsiteX14" fmla="*/ 1302354 w 3397854"/>
              <a:gd name="connsiteY14" fmla="*/ 6416 h 2345367"/>
              <a:gd name="connsiteX0" fmla="*/ 1302354 w 3397854"/>
              <a:gd name="connsiteY0" fmla="*/ 6416 h 2345367"/>
              <a:gd name="connsiteX1" fmla="*/ 972154 w 3397854"/>
              <a:gd name="connsiteY1" fmla="*/ 133416 h 2345367"/>
              <a:gd name="connsiteX2" fmla="*/ 58382 w 3397854"/>
              <a:gd name="connsiteY2" fmla="*/ 1485072 h 2345367"/>
              <a:gd name="connsiteX3" fmla="*/ 196435 w 3397854"/>
              <a:gd name="connsiteY3" fmla="*/ 1765366 h 2345367"/>
              <a:gd name="connsiteX4" fmla="*/ 1905604 w 3397854"/>
              <a:gd name="connsiteY4" fmla="*/ 2292416 h 2345367"/>
              <a:gd name="connsiteX5" fmla="*/ 2247094 w 3397854"/>
              <a:gd name="connsiteY5" fmla="*/ 2249330 h 2345367"/>
              <a:gd name="connsiteX6" fmla="*/ 2419564 w 3397854"/>
              <a:gd name="connsiteY6" fmla="*/ 2083102 h 2345367"/>
              <a:gd name="connsiteX7" fmla="*/ 2356454 w 3397854"/>
              <a:gd name="connsiteY7" fmla="*/ 1917766 h 2345367"/>
              <a:gd name="connsiteX8" fmla="*/ 2813654 w 3397854"/>
              <a:gd name="connsiteY8" fmla="*/ 1365316 h 2345367"/>
              <a:gd name="connsiteX9" fmla="*/ 2953354 w 3397854"/>
              <a:gd name="connsiteY9" fmla="*/ 1479616 h 2345367"/>
              <a:gd name="connsiteX10" fmla="*/ 3397854 w 3397854"/>
              <a:gd name="connsiteY10" fmla="*/ 946216 h 2345367"/>
              <a:gd name="connsiteX11" fmla="*/ 3391504 w 3397854"/>
              <a:gd name="connsiteY11" fmla="*/ 857316 h 2345367"/>
              <a:gd name="connsiteX12" fmla="*/ 2864454 w 3397854"/>
              <a:gd name="connsiteY12" fmla="*/ 431866 h 2345367"/>
              <a:gd name="connsiteX13" fmla="*/ 2464404 w 3397854"/>
              <a:gd name="connsiteY13" fmla="*/ 235016 h 2345367"/>
              <a:gd name="connsiteX14" fmla="*/ 1302354 w 3397854"/>
              <a:gd name="connsiteY14" fmla="*/ 6416 h 2345367"/>
              <a:gd name="connsiteX0" fmla="*/ 1302354 w 3397854"/>
              <a:gd name="connsiteY0" fmla="*/ 6416 h 2358073"/>
              <a:gd name="connsiteX1" fmla="*/ 972154 w 3397854"/>
              <a:gd name="connsiteY1" fmla="*/ 133416 h 2358073"/>
              <a:gd name="connsiteX2" fmla="*/ 58382 w 3397854"/>
              <a:gd name="connsiteY2" fmla="*/ 1485072 h 2358073"/>
              <a:gd name="connsiteX3" fmla="*/ 196435 w 3397854"/>
              <a:gd name="connsiteY3" fmla="*/ 1765366 h 2358073"/>
              <a:gd name="connsiteX4" fmla="*/ 1905604 w 3397854"/>
              <a:gd name="connsiteY4" fmla="*/ 2292416 h 2358073"/>
              <a:gd name="connsiteX5" fmla="*/ 2247094 w 3397854"/>
              <a:gd name="connsiteY5" fmla="*/ 2249330 h 2358073"/>
              <a:gd name="connsiteX6" fmla="*/ 2419564 w 3397854"/>
              <a:gd name="connsiteY6" fmla="*/ 2083102 h 2358073"/>
              <a:gd name="connsiteX7" fmla="*/ 2356454 w 3397854"/>
              <a:gd name="connsiteY7" fmla="*/ 1917766 h 2358073"/>
              <a:gd name="connsiteX8" fmla="*/ 2813654 w 3397854"/>
              <a:gd name="connsiteY8" fmla="*/ 1365316 h 2358073"/>
              <a:gd name="connsiteX9" fmla="*/ 2953354 w 3397854"/>
              <a:gd name="connsiteY9" fmla="*/ 1479616 h 2358073"/>
              <a:gd name="connsiteX10" fmla="*/ 3397854 w 3397854"/>
              <a:gd name="connsiteY10" fmla="*/ 946216 h 2358073"/>
              <a:gd name="connsiteX11" fmla="*/ 3391504 w 3397854"/>
              <a:gd name="connsiteY11" fmla="*/ 857316 h 2358073"/>
              <a:gd name="connsiteX12" fmla="*/ 2864454 w 3397854"/>
              <a:gd name="connsiteY12" fmla="*/ 431866 h 2358073"/>
              <a:gd name="connsiteX13" fmla="*/ 2464404 w 3397854"/>
              <a:gd name="connsiteY13" fmla="*/ 235016 h 2358073"/>
              <a:gd name="connsiteX14" fmla="*/ 1302354 w 3397854"/>
              <a:gd name="connsiteY14" fmla="*/ 6416 h 2358073"/>
              <a:gd name="connsiteX0" fmla="*/ 1302354 w 3397854"/>
              <a:gd name="connsiteY0" fmla="*/ 6416 h 2358073"/>
              <a:gd name="connsiteX1" fmla="*/ 972154 w 3397854"/>
              <a:gd name="connsiteY1" fmla="*/ 133416 h 2358073"/>
              <a:gd name="connsiteX2" fmla="*/ 58382 w 3397854"/>
              <a:gd name="connsiteY2" fmla="*/ 1485072 h 2358073"/>
              <a:gd name="connsiteX3" fmla="*/ 196435 w 3397854"/>
              <a:gd name="connsiteY3" fmla="*/ 1765366 h 2358073"/>
              <a:gd name="connsiteX4" fmla="*/ 1905604 w 3397854"/>
              <a:gd name="connsiteY4" fmla="*/ 2292416 h 2358073"/>
              <a:gd name="connsiteX5" fmla="*/ 2247094 w 3397854"/>
              <a:gd name="connsiteY5" fmla="*/ 2249330 h 2358073"/>
              <a:gd name="connsiteX6" fmla="*/ 2409530 w 3397854"/>
              <a:gd name="connsiteY6" fmla="*/ 2083102 h 2358073"/>
              <a:gd name="connsiteX7" fmla="*/ 2356454 w 3397854"/>
              <a:gd name="connsiteY7" fmla="*/ 1917766 h 2358073"/>
              <a:gd name="connsiteX8" fmla="*/ 2813654 w 3397854"/>
              <a:gd name="connsiteY8" fmla="*/ 1365316 h 2358073"/>
              <a:gd name="connsiteX9" fmla="*/ 2953354 w 3397854"/>
              <a:gd name="connsiteY9" fmla="*/ 1479616 h 2358073"/>
              <a:gd name="connsiteX10" fmla="*/ 3397854 w 3397854"/>
              <a:gd name="connsiteY10" fmla="*/ 946216 h 2358073"/>
              <a:gd name="connsiteX11" fmla="*/ 3391504 w 3397854"/>
              <a:gd name="connsiteY11" fmla="*/ 857316 h 2358073"/>
              <a:gd name="connsiteX12" fmla="*/ 2864454 w 3397854"/>
              <a:gd name="connsiteY12" fmla="*/ 431866 h 2358073"/>
              <a:gd name="connsiteX13" fmla="*/ 2464404 w 3397854"/>
              <a:gd name="connsiteY13" fmla="*/ 235016 h 2358073"/>
              <a:gd name="connsiteX14" fmla="*/ 1302354 w 3397854"/>
              <a:gd name="connsiteY14" fmla="*/ 6416 h 2358073"/>
              <a:gd name="connsiteX0" fmla="*/ 1302354 w 3397854"/>
              <a:gd name="connsiteY0" fmla="*/ 6416 h 2361227"/>
              <a:gd name="connsiteX1" fmla="*/ 972154 w 3397854"/>
              <a:gd name="connsiteY1" fmla="*/ 133416 h 2361227"/>
              <a:gd name="connsiteX2" fmla="*/ 58382 w 3397854"/>
              <a:gd name="connsiteY2" fmla="*/ 1485072 h 2361227"/>
              <a:gd name="connsiteX3" fmla="*/ 196435 w 3397854"/>
              <a:gd name="connsiteY3" fmla="*/ 1765366 h 2361227"/>
              <a:gd name="connsiteX4" fmla="*/ 1880518 w 3397854"/>
              <a:gd name="connsiteY4" fmla="*/ 2297519 h 2361227"/>
              <a:gd name="connsiteX5" fmla="*/ 2247094 w 3397854"/>
              <a:gd name="connsiteY5" fmla="*/ 2249330 h 2361227"/>
              <a:gd name="connsiteX6" fmla="*/ 2409530 w 3397854"/>
              <a:gd name="connsiteY6" fmla="*/ 2083102 h 2361227"/>
              <a:gd name="connsiteX7" fmla="*/ 2356454 w 3397854"/>
              <a:gd name="connsiteY7" fmla="*/ 1917766 h 2361227"/>
              <a:gd name="connsiteX8" fmla="*/ 2813654 w 3397854"/>
              <a:gd name="connsiteY8" fmla="*/ 1365316 h 2361227"/>
              <a:gd name="connsiteX9" fmla="*/ 2953354 w 3397854"/>
              <a:gd name="connsiteY9" fmla="*/ 1479616 h 2361227"/>
              <a:gd name="connsiteX10" fmla="*/ 3397854 w 3397854"/>
              <a:gd name="connsiteY10" fmla="*/ 946216 h 2361227"/>
              <a:gd name="connsiteX11" fmla="*/ 3391504 w 3397854"/>
              <a:gd name="connsiteY11" fmla="*/ 857316 h 2361227"/>
              <a:gd name="connsiteX12" fmla="*/ 2864454 w 3397854"/>
              <a:gd name="connsiteY12" fmla="*/ 431866 h 2361227"/>
              <a:gd name="connsiteX13" fmla="*/ 2464404 w 3397854"/>
              <a:gd name="connsiteY13" fmla="*/ 235016 h 2361227"/>
              <a:gd name="connsiteX14" fmla="*/ 1302354 w 3397854"/>
              <a:gd name="connsiteY14" fmla="*/ 6416 h 2361227"/>
              <a:gd name="connsiteX0" fmla="*/ 1302354 w 3397854"/>
              <a:gd name="connsiteY0" fmla="*/ 6416 h 2361227"/>
              <a:gd name="connsiteX1" fmla="*/ 972154 w 3397854"/>
              <a:gd name="connsiteY1" fmla="*/ 133416 h 2361227"/>
              <a:gd name="connsiteX2" fmla="*/ 58382 w 3397854"/>
              <a:gd name="connsiteY2" fmla="*/ 1485072 h 2361227"/>
              <a:gd name="connsiteX3" fmla="*/ 196435 w 3397854"/>
              <a:gd name="connsiteY3" fmla="*/ 1765366 h 2361227"/>
              <a:gd name="connsiteX4" fmla="*/ 1880518 w 3397854"/>
              <a:gd name="connsiteY4" fmla="*/ 2297519 h 2361227"/>
              <a:gd name="connsiteX5" fmla="*/ 2247094 w 3397854"/>
              <a:gd name="connsiteY5" fmla="*/ 2249330 h 2361227"/>
              <a:gd name="connsiteX6" fmla="*/ 2409530 w 3397854"/>
              <a:gd name="connsiteY6" fmla="*/ 2062688 h 2361227"/>
              <a:gd name="connsiteX7" fmla="*/ 2356454 w 3397854"/>
              <a:gd name="connsiteY7" fmla="*/ 1917766 h 2361227"/>
              <a:gd name="connsiteX8" fmla="*/ 2813654 w 3397854"/>
              <a:gd name="connsiteY8" fmla="*/ 1365316 h 2361227"/>
              <a:gd name="connsiteX9" fmla="*/ 2953354 w 3397854"/>
              <a:gd name="connsiteY9" fmla="*/ 1479616 h 2361227"/>
              <a:gd name="connsiteX10" fmla="*/ 3397854 w 3397854"/>
              <a:gd name="connsiteY10" fmla="*/ 946216 h 2361227"/>
              <a:gd name="connsiteX11" fmla="*/ 3391504 w 3397854"/>
              <a:gd name="connsiteY11" fmla="*/ 857316 h 2361227"/>
              <a:gd name="connsiteX12" fmla="*/ 2864454 w 3397854"/>
              <a:gd name="connsiteY12" fmla="*/ 431866 h 2361227"/>
              <a:gd name="connsiteX13" fmla="*/ 2464404 w 3397854"/>
              <a:gd name="connsiteY13" fmla="*/ 235016 h 2361227"/>
              <a:gd name="connsiteX14" fmla="*/ 1302354 w 3397854"/>
              <a:gd name="connsiteY14" fmla="*/ 6416 h 2361227"/>
              <a:gd name="connsiteX0" fmla="*/ 1302354 w 3397854"/>
              <a:gd name="connsiteY0" fmla="*/ 6416 h 2361227"/>
              <a:gd name="connsiteX1" fmla="*/ 972154 w 3397854"/>
              <a:gd name="connsiteY1" fmla="*/ 133416 h 2361227"/>
              <a:gd name="connsiteX2" fmla="*/ 58382 w 3397854"/>
              <a:gd name="connsiteY2" fmla="*/ 1485072 h 2361227"/>
              <a:gd name="connsiteX3" fmla="*/ 196435 w 3397854"/>
              <a:gd name="connsiteY3" fmla="*/ 1765366 h 2361227"/>
              <a:gd name="connsiteX4" fmla="*/ 1880518 w 3397854"/>
              <a:gd name="connsiteY4" fmla="*/ 2297519 h 2361227"/>
              <a:gd name="connsiteX5" fmla="*/ 2247094 w 3397854"/>
              <a:gd name="connsiteY5" fmla="*/ 2249330 h 2361227"/>
              <a:gd name="connsiteX6" fmla="*/ 2409530 w 3397854"/>
              <a:gd name="connsiteY6" fmla="*/ 2062688 h 2361227"/>
              <a:gd name="connsiteX7" fmla="*/ 2356454 w 3397854"/>
              <a:gd name="connsiteY7" fmla="*/ 1917766 h 2361227"/>
              <a:gd name="connsiteX8" fmla="*/ 2813654 w 3397854"/>
              <a:gd name="connsiteY8" fmla="*/ 1365316 h 2361227"/>
              <a:gd name="connsiteX9" fmla="*/ 2953354 w 3397854"/>
              <a:gd name="connsiteY9" fmla="*/ 1479616 h 2361227"/>
              <a:gd name="connsiteX10" fmla="*/ 3397854 w 3397854"/>
              <a:gd name="connsiteY10" fmla="*/ 946216 h 2361227"/>
              <a:gd name="connsiteX11" fmla="*/ 3391504 w 3397854"/>
              <a:gd name="connsiteY11" fmla="*/ 857316 h 2361227"/>
              <a:gd name="connsiteX12" fmla="*/ 2864454 w 3397854"/>
              <a:gd name="connsiteY12" fmla="*/ 431866 h 2361227"/>
              <a:gd name="connsiteX13" fmla="*/ 2464404 w 3397854"/>
              <a:gd name="connsiteY13" fmla="*/ 235016 h 2361227"/>
              <a:gd name="connsiteX14" fmla="*/ 1302354 w 3397854"/>
              <a:gd name="connsiteY14" fmla="*/ 6416 h 2361227"/>
              <a:gd name="connsiteX0" fmla="*/ 1302354 w 3397854"/>
              <a:gd name="connsiteY0" fmla="*/ 6416 h 2353934"/>
              <a:gd name="connsiteX1" fmla="*/ 972154 w 3397854"/>
              <a:gd name="connsiteY1" fmla="*/ 133416 h 2353934"/>
              <a:gd name="connsiteX2" fmla="*/ 58382 w 3397854"/>
              <a:gd name="connsiteY2" fmla="*/ 1485072 h 2353934"/>
              <a:gd name="connsiteX3" fmla="*/ 196435 w 3397854"/>
              <a:gd name="connsiteY3" fmla="*/ 1765366 h 2353934"/>
              <a:gd name="connsiteX4" fmla="*/ 1880518 w 3397854"/>
              <a:gd name="connsiteY4" fmla="*/ 2297519 h 2353934"/>
              <a:gd name="connsiteX5" fmla="*/ 2247094 w 3397854"/>
              <a:gd name="connsiteY5" fmla="*/ 2249330 h 2353934"/>
              <a:gd name="connsiteX6" fmla="*/ 2409530 w 3397854"/>
              <a:gd name="connsiteY6" fmla="*/ 2062688 h 2353934"/>
              <a:gd name="connsiteX7" fmla="*/ 2356454 w 3397854"/>
              <a:gd name="connsiteY7" fmla="*/ 1917766 h 2353934"/>
              <a:gd name="connsiteX8" fmla="*/ 2813654 w 3397854"/>
              <a:gd name="connsiteY8" fmla="*/ 1365316 h 2353934"/>
              <a:gd name="connsiteX9" fmla="*/ 2953354 w 3397854"/>
              <a:gd name="connsiteY9" fmla="*/ 1479616 h 2353934"/>
              <a:gd name="connsiteX10" fmla="*/ 3397854 w 3397854"/>
              <a:gd name="connsiteY10" fmla="*/ 946216 h 2353934"/>
              <a:gd name="connsiteX11" fmla="*/ 3391504 w 3397854"/>
              <a:gd name="connsiteY11" fmla="*/ 857316 h 2353934"/>
              <a:gd name="connsiteX12" fmla="*/ 2864454 w 3397854"/>
              <a:gd name="connsiteY12" fmla="*/ 431866 h 2353934"/>
              <a:gd name="connsiteX13" fmla="*/ 2464404 w 3397854"/>
              <a:gd name="connsiteY13" fmla="*/ 235016 h 2353934"/>
              <a:gd name="connsiteX14" fmla="*/ 1302354 w 3397854"/>
              <a:gd name="connsiteY14" fmla="*/ 6416 h 2353934"/>
              <a:gd name="connsiteX0" fmla="*/ 1302354 w 3397854"/>
              <a:gd name="connsiteY0" fmla="*/ 6416 h 2350520"/>
              <a:gd name="connsiteX1" fmla="*/ 972154 w 3397854"/>
              <a:gd name="connsiteY1" fmla="*/ 133416 h 2350520"/>
              <a:gd name="connsiteX2" fmla="*/ 58382 w 3397854"/>
              <a:gd name="connsiteY2" fmla="*/ 1485072 h 2350520"/>
              <a:gd name="connsiteX3" fmla="*/ 196435 w 3397854"/>
              <a:gd name="connsiteY3" fmla="*/ 1765366 h 2350520"/>
              <a:gd name="connsiteX4" fmla="*/ 1840380 w 3397854"/>
              <a:gd name="connsiteY4" fmla="*/ 2292416 h 2350520"/>
              <a:gd name="connsiteX5" fmla="*/ 2247094 w 3397854"/>
              <a:gd name="connsiteY5" fmla="*/ 2249330 h 2350520"/>
              <a:gd name="connsiteX6" fmla="*/ 2409530 w 3397854"/>
              <a:gd name="connsiteY6" fmla="*/ 2062688 h 2350520"/>
              <a:gd name="connsiteX7" fmla="*/ 2356454 w 3397854"/>
              <a:gd name="connsiteY7" fmla="*/ 1917766 h 2350520"/>
              <a:gd name="connsiteX8" fmla="*/ 2813654 w 3397854"/>
              <a:gd name="connsiteY8" fmla="*/ 1365316 h 2350520"/>
              <a:gd name="connsiteX9" fmla="*/ 2953354 w 3397854"/>
              <a:gd name="connsiteY9" fmla="*/ 1479616 h 2350520"/>
              <a:gd name="connsiteX10" fmla="*/ 3397854 w 3397854"/>
              <a:gd name="connsiteY10" fmla="*/ 946216 h 2350520"/>
              <a:gd name="connsiteX11" fmla="*/ 3391504 w 3397854"/>
              <a:gd name="connsiteY11" fmla="*/ 857316 h 2350520"/>
              <a:gd name="connsiteX12" fmla="*/ 2864454 w 3397854"/>
              <a:gd name="connsiteY12" fmla="*/ 431866 h 2350520"/>
              <a:gd name="connsiteX13" fmla="*/ 2464404 w 3397854"/>
              <a:gd name="connsiteY13" fmla="*/ 235016 h 2350520"/>
              <a:gd name="connsiteX14" fmla="*/ 1302354 w 3397854"/>
              <a:gd name="connsiteY14" fmla="*/ 6416 h 2350520"/>
              <a:gd name="connsiteX0" fmla="*/ 1302354 w 3397854"/>
              <a:gd name="connsiteY0" fmla="*/ 6416 h 2350520"/>
              <a:gd name="connsiteX1" fmla="*/ 972154 w 3397854"/>
              <a:gd name="connsiteY1" fmla="*/ 133416 h 2350520"/>
              <a:gd name="connsiteX2" fmla="*/ 58382 w 3397854"/>
              <a:gd name="connsiteY2" fmla="*/ 1485072 h 2350520"/>
              <a:gd name="connsiteX3" fmla="*/ 196435 w 3397854"/>
              <a:gd name="connsiteY3" fmla="*/ 1765366 h 2350520"/>
              <a:gd name="connsiteX4" fmla="*/ 1840380 w 3397854"/>
              <a:gd name="connsiteY4" fmla="*/ 2292416 h 2350520"/>
              <a:gd name="connsiteX5" fmla="*/ 2247094 w 3397854"/>
              <a:gd name="connsiteY5" fmla="*/ 2249330 h 2350520"/>
              <a:gd name="connsiteX6" fmla="*/ 2409530 w 3397854"/>
              <a:gd name="connsiteY6" fmla="*/ 2062688 h 2350520"/>
              <a:gd name="connsiteX7" fmla="*/ 2316316 w 3397854"/>
              <a:gd name="connsiteY7" fmla="*/ 1968801 h 2350520"/>
              <a:gd name="connsiteX8" fmla="*/ 2813654 w 3397854"/>
              <a:gd name="connsiteY8" fmla="*/ 1365316 h 2350520"/>
              <a:gd name="connsiteX9" fmla="*/ 2953354 w 3397854"/>
              <a:gd name="connsiteY9" fmla="*/ 1479616 h 2350520"/>
              <a:gd name="connsiteX10" fmla="*/ 3397854 w 3397854"/>
              <a:gd name="connsiteY10" fmla="*/ 946216 h 2350520"/>
              <a:gd name="connsiteX11" fmla="*/ 3391504 w 3397854"/>
              <a:gd name="connsiteY11" fmla="*/ 857316 h 2350520"/>
              <a:gd name="connsiteX12" fmla="*/ 2864454 w 3397854"/>
              <a:gd name="connsiteY12" fmla="*/ 431866 h 2350520"/>
              <a:gd name="connsiteX13" fmla="*/ 2464404 w 3397854"/>
              <a:gd name="connsiteY13" fmla="*/ 235016 h 2350520"/>
              <a:gd name="connsiteX14" fmla="*/ 1302354 w 3397854"/>
              <a:gd name="connsiteY14" fmla="*/ 6416 h 2350520"/>
              <a:gd name="connsiteX0" fmla="*/ 1302354 w 3397854"/>
              <a:gd name="connsiteY0" fmla="*/ 6416 h 2350520"/>
              <a:gd name="connsiteX1" fmla="*/ 972154 w 3397854"/>
              <a:gd name="connsiteY1" fmla="*/ 133416 h 2350520"/>
              <a:gd name="connsiteX2" fmla="*/ 58382 w 3397854"/>
              <a:gd name="connsiteY2" fmla="*/ 1485072 h 2350520"/>
              <a:gd name="connsiteX3" fmla="*/ 196435 w 3397854"/>
              <a:gd name="connsiteY3" fmla="*/ 1765366 h 2350520"/>
              <a:gd name="connsiteX4" fmla="*/ 1840380 w 3397854"/>
              <a:gd name="connsiteY4" fmla="*/ 2292416 h 2350520"/>
              <a:gd name="connsiteX5" fmla="*/ 2247094 w 3397854"/>
              <a:gd name="connsiteY5" fmla="*/ 2249330 h 2350520"/>
              <a:gd name="connsiteX6" fmla="*/ 2409530 w 3397854"/>
              <a:gd name="connsiteY6" fmla="*/ 2062688 h 2350520"/>
              <a:gd name="connsiteX7" fmla="*/ 2316316 w 3397854"/>
              <a:gd name="connsiteY7" fmla="*/ 1973904 h 2350520"/>
              <a:gd name="connsiteX8" fmla="*/ 2813654 w 3397854"/>
              <a:gd name="connsiteY8" fmla="*/ 1365316 h 2350520"/>
              <a:gd name="connsiteX9" fmla="*/ 2953354 w 3397854"/>
              <a:gd name="connsiteY9" fmla="*/ 1479616 h 2350520"/>
              <a:gd name="connsiteX10" fmla="*/ 3397854 w 3397854"/>
              <a:gd name="connsiteY10" fmla="*/ 946216 h 2350520"/>
              <a:gd name="connsiteX11" fmla="*/ 3391504 w 3397854"/>
              <a:gd name="connsiteY11" fmla="*/ 857316 h 2350520"/>
              <a:gd name="connsiteX12" fmla="*/ 2864454 w 3397854"/>
              <a:gd name="connsiteY12" fmla="*/ 431866 h 2350520"/>
              <a:gd name="connsiteX13" fmla="*/ 2464404 w 3397854"/>
              <a:gd name="connsiteY13" fmla="*/ 235016 h 2350520"/>
              <a:gd name="connsiteX14" fmla="*/ 1302354 w 3397854"/>
              <a:gd name="connsiteY14" fmla="*/ 6416 h 2350520"/>
              <a:gd name="connsiteX0" fmla="*/ 1302354 w 3397854"/>
              <a:gd name="connsiteY0" fmla="*/ 6416 h 2350520"/>
              <a:gd name="connsiteX1" fmla="*/ 972154 w 3397854"/>
              <a:gd name="connsiteY1" fmla="*/ 133416 h 2350520"/>
              <a:gd name="connsiteX2" fmla="*/ 58382 w 3397854"/>
              <a:gd name="connsiteY2" fmla="*/ 1485072 h 2350520"/>
              <a:gd name="connsiteX3" fmla="*/ 196435 w 3397854"/>
              <a:gd name="connsiteY3" fmla="*/ 1765366 h 2350520"/>
              <a:gd name="connsiteX4" fmla="*/ 1840380 w 3397854"/>
              <a:gd name="connsiteY4" fmla="*/ 2292416 h 2350520"/>
              <a:gd name="connsiteX5" fmla="*/ 2247094 w 3397854"/>
              <a:gd name="connsiteY5" fmla="*/ 2249330 h 2350520"/>
              <a:gd name="connsiteX6" fmla="*/ 2409530 w 3397854"/>
              <a:gd name="connsiteY6" fmla="*/ 2062688 h 2350520"/>
              <a:gd name="connsiteX7" fmla="*/ 2316316 w 3397854"/>
              <a:gd name="connsiteY7" fmla="*/ 1973904 h 2350520"/>
              <a:gd name="connsiteX8" fmla="*/ 2813654 w 3397854"/>
              <a:gd name="connsiteY8" fmla="*/ 1365316 h 2350520"/>
              <a:gd name="connsiteX9" fmla="*/ 2822906 w 3397854"/>
              <a:gd name="connsiteY9" fmla="*/ 1545962 h 2350520"/>
              <a:gd name="connsiteX10" fmla="*/ 3397854 w 3397854"/>
              <a:gd name="connsiteY10" fmla="*/ 946216 h 2350520"/>
              <a:gd name="connsiteX11" fmla="*/ 3391504 w 3397854"/>
              <a:gd name="connsiteY11" fmla="*/ 857316 h 2350520"/>
              <a:gd name="connsiteX12" fmla="*/ 2864454 w 3397854"/>
              <a:gd name="connsiteY12" fmla="*/ 431866 h 2350520"/>
              <a:gd name="connsiteX13" fmla="*/ 2464404 w 3397854"/>
              <a:gd name="connsiteY13" fmla="*/ 235016 h 2350520"/>
              <a:gd name="connsiteX14" fmla="*/ 1302354 w 3397854"/>
              <a:gd name="connsiteY14" fmla="*/ 6416 h 2350520"/>
              <a:gd name="connsiteX0" fmla="*/ 1302354 w 3397854"/>
              <a:gd name="connsiteY0" fmla="*/ 6416 h 2350520"/>
              <a:gd name="connsiteX1" fmla="*/ 972154 w 3397854"/>
              <a:gd name="connsiteY1" fmla="*/ 133416 h 2350520"/>
              <a:gd name="connsiteX2" fmla="*/ 58382 w 3397854"/>
              <a:gd name="connsiteY2" fmla="*/ 1485072 h 2350520"/>
              <a:gd name="connsiteX3" fmla="*/ 196435 w 3397854"/>
              <a:gd name="connsiteY3" fmla="*/ 1765366 h 2350520"/>
              <a:gd name="connsiteX4" fmla="*/ 1840380 w 3397854"/>
              <a:gd name="connsiteY4" fmla="*/ 2292416 h 2350520"/>
              <a:gd name="connsiteX5" fmla="*/ 2247094 w 3397854"/>
              <a:gd name="connsiteY5" fmla="*/ 2249330 h 2350520"/>
              <a:gd name="connsiteX6" fmla="*/ 2409530 w 3397854"/>
              <a:gd name="connsiteY6" fmla="*/ 2062688 h 2350520"/>
              <a:gd name="connsiteX7" fmla="*/ 2316316 w 3397854"/>
              <a:gd name="connsiteY7" fmla="*/ 1973904 h 2350520"/>
              <a:gd name="connsiteX8" fmla="*/ 2728362 w 3397854"/>
              <a:gd name="connsiteY8" fmla="*/ 1467387 h 2350520"/>
              <a:gd name="connsiteX9" fmla="*/ 2822906 w 3397854"/>
              <a:gd name="connsiteY9" fmla="*/ 1545962 h 2350520"/>
              <a:gd name="connsiteX10" fmla="*/ 3397854 w 3397854"/>
              <a:gd name="connsiteY10" fmla="*/ 946216 h 2350520"/>
              <a:gd name="connsiteX11" fmla="*/ 3391504 w 3397854"/>
              <a:gd name="connsiteY11" fmla="*/ 857316 h 2350520"/>
              <a:gd name="connsiteX12" fmla="*/ 2864454 w 3397854"/>
              <a:gd name="connsiteY12" fmla="*/ 431866 h 2350520"/>
              <a:gd name="connsiteX13" fmla="*/ 2464404 w 3397854"/>
              <a:gd name="connsiteY13" fmla="*/ 235016 h 2350520"/>
              <a:gd name="connsiteX14" fmla="*/ 1302354 w 3397854"/>
              <a:gd name="connsiteY14" fmla="*/ 6416 h 2350520"/>
              <a:gd name="connsiteX0" fmla="*/ 1302354 w 3397854"/>
              <a:gd name="connsiteY0" fmla="*/ 6416 h 2350520"/>
              <a:gd name="connsiteX1" fmla="*/ 972154 w 3397854"/>
              <a:gd name="connsiteY1" fmla="*/ 133416 h 2350520"/>
              <a:gd name="connsiteX2" fmla="*/ 58382 w 3397854"/>
              <a:gd name="connsiteY2" fmla="*/ 1485072 h 2350520"/>
              <a:gd name="connsiteX3" fmla="*/ 196435 w 3397854"/>
              <a:gd name="connsiteY3" fmla="*/ 1765366 h 2350520"/>
              <a:gd name="connsiteX4" fmla="*/ 1840380 w 3397854"/>
              <a:gd name="connsiteY4" fmla="*/ 2292416 h 2350520"/>
              <a:gd name="connsiteX5" fmla="*/ 2247094 w 3397854"/>
              <a:gd name="connsiteY5" fmla="*/ 2249330 h 2350520"/>
              <a:gd name="connsiteX6" fmla="*/ 2409530 w 3397854"/>
              <a:gd name="connsiteY6" fmla="*/ 2062688 h 2350520"/>
              <a:gd name="connsiteX7" fmla="*/ 2301264 w 3397854"/>
              <a:gd name="connsiteY7" fmla="*/ 1973904 h 2350520"/>
              <a:gd name="connsiteX8" fmla="*/ 2728362 w 3397854"/>
              <a:gd name="connsiteY8" fmla="*/ 1467387 h 2350520"/>
              <a:gd name="connsiteX9" fmla="*/ 2822906 w 3397854"/>
              <a:gd name="connsiteY9" fmla="*/ 1545962 h 2350520"/>
              <a:gd name="connsiteX10" fmla="*/ 3397854 w 3397854"/>
              <a:gd name="connsiteY10" fmla="*/ 946216 h 2350520"/>
              <a:gd name="connsiteX11" fmla="*/ 3391504 w 3397854"/>
              <a:gd name="connsiteY11" fmla="*/ 857316 h 2350520"/>
              <a:gd name="connsiteX12" fmla="*/ 2864454 w 3397854"/>
              <a:gd name="connsiteY12" fmla="*/ 431866 h 2350520"/>
              <a:gd name="connsiteX13" fmla="*/ 2464404 w 3397854"/>
              <a:gd name="connsiteY13" fmla="*/ 235016 h 2350520"/>
              <a:gd name="connsiteX14" fmla="*/ 1302354 w 3397854"/>
              <a:gd name="connsiteY14" fmla="*/ 6416 h 2350520"/>
              <a:gd name="connsiteX0" fmla="*/ 1302354 w 3397854"/>
              <a:gd name="connsiteY0" fmla="*/ 6416 h 2350520"/>
              <a:gd name="connsiteX1" fmla="*/ 972154 w 3397854"/>
              <a:gd name="connsiteY1" fmla="*/ 133416 h 2350520"/>
              <a:gd name="connsiteX2" fmla="*/ 58382 w 3397854"/>
              <a:gd name="connsiteY2" fmla="*/ 1485072 h 2350520"/>
              <a:gd name="connsiteX3" fmla="*/ 196435 w 3397854"/>
              <a:gd name="connsiteY3" fmla="*/ 1765366 h 2350520"/>
              <a:gd name="connsiteX4" fmla="*/ 1840380 w 3397854"/>
              <a:gd name="connsiteY4" fmla="*/ 2292416 h 2350520"/>
              <a:gd name="connsiteX5" fmla="*/ 2247094 w 3397854"/>
              <a:gd name="connsiteY5" fmla="*/ 2249330 h 2350520"/>
              <a:gd name="connsiteX6" fmla="*/ 2409530 w 3397854"/>
              <a:gd name="connsiteY6" fmla="*/ 2062688 h 2350520"/>
              <a:gd name="connsiteX7" fmla="*/ 2301264 w 3397854"/>
              <a:gd name="connsiteY7" fmla="*/ 1973904 h 2350520"/>
              <a:gd name="connsiteX8" fmla="*/ 2713310 w 3397854"/>
              <a:gd name="connsiteY8" fmla="*/ 1467387 h 2350520"/>
              <a:gd name="connsiteX9" fmla="*/ 2822906 w 3397854"/>
              <a:gd name="connsiteY9" fmla="*/ 1545962 h 2350520"/>
              <a:gd name="connsiteX10" fmla="*/ 3397854 w 3397854"/>
              <a:gd name="connsiteY10" fmla="*/ 946216 h 2350520"/>
              <a:gd name="connsiteX11" fmla="*/ 3391504 w 3397854"/>
              <a:gd name="connsiteY11" fmla="*/ 857316 h 2350520"/>
              <a:gd name="connsiteX12" fmla="*/ 2864454 w 3397854"/>
              <a:gd name="connsiteY12" fmla="*/ 431866 h 2350520"/>
              <a:gd name="connsiteX13" fmla="*/ 2464404 w 3397854"/>
              <a:gd name="connsiteY13" fmla="*/ 235016 h 2350520"/>
              <a:gd name="connsiteX14" fmla="*/ 1302354 w 3397854"/>
              <a:gd name="connsiteY14" fmla="*/ 6416 h 2350520"/>
              <a:gd name="connsiteX0" fmla="*/ 1302354 w 3397854"/>
              <a:gd name="connsiteY0" fmla="*/ 6416 h 2350520"/>
              <a:gd name="connsiteX1" fmla="*/ 972154 w 3397854"/>
              <a:gd name="connsiteY1" fmla="*/ 133416 h 2350520"/>
              <a:gd name="connsiteX2" fmla="*/ 58382 w 3397854"/>
              <a:gd name="connsiteY2" fmla="*/ 1485072 h 2350520"/>
              <a:gd name="connsiteX3" fmla="*/ 196435 w 3397854"/>
              <a:gd name="connsiteY3" fmla="*/ 1765366 h 2350520"/>
              <a:gd name="connsiteX4" fmla="*/ 1840380 w 3397854"/>
              <a:gd name="connsiteY4" fmla="*/ 2292416 h 2350520"/>
              <a:gd name="connsiteX5" fmla="*/ 2247094 w 3397854"/>
              <a:gd name="connsiteY5" fmla="*/ 2249330 h 2350520"/>
              <a:gd name="connsiteX6" fmla="*/ 2409530 w 3397854"/>
              <a:gd name="connsiteY6" fmla="*/ 2062688 h 2350520"/>
              <a:gd name="connsiteX7" fmla="*/ 2301264 w 3397854"/>
              <a:gd name="connsiteY7" fmla="*/ 1973904 h 2350520"/>
              <a:gd name="connsiteX8" fmla="*/ 2713310 w 3397854"/>
              <a:gd name="connsiteY8" fmla="*/ 1467387 h 2350520"/>
              <a:gd name="connsiteX9" fmla="*/ 2827924 w 3397854"/>
              <a:gd name="connsiteY9" fmla="*/ 1535755 h 2350520"/>
              <a:gd name="connsiteX10" fmla="*/ 3397854 w 3397854"/>
              <a:gd name="connsiteY10" fmla="*/ 946216 h 2350520"/>
              <a:gd name="connsiteX11" fmla="*/ 3391504 w 3397854"/>
              <a:gd name="connsiteY11" fmla="*/ 857316 h 2350520"/>
              <a:gd name="connsiteX12" fmla="*/ 2864454 w 3397854"/>
              <a:gd name="connsiteY12" fmla="*/ 431866 h 2350520"/>
              <a:gd name="connsiteX13" fmla="*/ 2464404 w 3397854"/>
              <a:gd name="connsiteY13" fmla="*/ 235016 h 2350520"/>
              <a:gd name="connsiteX14" fmla="*/ 1302354 w 3397854"/>
              <a:gd name="connsiteY14" fmla="*/ 6416 h 2350520"/>
              <a:gd name="connsiteX0" fmla="*/ 1302354 w 3397854"/>
              <a:gd name="connsiteY0" fmla="*/ 6416 h 2350520"/>
              <a:gd name="connsiteX1" fmla="*/ 972154 w 3397854"/>
              <a:gd name="connsiteY1" fmla="*/ 133416 h 2350520"/>
              <a:gd name="connsiteX2" fmla="*/ 58382 w 3397854"/>
              <a:gd name="connsiteY2" fmla="*/ 1485072 h 2350520"/>
              <a:gd name="connsiteX3" fmla="*/ 196435 w 3397854"/>
              <a:gd name="connsiteY3" fmla="*/ 1765366 h 2350520"/>
              <a:gd name="connsiteX4" fmla="*/ 1840380 w 3397854"/>
              <a:gd name="connsiteY4" fmla="*/ 2292416 h 2350520"/>
              <a:gd name="connsiteX5" fmla="*/ 2247094 w 3397854"/>
              <a:gd name="connsiteY5" fmla="*/ 2249330 h 2350520"/>
              <a:gd name="connsiteX6" fmla="*/ 2409530 w 3397854"/>
              <a:gd name="connsiteY6" fmla="*/ 2062688 h 2350520"/>
              <a:gd name="connsiteX7" fmla="*/ 2301264 w 3397854"/>
              <a:gd name="connsiteY7" fmla="*/ 1973904 h 2350520"/>
              <a:gd name="connsiteX8" fmla="*/ 2723344 w 3397854"/>
              <a:gd name="connsiteY8" fmla="*/ 1462284 h 2350520"/>
              <a:gd name="connsiteX9" fmla="*/ 2827924 w 3397854"/>
              <a:gd name="connsiteY9" fmla="*/ 1535755 h 2350520"/>
              <a:gd name="connsiteX10" fmla="*/ 3397854 w 3397854"/>
              <a:gd name="connsiteY10" fmla="*/ 946216 h 2350520"/>
              <a:gd name="connsiteX11" fmla="*/ 3391504 w 3397854"/>
              <a:gd name="connsiteY11" fmla="*/ 857316 h 2350520"/>
              <a:gd name="connsiteX12" fmla="*/ 2864454 w 3397854"/>
              <a:gd name="connsiteY12" fmla="*/ 431866 h 2350520"/>
              <a:gd name="connsiteX13" fmla="*/ 2464404 w 3397854"/>
              <a:gd name="connsiteY13" fmla="*/ 235016 h 2350520"/>
              <a:gd name="connsiteX14" fmla="*/ 1302354 w 3397854"/>
              <a:gd name="connsiteY14" fmla="*/ 6416 h 2350520"/>
              <a:gd name="connsiteX0" fmla="*/ 1302354 w 3391504"/>
              <a:gd name="connsiteY0" fmla="*/ 6416 h 2350520"/>
              <a:gd name="connsiteX1" fmla="*/ 972154 w 3391504"/>
              <a:gd name="connsiteY1" fmla="*/ 133416 h 2350520"/>
              <a:gd name="connsiteX2" fmla="*/ 58382 w 3391504"/>
              <a:gd name="connsiteY2" fmla="*/ 1485072 h 2350520"/>
              <a:gd name="connsiteX3" fmla="*/ 196435 w 3391504"/>
              <a:gd name="connsiteY3" fmla="*/ 1765366 h 2350520"/>
              <a:gd name="connsiteX4" fmla="*/ 1840380 w 3391504"/>
              <a:gd name="connsiteY4" fmla="*/ 2292416 h 2350520"/>
              <a:gd name="connsiteX5" fmla="*/ 2247094 w 3391504"/>
              <a:gd name="connsiteY5" fmla="*/ 2249330 h 2350520"/>
              <a:gd name="connsiteX6" fmla="*/ 2409530 w 3391504"/>
              <a:gd name="connsiteY6" fmla="*/ 2062688 h 2350520"/>
              <a:gd name="connsiteX7" fmla="*/ 2301264 w 3391504"/>
              <a:gd name="connsiteY7" fmla="*/ 1973904 h 2350520"/>
              <a:gd name="connsiteX8" fmla="*/ 2723344 w 3391504"/>
              <a:gd name="connsiteY8" fmla="*/ 1462284 h 2350520"/>
              <a:gd name="connsiteX9" fmla="*/ 2827924 w 3391504"/>
              <a:gd name="connsiteY9" fmla="*/ 1535755 h 2350520"/>
              <a:gd name="connsiteX10" fmla="*/ 3317579 w 3391504"/>
              <a:gd name="connsiteY10" fmla="*/ 951320 h 2350520"/>
              <a:gd name="connsiteX11" fmla="*/ 3391504 w 3391504"/>
              <a:gd name="connsiteY11" fmla="*/ 857316 h 2350520"/>
              <a:gd name="connsiteX12" fmla="*/ 2864454 w 3391504"/>
              <a:gd name="connsiteY12" fmla="*/ 431866 h 2350520"/>
              <a:gd name="connsiteX13" fmla="*/ 2464404 w 3391504"/>
              <a:gd name="connsiteY13" fmla="*/ 235016 h 2350520"/>
              <a:gd name="connsiteX14" fmla="*/ 1302354 w 3391504"/>
              <a:gd name="connsiteY14" fmla="*/ 6416 h 2350520"/>
              <a:gd name="connsiteX0" fmla="*/ 1302354 w 3317579"/>
              <a:gd name="connsiteY0" fmla="*/ 6416 h 2350520"/>
              <a:gd name="connsiteX1" fmla="*/ 972154 w 3317579"/>
              <a:gd name="connsiteY1" fmla="*/ 133416 h 2350520"/>
              <a:gd name="connsiteX2" fmla="*/ 58382 w 3317579"/>
              <a:gd name="connsiteY2" fmla="*/ 1485072 h 2350520"/>
              <a:gd name="connsiteX3" fmla="*/ 196435 w 3317579"/>
              <a:gd name="connsiteY3" fmla="*/ 1765366 h 2350520"/>
              <a:gd name="connsiteX4" fmla="*/ 1840380 w 3317579"/>
              <a:gd name="connsiteY4" fmla="*/ 2292416 h 2350520"/>
              <a:gd name="connsiteX5" fmla="*/ 2247094 w 3317579"/>
              <a:gd name="connsiteY5" fmla="*/ 2249330 h 2350520"/>
              <a:gd name="connsiteX6" fmla="*/ 2409530 w 3317579"/>
              <a:gd name="connsiteY6" fmla="*/ 2062688 h 2350520"/>
              <a:gd name="connsiteX7" fmla="*/ 2301264 w 3317579"/>
              <a:gd name="connsiteY7" fmla="*/ 1973904 h 2350520"/>
              <a:gd name="connsiteX8" fmla="*/ 2723344 w 3317579"/>
              <a:gd name="connsiteY8" fmla="*/ 1462284 h 2350520"/>
              <a:gd name="connsiteX9" fmla="*/ 2827924 w 3317579"/>
              <a:gd name="connsiteY9" fmla="*/ 1535755 h 2350520"/>
              <a:gd name="connsiteX10" fmla="*/ 3317579 w 3317579"/>
              <a:gd name="connsiteY10" fmla="*/ 951320 h 2350520"/>
              <a:gd name="connsiteX11" fmla="*/ 3306211 w 3317579"/>
              <a:gd name="connsiteY11" fmla="*/ 842006 h 2350520"/>
              <a:gd name="connsiteX12" fmla="*/ 2864454 w 3317579"/>
              <a:gd name="connsiteY12" fmla="*/ 431866 h 2350520"/>
              <a:gd name="connsiteX13" fmla="*/ 2464404 w 3317579"/>
              <a:gd name="connsiteY13" fmla="*/ 235016 h 2350520"/>
              <a:gd name="connsiteX14" fmla="*/ 1302354 w 3317579"/>
              <a:gd name="connsiteY14" fmla="*/ 6416 h 2350520"/>
              <a:gd name="connsiteX0" fmla="*/ 1302354 w 3317579"/>
              <a:gd name="connsiteY0" fmla="*/ 6416 h 2350520"/>
              <a:gd name="connsiteX1" fmla="*/ 972154 w 3317579"/>
              <a:gd name="connsiteY1" fmla="*/ 133416 h 2350520"/>
              <a:gd name="connsiteX2" fmla="*/ 58382 w 3317579"/>
              <a:gd name="connsiteY2" fmla="*/ 1485072 h 2350520"/>
              <a:gd name="connsiteX3" fmla="*/ 196435 w 3317579"/>
              <a:gd name="connsiteY3" fmla="*/ 1765366 h 2350520"/>
              <a:gd name="connsiteX4" fmla="*/ 1840380 w 3317579"/>
              <a:gd name="connsiteY4" fmla="*/ 2292416 h 2350520"/>
              <a:gd name="connsiteX5" fmla="*/ 2247094 w 3317579"/>
              <a:gd name="connsiteY5" fmla="*/ 2249330 h 2350520"/>
              <a:gd name="connsiteX6" fmla="*/ 2409530 w 3317579"/>
              <a:gd name="connsiteY6" fmla="*/ 2062688 h 2350520"/>
              <a:gd name="connsiteX7" fmla="*/ 2301264 w 3317579"/>
              <a:gd name="connsiteY7" fmla="*/ 1973904 h 2350520"/>
              <a:gd name="connsiteX8" fmla="*/ 2723344 w 3317579"/>
              <a:gd name="connsiteY8" fmla="*/ 1462284 h 2350520"/>
              <a:gd name="connsiteX9" fmla="*/ 2827924 w 3317579"/>
              <a:gd name="connsiteY9" fmla="*/ 1535755 h 2350520"/>
              <a:gd name="connsiteX10" fmla="*/ 3317579 w 3317579"/>
              <a:gd name="connsiteY10" fmla="*/ 951320 h 2350520"/>
              <a:gd name="connsiteX11" fmla="*/ 3306211 w 3317579"/>
              <a:gd name="connsiteY11" fmla="*/ 842006 h 2350520"/>
              <a:gd name="connsiteX12" fmla="*/ 2839367 w 3317579"/>
              <a:gd name="connsiteY12" fmla="*/ 442073 h 2350520"/>
              <a:gd name="connsiteX13" fmla="*/ 2464404 w 3317579"/>
              <a:gd name="connsiteY13" fmla="*/ 235016 h 2350520"/>
              <a:gd name="connsiteX14" fmla="*/ 1302354 w 3317579"/>
              <a:gd name="connsiteY14" fmla="*/ 6416 h 2350520"/>
              <a:gd name="connsiteX0" fmla="*/ 1302354 w 3322596"/>
              <a:gd name="connsiteY0" fmla="*/ 6416 h 2350520"/>
              <a:gd name="connsiteX1" fmla="*/ 972154 w 3322596"/>
              <a:gd name="connsiteY1" fmla="*/ 133416 h 2350520"/>
              <a:gd name="connsiteX2" fmla="*/ 58382 w 3322596"/>
              <a:gd name="connsiteY2" fmla="*/ 1485072 h 2350520"/>
              <a:gd name="connsiteX3" fmla="*/ 196435 w 3322596"/>
              <a:gd name="connsiteY3" fmla="*/ 1765366 h 2350520"/>
              <a:gd name="connsiteX4" fmla="*/ 1840380 w 3322596"/>
              <a:gd name="connsiteY4" fmla="*/ 2292416 h 2350520"/>
              <a:gd name="connsiteX5" fmla="*/ 2247094 w 3322596"/>
              <a:gd name="connsiteY5" fmla="*/ 2249330 h 2350520"/>
              <a:gd name="connsiteX6" fmla="*/ 2409530 w 3322596"/>
              <a:gd name="connsiteY6" fmla="*/ 2062688 h 2350520"/>
              <a:gd name="connsiteX7" fmla="*/ 2301264 w 3322596"/>
              <a:gd name="connsiteY7" fmla="*/ 1973904 h 2350520"/>
              <a:gd name="connsiteX8" fmla="*/ 2723344 w 3322596"/>
              <a:gd name="connsiteY8" fmla="*/ 1462284 h 2350520"/>
              <a:gd name="connsiteX9" fmla="*/ 2827924 w 3322596"/>
              <a:gd name="connsiteY9" fmla="*/ 1535755 h 2350520"/>
              <a:gd name="connsiteX10" fmla="*/ 3322596 w 3322596"/>
              <a:gd name="connsiteY10" fmla="*/ 946217 h 2350520"/>
              <a:gd name="connsiteX11" fmla="*/ 3306211 w 3322596"/>
              <a:gd name="connsiteY11" fmla="*/ 842006 h 2350520"/>
              <a:gd name="connsiteX12" fmla="*/ 2839367 w 3322596"/>
              <a:gd name="connsiteY12" fmla="*/ 442073 h 2350520"/>
              <a:gd name="connsiteX13" fmla="*/ 2464404 w 3322596"/>
              <a:gd name="connsiteY13" fmla="*/ 235016 h 2350520"/>
              <a:gd name="connsiteX14" fmla="*/ 1302354 w 3322596"/>
              <a:gd name="connsiteY14" fmla="*/ 6416 h 2350520"/>
              <a:gd name="connsiteX0" fmla="*/ 1302354 w 3326280"/>
              <a:gd name="connsiteY0" fmla="*/ 6416 h 2350520"/>
              <a:gd name="connsiteX1" fmla="*/ 972154 w 3326280"/>
              <a:gd name="connsiteY1" fmla="*/ 133416 h 2350520"/>
              <a:gd name="connsiteX2" fmla="*/ 58382 w 3326280"/>
              <a:gd name="connsiteY2" fmla="*/ 1485072 h 2350520"/>
              <a:gd name="connsiteX3" fmla="*/ 196435 w 3326280"/>
              <a:gd name="connsiteY3" fmla="*/ 1765366 h 2350520"/>
              <a:gd name="connsiteX4" fmla="*/ 1840380 w 3326280"/>
              <a:gd name="connsiteY4" fmla="*/ 2292416 h 2350520"/>
              <a:gd name="connsiteX5" fmla="*/ 2247094 w 3326280"/>
              <a:gd name="connsiteY5" fmla="*/ 2249330 h 2350520"/>
              <a:gd name="connsiteX6" fmla="*/ 2409530 w 3326280"/>
              <a:gd name="connsiteY6" fmla="*/ 2062688 h 2350520"/>
              <a:gd name="connsiteX7" fmla="*/ 2301264 w 3326280"/>
              <a:gd name="connsiteY7" fmla="*/ 1973904 h 2350520"/>
              <a:gd name="connsiteX8" fmla="*/ 2723344 w 3326280"/>
              <a:gd name="connsiteY8" fmla="*/ 1462284 h 2350520"/>
              <a:gd name="connsiteX9" fmla="*/ 2827924 w 3326280"/>
              <a:gd name="connsiteY9" fmla="*/ 1535755 h 2350520"/>
              <a:gd name="connsiteX10" fmla="*/ 3322596 w 3326280"/>
              <a:gd name="connsiteY10" fmla="*/ 946217 h 2350520"/>
              <a:gd name="connsiteX11" fmla="*/ 3326280 w 3326280"/>
              <a:gd name="connsiteY11" fmla="*/ 857316 h 2350520"/>
              <a:gd name="connsiteX12" fmla="*/ 2839367 w 3326280"/>
              <a:gd name="connsiteY12" fmla="*/ 442073 h 2350520"/>
              <a:gd name="connsiteX13" fmla="*/ 2464404 w 3326280"/>
              <a:gd name="connsiteY13" fmla="*/ 235016 h 2350520"/>
              <a:gd name="connsiteX14" fmla="*/ 1302354 w 3326280"/>
              <a:gd name="connsiteY14" fmla="*/ 6416 h 2350520"/>
              <a:gd name="connsiteX0" fmla="*/ 1314385 w 3338311"/>
              <a:gd name="connsiteY0" fmla="*/ 6416 h 2350520"/>
              <a:gd name="connsiteX1" fmla="*/ 984185 w 3338311"/>
              <a:gd name="connsiteY1" fmla="*/ 133416 h 2350520"/>
              <a:gd name="connsiteX2" fmla="*/ 70413 w 3338311"/>
              <a:gd name="connsiteY2" fmla="*/ 1485072 h 2350520"/>
              <a:gd name="connsiteX3" fmla="*/ 188397 w 3338311"/>
              <a:gd name="connsiteY3" fmla="*/ 1760262 h 2350520"/>
              <a:gd name="connsiteX4" fmla="*/ 1852411 w 3338311"/>
              <a:gd name="connsiteY4" fmla="*/ 2292416 h 2350520"/>
              <a:gd name="connsiteX5" fmla="*/ 2259125 w 3338311"/>
              <a:gd name="connsiteY5" fmla="*/ 2249330 h 2350520"/>
              <a:gd name="connsiteX6" fmla="*/ 2421561 w 3338311"/>
              <a:gd name="connsiteY6" fmla="*/ 2062688 h 2350520"/>
              <a:gd name="connsiteX7" fmla="*/ 2313295 w 3338311"/>
              <a:gd name="connsiteY7" fmla="*/ 1973904 h 2350520"/>
              <a:gd name="connsiteX8" fmla="*/ 2735375 w 3338311"/>
              <a:gd name="connsiteY8" fmla="*/ 1462284 h 2350520"/>
              <a:gd name="connsiteX9" fmla="*/ 2839955 w 3338311"/>
              <a:gd name="connsiteY9" fmla="*/ 1535755 h 2350520"/>
              <a:gd name="connsiteX10" fmla="*/ 3334627 w 3338311"/>
              <a:gd name="connsiteY10" fmla="*/ 946217 h 2350520"/>
              <a:gd name="connsiteX11" fmla="*/ 3338311 w 3338311"/>
              <a:gd name="connsiteY11" fmla="*/ 857316 h 2350520"/>
              <a:gd name="connsiteX12" fmla="*/ 2851398 w 3338311"/>
              <a:gd name="connsiteY12" fmla="*/ 442073 h 2350520"/>
              <a:gd name="connsiteX13" fmla="*/ 2476435 w 3338311"/>
              <a:gd name="connsiteY13" fmla="*/ 235016 h 2350520"/>
              <a:gd name="connsiteX14" fmla="*/ 1314385 w 3338311"/>
              <a:gd name="connsiteY14" fmla="*/ 6416 h 2350520"/>
              <a:gd name="connsiteX0" fmla="*/ 1312476 w 3336402"/>
              <a:gd name="connsiteY0" fmla="*/ 6416 h 2350520"/>
              <a:gd name="connsiteX1" fmla="*/ 982276 w 3336402"/>
              <a:gd name="connsiteY1" fmla="*/ 133416 h 2350520"/>
              <a:gd name="connsiteX2" fmla="*/ 73520 w 3336402"/>
              <a:gd name="connsiteY2" fmla="*/ 1485072 h 2350520"/>
              <a:gd name="connsiteX3" fmla="*/ 186488 w 3336402"/>
              <a:gd name="connsiteY3" fmla="*/ 1760262 h 2350520"/>
              <a:gd name="connsiteX4" fmla="*/ 1850502 w 3336402"/>
              <a:gd name="connsiteY4" fmla="*/ 2292416 h 2350520"/>
              <a:gd name="connsiteX5" fmla="*/ 2257216 w 3336402"/>
              <a:gd name="connsiteY5" fmla="*/ 2249330 h 2350520"/>
              <a:gd name="connsiteX6" fmla="*/ 2419652 w 3336402"/>
              <a:gd name="connsiteY6" fmla="*/ 2062688 h 2350520"/>
              <a:gd name="connsiteX7" fmla="*/ 2311386 w 3336402"/>
              <a:gd name="connsiteY7" fmla="*/ 1973904 h 2350520"/>
              <a:gd name="connsiteX8" fmla="*/ 2733466 w 3336402"/>
              <a:gd name="connsiteY8" fmla="*/ 1462284 h 2350520"/>
              <a:gd name="connsiteX9" fmla="*/ 2838046 w 3336402"/>
              <a:gd name="connsiteY9" fmla="*/ 1535755 h 2350520"/>
              <a:gd name="connsiteX10" fmla="*/ 3332718 w 3336402"/>
              <a:gd name="connsiteY10" fmla="*/ 946217 h 2350520"/>
              <a:gd name="connsiteX11" fmla="*/ 3336402 w 3336402"/>
              <a:gd name="connsiteY11" fmla="*/ 857316 h 2350520"/>
              <a:gd name="connsiteX12" fmla="*/ 2849489 w 3336402"/>
              <a:gd name="connsiteY12" fmla="*/ 442073 h 2350520"/>
              <a:gd name="connsiteX13" fmla="*/ 2474526 w 3336402"/>
              <a:gd name="connsiteY13" fmla="*/ 235016 h 2350520"/>
              <a:gd name="connsiteX14" fmla="*/ 1312476 w 3336402"/>
              <a:gd name="connsiteY14" fmla="*/ 6416 h 2350520"/>
              <a:gd name="connsiteX0" fmla="*/ 1299747 w 3323673"/>
              <a:gd name="connsiteY0" fmla="*/ 6416 h 2350520"/>
              <a:gd name="connsiteX1" fmla="*/ 969547 w 3323673"/>
              <a:gd name="connsiteY1" fmla="*/ 133416 h 2350520"/>
              <a:gd name="connsiteX2" fmla="*/ 60791 w 3323673"/>
              <a:gd name="connsiteY2" fmla="*/ 1485072 h 2350520"/>
              <a:gd name="connsiteX3" fmla="*/ 173759 w 3323673"/>
              <a:gd name="connsiteY3" fmla="*/ 1760262 h 2350520"/>
              <a:gd name="connsiteX4" fmla="*/ 1837773 w 3323673"/>
              <a:gd name="connsiteY4" fmla="*/ 2292416 h 2350520"/>
              <a:gd name="connsiteX5" fmla="*/ 2244487 w 3323673"/>
              <a:gd name="connsiteY5" fmla="*/ 2249330 h 2350520"/>
              <a:gd name="connsiteX6" fmla="*/ 2406923 w 3323673"/>
              <a:gd name="connsiteY6" fmla="*/ 2062688 h 2350520"/>
              <a:gd name="connsiteX7" fmla="*/ 2298657 w 3323673"/>
              <a:gd name="connsiteY7" fmla="*/ 1973904 h 2350520"/>
              <a:gd name="connsiteX8" fmla="*/ 2720737 w 3323673"/>
              <a:gd name="connsiteY8" fmla="*/ 1462284 h 2350520"/>
              <a:gd name="connsiteX9" fmla="*/ 2825317 w 3323673"/>
              <a:gd name="connsiteY9" fmla="*/ 1535755 h 2350520"/>
              <a:gd name="connsiteX10" fmla="*/ 3319989 w 3323673"/>
              <a:gd name="connsiteY10" fmla="*/ 946217 h 2350520"/>
              <a:gd name="connsiteX11" fmla="*/ 3323673 w 3323673"/>
              <a:gd name="connsiteY11" fmla="*/ 857316 h 2350520"/>
              <a:gd name="connsiteX12" fmla="*/ 2836760 w 3323673"/>
              <a:gd name="connsiteY12" fmla="*/ 442073 h 2350520"/>
              <a:gd name="connsiteX13" fmla="*/ 2461797 w 3323673"/>
              <a:gd name="connsiteY13" fmla="*/ 235016 h 2350520"/>
              <a:gd name="connsiteX14" fmla="*/ 1299747 w 3323673"/>
              <a:gd name="connsiteY14" fmla="*/ 6416 h 2350520"/>
              <a:gd name="connsiteX0" fmla="*/ 1303973 w 3327899"/>
              <a:gd name="connsiteY0" fmla="*/ 6416 h 2350520"/>
              <a:gd name="connsiteX1" fmla="*/ 973773 w 3327899"/>
              <a:gd name="connsiteY1" fmla="*/ 133416 h 2350520"/>
              <a:gd name="connsiteX2" fmla="*/ 65017 w 3327899"/>
              <a:gd name="connsiteY2" fmla="*/ 1485072 h 2350520"/>
              <a:gd name="connsiteX3" fmla="*/ 177985 w 3327899"/>
              <a:gd name="connsiteY3" fmla="*/ 1760262 h 2350520"/>
              <a:gd name="connsiteX4" fmla="*/ 1841999 w 3327899"/>
              <a:gd name="connsiteY4" fmla="*/ 2292416 h 2350520"/>
              <a:gd name="connsiteX5" fmla="*/ 2248713 w 3327899"/>
              <a:gd name="connsiteY5" fmla="*/ 2249330 h 2350520"/>
              <a:gd name="connsiteX6" fmla="*/ 2411149 w 3327899"/>
              <a:gd name="connsiteY6" fmla="*/ 2062688 h 2350520"/>
              <a:gd name="connsiteX7" fmla="*/ 2302883 w 3327899"/>
              <a:gd name="connsiteY7" fmla="*/ 1973904 h 2350520"/>
              <a:gd name="connsiteX8" fmla="*/ 2724963 w 3327899"/>
              <a:gd name="connsiteY8" fmla="*/ 1462284 h 2350520"/>
              <a:gd name="connsiteX9" fmla="*/ 2829543 w 3327899"/>
              <a:gd name="connsiteY9" fmla="*/ 1535755 h 2350520"/>
              <a:gd name="connsiteX10" fmla="*/ 3324215 w 3327899"/>
              <a:gd name="connsiteY10" fmla="*/ 946217 h 2350520"/>
              <a:gd name="connsiteX11" fmla="*/ 3327899 w 3327899"/>
              <a:gd name="connsiteY11" fmla="*/ 857316 h 2350520"/>
              <a:gd name="connsiteX12" fmla="*/ 2840986 w 3327899"/>
              <a:gd name="connsiteY12" fmla="*/ 442073 h 2350520"/>
              <a:gd name="connsiteX13" fmla="*/ 2466023 w 3327899"/>
              <a:gd name="connsiteY13" fmla="*/ 235016 h 2350520"/>
              <a:gd name="connsiteX14" fmla="*/ 1303973 w 3327899"/>
              <a:gd name="connsiteY14" fmla="*/ 6416 h 2350520"/>
              <a:gd name="connsiteX0" fmla="*/ 1296531 w 3320457"/>
              <a:gd name="connsiteY0" fmla="*/ 6416 h 2350520"/>
              <a:gd name="connsiteX1" fmla="*/ 966331 w 3320457"/>
              <a:gd name="connsiteY1" fmla="*/ 133416 h 2350520"/>
              <a:gd name="connsiteX2" fmla="*/ 77643 w 3320457"/>
              <a:gd name="connsiteY2" fmla="*/ 1459554 h 2350520"/>
              <a:gd name="connsiteX3" fmla="*/ 170543 w 3320457"/>
              <a:gd name="connsiteY3" fmla="*/ 1760262 h 2350520"/>
              <a:gd name="connsiteX4" fmla="*/ 1834557 w 3320457"/>
              <a:gd name="connsiteY4" fmla="*/ 2292416 h 2350520"/>
              <a:gd name="connsiteX5" fmla="*/ 2241271 w 3320457"/>
              <a:gd name="connsiteY5" fmla="*/ 2249330 h 2350520"/>
              <a:gd name="connsiteX6" fmla="*/ 2403707 w 3320457"/>
              <a:gd name="connsiteY6" fmla="*/ 2062688 h 2350520"/>
              <a:gd name="connsiteX7" fmla="*/ 2295441 w 3320457"/>
              <a:gd name="connsiteY7" fmla="*/ 1973904 h 2350520"/>
              <a:gd name="connsiteX8" fmla="*/ 2717521 w 3320457"/>
              <a:gd name="connsiteY8" fmla="*/ 1462284 h 2350520"/>
              <a:gd name="connsiteX9" fmla="*/ 2822101 w 3320457"/>
              <a:gd name="connsiteY9" fmla="*/ 1535755 h 2350520"/>
              <a:gd name="connsiteX10" fmla="*/ 3316773 w 3320457"/>
              <a:gd name="connsiteY10" fmla="*/ 946217 h 2350520"/>
              <a:gd name="connsiteX11" fmla="*/ 3320457 w 3320457"/>
              <a:gd name="connsiteY11" fmla="*/ 857316 h 2350520"/>
              <a:gd name="connsiteX12" fmla="*/ 2833544 w 3320457"/>
              <a:gd name="connsiteY12" fmla="*/ 442073 h 2350520"/>
              <a:gd name="connsiteX13" fmla="*/ 2458581 w 3320457"/>
              <a:gd name="connsiteY13" fmla="*/ 235016 h 2350520"/>
              <a:gd name="connsiteX14" fmla="*/ 1296531 w 3320457"/>
              <a:gd name="connsiteY14" fmla="*/ 6416 h 2350520"/>
              <a:gd name="connsiteX0" fmla="*/ 1296531 w 3320457"/>
              <a:gd name="connsiteY0" fmla="*/ 4368 h 2348472"/>
              <a:gd name="connsiteX1" fmla="*/ 956296 w 3320457"/>
              <a:gd name="connsiteY1" fmla="*/ 151782 h 2348472"/>
              <a:gd name="connsiteX2" fmla="*/ 77643 w 3320457"/>
              <a:gd name="connsiteY2" fmla="*/ 1457506 h 2348472"/>
              <a:gd name="connsiteX3" fmla="*/ 170543 w 3320457"/>
              <a:gd name="connsiteY3" fmla="*/ 1758214 h 2348472"/>
              <a:gd name="connsiteX4" fmla="*/ 1834557 w 3320457"/>
              <a:gd name="connsiteY4" fmla="*/ 2290368 h 2348472"/>
              <a:gd name="connsiteX5" fmla="*/ 2241271 w 3320457"/>
              <a:gd name="connsiteY5" fmla="*/ 2247282 h 2348472"/>
              <a:gd name="connsiteX6" fmla="*/ 2403707 w 3320457"/>
              <a:gd name="connsiteY6" fmla="*/ 2060640 h 2348472"/>
              <a:gd name="connsiteX7" fmla="*/ 2295441 w 3320457"/>
              <a:gd name="connsiteY7" fmla="*/ 1971856 h 2348472"/>
              <a:gd name="connsiteX8" fmla="*/ 2717521 w 3320457"/>
              <a:gd name="connsiteY8" fmla="*/ 1460236 h 2348472"/>
              <a:gd name="connsiteX9" fmla="*/ 2822101 w 3320457"/>
              <a:gd name="connsiteY9" fmla="*/ 1533707 h 2348472"/>
              <a:gd name="connsiteX10" fmla="*/ 3316773 w 3320457"/>
              <a:gd name="connsiteY10" fmla="*/ 944169 h 2348472"/>
              <a:gd name="connsiteX11" fmla="*/ 3320457 w 3320457"/>
              <a:gd name="connsiteY11" fmla="*/ 855268 h 2348472"/>
              <a:gd name="connsiteX12" fmla="*/ 2833544 w 3320457"/>
              <a:gd name="connsiteY12" fmla="*/ 440025 h 2348472"/>
              <a:gd name="connsiteX13" fmla="*/ 2458581 w 3320457"/>
              <a:gd name="connsiteY13" fmla="*/ 232968 h 2348472"/>
              <a:gd name="connsiteX14" fmla="*/ 1296531 w 3320457"/>
              <a:gd name="connsiteY14" fmla="*/ 4368 h 2348472"/>
              <a:gd name="connsiteX0" fmla="*/ 1296531 w 3320457"/>
              <a:gd name="connsiteY0" fmla="*/ 4368 h 2348472"/>
              <a:gd name="connsiteX1" fmla="*/ 956296 w 3320457"/>
              <a:gd name="connsiteY1" fmla="*/ 151782 h 2348472"/>
              <a:gd name="connsiteX2" fmla="*/ 77643 w 3320457"/>
              <a:gd name="connsiteY2" fmla="*/ 1457506 h 2348472"/>
              <a:gd name="connsiteX3" fmla="*/ 170543 w 3320457"/>
              <a:gd name="connsiteY3" fmla="*/ 1758214 h 2348472"/>
              <a:gd name="connsiteX4" fmla="*/ 1834557 w 3320457"/>
              <a:gd name="connsiteY4" fmla="*/ 2290368 h 2348472"/>
              <a:gd name="connsiteX5" fmla="*/ 2241271 w 3320457"/>
              <a:gd name="connsiteY5" fmla="*/ 2247282 h 2348472"/>
              <a:gd name="connsiteX6" fmla="*/ 2403707 w 3320457"/>
              <a:gd name="connsiteY6" fmla="*/ 2060640 h 2348472"/>
              <a:gd name="connsiteX7" fmla="*/ 2295441 w 3320457"/>
              <a:gd name="connsiteY7" fmla="*/ 1971856 h 2348472"/>
              <a:gd name="connsiteX8" fmla="*/ 2717521 w 3320457"/>
              <a:gd name="connsiteY8" fmla="*/ 1455132 h 2348472"/>
              <a:gd name="connsiteX9" fmla="*/ 2822101 w 3320457"/>
              <a:gd name="connsiteY9" fmla="*/ 1533707 h 2348472"/>
              <a:gd name="connsiteX10" fmla="*/ 3316773 w 3320457"/>
              <a:gd name="connsiteY10" fmla="*/ 944169 h 2348472"/>
              <a:gd name="connsiteX11" fmla="*/ 3320457 w 3320457"/>
              <a:gd name="connsiteY11" fmla="*/ 855268 h 2348472"/>
              <a:gd name="connsiteX12" fmla="*/ 2833544 w 3320457"/>
              <a:gd name="connsiteY12" fmla="*/ 440025 h 2348472"/>
              <a:gd name="connsiteX13" fmla="*/ 2458581 w 3320457"/>
              <a:gd name="connsiteY13" fmla="*/ 232968 h 2348472"/>
              <a:gd name="connsiteX14" fmla="*/ 1296531 w 3320457"/>
              <a:gd name="connsiteY14" fmla="*/ 4368 h 2348472"/>
              <a:gd name="connsiteX0" fmla="*/ 1296531 w 3320457"/>
              <a:gd name="connsiteY0" fmla="*/ 4368 h 2348472"/>
              <a:gd name="connsiteX1" fmla="*/ 956296 w 3320457"/>
              <a:gd name="connsiteY1" fmla="*/ 151782 h 2348472"/>
              <a:gd name="connsiteX2" fmla="*/ 77643 w 3320457"/>
              <a:gd name="connsiteY2" fmla="*/ 1457506 h 2348472"/>
              <a:gd name="connsiteX3" fmla="*/ 170543 w 3320457"/>
              <a:gd name="connsiteY3" fmla="*/ 1758214 h 2348472"/>
              <a:gd name="connsiteX4" fmla="*/ 1834557 w 3320457"/>
              <a:gd name="connsiteY4" fmla="*/ 2290368 h 2348472"/>
              <a:gd name="connsiteX5" fmla="*/ 2241271 w 3320457"/>
              <a:gd name="connsiteY5" fmla="*/ 2247282 h 2348472"/>
              <a:gd name="connsiteX6" fmla="*/ 2403707 w 3320457"/>
              <a:gd name="connsiteY6" fmla="*/ 2060640 h 2348472"/>
              <a:gd name="connsiteX7" fmla="*/ 2295441 w 3320457"/>
              <a:gd name="connsiteY7" fmla="*/ 1971856 h 2348472"/>
              <a:gd name="connsiteX8" fmla="*/ 2727556 w 3320457"/>
              <a:gd name="connsiteY8" fmla="*/ 1450028 h 2348472"/>
              <a:gd name="connsiteX9" fmla="*/ 2822101 w 3320457"/>
              <a:gd name="connsiteY9" fmla="*/ 1533707 h 2348472"/>
              <a:gd name="connsiteX10" fmla="*/ 3316773 w 3320457"/>
              <a:gd name="connsiteY10" fmla="*/ 944169 h 2348472"/>
              <a:gd name="connsiteX11" fmla="*/ 3320457 w 3320457"/>
              <a:gd name="connsiteY11" fmla="*/ 855268 h 2348472"/>
              <a:gd name="connsiteX12" fmla="*/ 2833544 w 3320457"/>
              <a:gd name="connsiteY12" fmla="*/ 440025 h 2348472"/>
              <a:gd name="connsiteX13" fmla="*/ 2458581 w 3320457"/>
              <a:gd name="connsiteY13" fmla="*/ 232968 h 2348472"/>
              <a:gd name="connsiteX14" fmla="*/ 1296531 w 3320457"/>
              <a:gd name="connsiteY14" fmla="*/ 4368 h 2348472"/>
              <a:gd name="connsiteX0" fmla="*/ 1296531 w 3320457"/>
              <a:gd name="connsiteY0" fmla="*/ 4368 h 2348472"/>
              <a:gd name="connsiteX1" fmla="*/ 956296 w 3320457"/>
              <a:gd name="connsiteY1" fmla="*/ 151782 h 2348472"/>
              <a:gd name="connsiteX2" fmla="*/ 77643 w 3320457"/>
              <a:gd name="connsiteY2" fmla="*/ 1457506 h 2348472"/>
              <a:gd name="connsiteX3" fmla="*/ 170543 w 3320457"/>
              <a:gd name="connsiteY3" fmla="*/ 1773524 h 2348472"/>
              <a:gd name="connsiteX4" fmla="*/ 1834557 w 3320457"/>
              <a:gd name="connsiteY4" fmla="*/ 2290368 h 2348472"/>
              <a:gd name="connsiteX5" fmla="*/ 2241271 w 3320457"/>
              <a:gd name="connsiteY5" fmla="*/ 2247282 h 2348472"/>
              <a:gd name="connsiteX6" fmla="*/ 2403707 w 3320457"/>
              <a:gd name="connsiteY6" fmla="*/ 2060640 h 2348472"/>
              <a:gd name="connsiteX7" fmla="*/ 2295441 w 3320457"/>
              <a:gd name="connsiteY7" fmla="*/ 1971856 h 2348472"/>
              <a:gd name="connsiteX8" fmla="*/ 2727556 w 3320457"/>
              <a:gd name="connsiteY8" fmla="*/ 1450028 h 2348472"/>
              <a:gd name="connsiteX9" fmla="*/ 2822101 w 3320457"/>
              <a:gd name="connsiteY9" fmla="*/ 1533707 h 2348472"/>
              <a:gd name="connsiteX10" fmla="*/ 3316773 w 3320457"/>
              <a:gd name="connsiteY10" fmla="*/ 944169 h 2348472"/>
              <a:gd name="connsiteX11" fmla="*/ 3320457 w 3320457"/>
              <a:gd name="connsiteY11" fmla="*/ 855268 h 2348472"/>
              <a:gd name="connsiteX12" fmla="*/ 2833544 w 3320457"/>
              <a:gd name="connsiteY12" fmla="*/ 440025 h 2348472"/>
              <a:gd name="connsiteX13" fmla="*/ 2458581 w 3320457"/>
              <a:gd name="connsiteY13" fmla="*/ 232968 h 2348472"/>
              <a:gd name="connsiteX14" fmla="*/ 1296531 w 3320457"/>
              <a:gd name="connsiteY14" fmla="*/ 4368 h 2348472"/>
              <a:gd name="connsiteX0" fmla="*/ 1305200 w 3329126"/>
              <a:gd name="connsiteY0" fmla="*/ 4368 h 2348472"/>
              <a:gd name="connsiteX1" fmla="*/ 964965 w 3329126"/>
              <a:gd name="connsiteY1" fmla="*/ 151782 h 2348472"/>
              <a:gd name="connsiteX2" fmla="*/ 86312 w 3329126"/>
              <a:gd name="connsiteY2" fmla="*/ 1457506 h 2348472"/>
              <a:gd name="connsiteX3" fmla="*/ 179212 w 3329126"/>
              <a:gd name="connsiteY3" fmla="*/ 1773524 h 2348472"/>
              <a:gd name="connsiteX4" fmla="*/ 1843226 w 3329126"/>
              <a:gd name="connsiteY4" fmla="*/ 2290368 h 2348472"/>
              <a:gd name="connsiteX5" fmla="*/ 2249940 w 3329126"/>
              <a:gd name="connsiteY5" fmla="*/ 2247282 h 2348472"/>
              <a:gd name="connsiteX6" fmla="*/ 2412376 w 3329126"/>
              <a:gd name="connsiteY6" fmla="*/ 2060640 h 2348472"/>
              <a:gd name="connsiteX7" fmla="*/ 2304110 w 3329126"/>
              <a:gd name="connsiteY7" fmla="*/ 1971856 h 2348472"/>
              <a:gd name="connsiteX8" fmla="*/ 2736225 w 3329126"/>
              <a:gd name="connsiteY8" fmla="*/ 1450028 h 2348472"/>
              <a:gd name="connsiteX9" fmla="*/ 2830770 w 3329126"/>
              <a:gd name="connsiteY9" fmla="*/ 1533707 h 2348472"/>
              <a:gd name="connsiteX10" fmla="*/ 3325442 w 3329126"/>
              <a:gd name="connsiteY10" fmla="*/ 944169 h 2348472"/>
              <a:gd name="connsiteX11" fmla="*/ 3329126 w 3329126"/>
              <a:gd name="connsiteY11" fmla="*/ 855268 h 2348472"/>
              <a:gd name="connsiteX12" fmla="*/ 2842213 w 3329126"/>
              <a:gd name="connsiteY12" fmla="*/ 440025 h 2348472"/>
              <a:gd name="connsiteX13" fmla="*/ 2467250 w 3329126"/>
              <a:gd name="connsiteY13" fmla="*/ 232968 h 2348472"/>
              <a:gd name="connsiteX14" fmla="*/ 1305200 w 3329126"/>
              <a:gd name="connsiteY14" fmla="*/ 4368 h 2348472"/>
              <a:gd name="connsiteX0" fmla="*/ 1298695 w 3322621"/>
              <a:gd name="connsiteY0" fmla="*/ 4368 h 2348472"/>
              <a:gd name="connsiteX1" fmla="*/ 958460 w 3322621"/>
              <a:gd name="connsiteY1" fmla="*/ 151782 h 2348472"/>
              <a:gd name="connsiteX2" fmla="*/ 79807 w 3322621"/>
              <a:gd name="connsiteY2" fmla="*/ 1457506 h 2348472"/>
              <a:gd name="connsiteX3" fmla="*/ 172707 w 3322621"/>
              <a:gd name="connsiteY3" fmla="*/ 1773524 h 2348472"/>
              <a:gd name="connsiteX4" fmla="*/ 1836721 w 3322621"/>
              <a:gd name="connsiteY4" fmla="*/ 2290368 h 2348472"/>
              <a:gd name="connsiteX5" fmla="*/ 2243435 w 3322621"/>
              <a:gd name="connsiteY5" fmla="*/ 2247282 h 2348472"/>
              <a:gd name="connsiteX6" fmla="*/ 2405871 w 3322621"/>
              <a:gd name="connsiteY6" fmla="*/ 2060640 h 2348472"/>
              <a:gd name="connsiteX7" fmla="*/ 2297605 w 3322621"/>
              <a:gd name="connsiteY7" fmla="*/ 1971856 h 2348472"/>
              <a:gd name="connsiteX8" fmla="*/ 2729720 w 3322621"/>
              <a:gd name="connsiteY8" fmla="*/ 1450028 h 2348472"/>
              <a:gd name="connsiteX9" fmla="*/ 2824265 w 3322621"/>
              <a:gd name="connsiteY9" fmla="*/ 1533707 h 2348472"/>
              <a:gd name="connsiteX10" fmla="*/ 3318937 w 3322621"/>
              <a:gd name="connsiteY10" fmla="*/ 944169 h 2348472"/>
              <a:gd name="connsiteX11" fmla="*/ 3322621 w 3322621"/>
              <a:gd name="connsiteY11" fmla="*/ 855268 h 2348472"/>
              <a:gd name="connsiteX12" fmla="*/ 2835708 w 3322621"/>
              <a:gd name="connsiteY12" fmla="*/ 440025 h 2348472"/>
              <a:gd name="connsiteX13" fmla="*/ 2460745 w 3322621"/>
              <a:gd name="connsiteY13" fmla="*/ 232968 h 2348472"/>
              <a:gd name="connsiteX14" fmla="*/ 1298695 w 3322621"/>
              <a:gd name="connsiteY14" fmla="*/ 4368 h 2348472"/>
              <a:gd name="connsiteX0" fmla="*/ 1298695 w 3322621"/>
              <a:gd name="connsiteY0" fmla="*/ 4368 h 2348472"/>
              <a:gd name="connsiteX1" fmla="*/ 958460 w 3322621"/>
              <a:gd name="connsiteY1" fmla="*/ 151782 h 2348472"/>
              <a:gd name="connsiteX2" fmla="*/ 79807 w 3322621"/>
              <a:gd name="connsiteY2" fmla="*/ 1457506 h 2348472"/>
              <a:gd name="connsiteX3" fmla="*/ 172707 w 3322621"/>
              <a:gd name="connsiteY3" fmla="*/ 1773524 h 2348472"/>
              <a:gd name="connsiteX4" fmla="*/ 1836721 w 3322621"/>
              <a:gd name="connsiteY4" fmla="*/ 2290368 h 2348472"/>
              <a:gd name="connsiteX5" fmla="*/ 2243435 w 3322621"/>
              <a:gd name="connsiteY5" fmla="*/ 2247282 h 2348472"/>
              <a:gd name="connsiteX6" fmla="*/ 2395837 w 3322621"/>
              <a:gd name="connsiteY6" fmla="*/ 2060640 h 2348472"/>
              <a:gd name="connsiteX7" fmla="*/ 2297605 w 3322621"/>
              <a:gd name="connsiteY7" fmla="*/ 1971856 h 2348472"/>
              <a:gd name="connsiteX8" fmla="*/ 2729720 w 3322621"/>
              <a:gd name="connsiteY8" fmla="*/ 1450028 h 2348472"/>
              <a:gd name="connsiteX9" fmla="*/ 2824265 w 3322621"/>
              <a:gd name="connsiteY9" fmla="*/ 1533707 h 2348472"/>
              <a:gd name="connsiteX10" fmla="*/ 3318937 w 3322621"/>
              <a:gd name="connsiteY10" fmla="*/ 944169 h 2348472"/>
              <a:gd name="connsiteX11" fmla="*/ 3322621 w 3322621"/>
              <a:gd name="connsiteY11" fmla="*/ 855268 h 2348472"/>
              <a:gd name="connsiteX12" fmla="*/ 2835708 w 3322621"/>
              <a:gd name="connsiteY12" fmla="*/ 440025 h 2348472"/>
              <a:gd name="connsiteX13" fmla="*/ 2460745 w 3322621"/>
              <a:gd name="connsiteY13" fmla="*/ 232968 h 2348472"/>
              <a:gd name="connsiteX14" fmla="*/ 1298695 w 3322621"/>
              <a:gd name="connsiteY14" fmla="*/ 4368 h 2348472"/>
              <a:gd name="connsiteX0" fmla="*/ 1298695 w 3322621"/>
              <a:gd name="connsiteY0" fmla="*/ 4368 h 2354020"/>
              <a:gd name="connsiteX1" fmla="*/ 958460 w 3322621"/>
              <a:gd name="connsiteY1" fmla="*/ 151782 h 2354020"/>
              <a:gd name="connsiteX2" fmla="*/ 79807 w 3322621"/>
              <a:gd name="connsiteY2" fmla="*/ 1457506 h 2354020"/>
              <a:gd name="connsiteX3" fmla="*/ 172707 w 3322621"/>
              <a:gd name="connsiteY3" fmla="*/ 1773524 h 2354020"/>
              <a:gd name="connsiteX4" fmla="*/ 1836721 w 3322621"/>
              <a:gd name="connsiteY4" fmla="*/ 2290368 h 2354020"/>
              <a:gd name="connsiteX5" fmla="*/ 2223366 w 3322621"/>
              <a:gd name="connsiteY5" fmla="*/ 2262593 h 2354020"/>
              <a:gd name="connsiteX6" fmla="*/ 2395837 w 3322621"/>
              <a:gd name="connsiteY6" fmla="*/ 2060640 h 2354020"/>
              <a:gd name="connsiteX7" fmla="*/ 2297605 w 3322621"/>
              <a:gd name="connsiteY7" fmla="*/ 1971856 h 2354020"/>
              <a:gd name="connsiteX8" fmla="*/ 2729720 w 3322621"/>
              <a:gd name="connsiteY8" fmla="*/ 1450028 h 2354020"/>
              <a:gd name="connsiteX9" fmla="*/ 2824265 w 3322621"/>
              <a:gd name="connsiteY9" fmla="*/ 1533707 h 2354020"/>
              <a:gd name="connsiteX10" fmla="*/ 3318937 w 3322621"/>
              <a:gd name="connsiteY10" fmla="*/ 944169 h 2354020"/>
              <a:gd name="connsiteX11" fmla="*/ 3322621 w 3322621"/>
              <a:gd name="connsiteY11" fmla="*/ 855268 h 2354020"/>
              <a:gd name="connsiteX12" fmla="*/ 2835708 w 3322621"/>
              <a:gd name="connsiteY12" fmla="*/ 440025 h 2354020"/>
              <a:gd name="connsiteX13" fmla="*/ 2460745 w 3322621"/>
              <a:gd name="connsiteY13" fmla="*/ 232968 h 2354020"/>
              <a:gd name="connsiteX14" fmla="*/ 1298695 w 3322621"/>
              <a:gd name="connsiteY14" fmla="*/ 4368 h 2354020"/>
              <a:gd name="connsiteX0" fmla="*/ 1298695 w 3322621"/>
              <a:gd name="connsiteY0" fmla="*/ 4368 h 2354020"/>
              <a:gd name="connsiteX1" fmla="*/ 958460 w 3322621"/>
              <a:gd name="connsiteY1" fmla="*/ 151782 h 2354020"/>
              <a:gd name="connsiteX2" fmla="*/ 79807 w 3322621"/>
              <a:gd name="connsiteY2" fmla="*/ 1457506 h 2354020"/>
              <a:gd name="connsiteX3" fmla="*/ 172707 w 3322621"/>
              <a:gd name="connsiteY3" fmla="*/ 1773524 h 2354020"/>
              <a:gd name="connsiteX4" fmla="*/ 1836721 w 3322621"/>
              <a:gd name="connsiteY4" fmla="*/ 2290368 h 2354020"/>
              <a:gd name="connsiteX5" fmla="*/ 2223366 w 3322621"/>
              <a:gd name="connsiteY5" fmla="*/ 2262593 h 2354020"/>
              <a:gd name="connsiteX6" fmla="*/ 2410888 w 3322621"/>
              <a:gd name="connsiteY6" fmla="*/ 2035121 h 2354020"/>
              <a:gd name="connsiteX7" fmla="*/ 2297605 w 3322621"/>
              <a:gd name="connsiteY7" fmla="*/ 1971856 h 2354020"/>
              <a:gd name="connsiteX8" fmla="*/ 2729720 w 3322621"/>
              <a:gd name="connsiteY8" fmla="*/ 1450028 h 2354020"/>
              <a:gd name="connsiteX9" fmla="*/ 2824265 w 3322621"/>
              <a:gd name="connsiteY9" fmla="*/ 1533707 h 2354020"/>
              <a:gd name="connsiteX10" fmla="*/ 3318937 w 3322621"/>
              <a:gd name="connsiteY10" fmla="*/ 944169 h 2354020"/>
              <a:gd name="connsiteX11" fmla="*/ 3322621 w 3322621"/>
              <a:gd name="connsiteY11" fmla="*/ 855268 h 2354020"/>
              <a:gd name="connsiteX12" fmla="*/ 2835708 w 3322621"/>
              <a:gd name="connsiteY12" fmla="*/ 440025 h 2354020"/>
              <a:gd name="connsiteX13" fmla="*/ 2460745 w 3322621"/>
              <a:gd name="connsiteY13" fmla="*/ 232968 h 2354020"/>
              <a:gd name="connsiteX14" fmla="*/ 1298695 w 3322621"/>
              <a:gd name="connsiteY14" fmla="*/ 4368 h 2354020"/>
              <a:gd name="connsiteX0" fmla="*/ 1298695 w 3322621"/>
              <a:gd name="connsiteY0" fmla="*/ 4368 h 2354020"/>
              <a:gd name="connsiteX1" fmla="*/ 958460 w 3322621"/>
              <a:gd name="connsiteY1" fmla="*/ 151782 h 2354020"/>
              <a:gd name="connsiteX2" fmla="*/ 79807 w 3322621"/>
              <a:gd name="connsiteY2" fmla="*/ 1457506 h 2354020"/>
              <a:gd name="connsiteX3" fmla="*/ 172707 w 3322621"/>
              <a:gd name="connsiteY3" fmla="*/ 1773524 h 2354020"/>
              <a:gd name="connsiteX4" fmla="*/ 1836721 w 3322621"/>
              <a:gd name="connsiteY4" fmla="*/ 2290368 h 2354020"/>
              <a:gd name="connsiteX5" fmla="*/ 2223366 w 3322621"/>
              <a:gd name="connsiteY5" fmla="*/ 2262593 h 2354020"/>
              <a:gd name="connsiteX6" fmla="*/ 2410888 w 3322621"/>
              <a:gd name="connsiteY6" fmla="*/ 2035121 h 2354020"/>
              <a:gd name="connsiteX7" fmla="*/ 2312657 w 3322621"/>
              <a:gd name="connsiteY7" fmla="*/ 1951441 h 2354020"/>
              <a:gd name="connsiteX8" fmla="*/ 2729720 w 3322621"/>
              <a:gd name="connsiteY8" fmla="*/ 1450028 h 2354020"/>
              <a:gd name="connsiteX9" fmla="*/ 2824265 w 3322621"/>
              <a:gd name="connsiteY9" fmla="*/ 1533707 h 2354020"/>
              <a:gd name="connsiteX10" fmla="*/ 3318937 w 3322621"/>
              <a:gd name="connsiteY10" fmla="*/ 944169 h 2354020"/>
              <a:gd name="connsiteX11" fmla="*/ 3322621 w 3322621"/>
              <a:gd name="connsiteY11" fmla="*/ 855268 h 2354020"/>
              <a:gd name="connsiteX12" fmla="*/ 2835708 w 3322621"/>
              <a:gd name="connsiteY12" fmla="*/ 440025 h 2354020"/>
              <a:gd name="connsiteX13" fmla="*/ 2460745 w 3322621"/>
              <a:gd name="connsiteY13" fmla="*/ 232968 h 2354020"/>
              <a:gd name="connsiteX14" fmla="*/ 1298695 w 3322621"/>
              <a:gd name="connsiteY14" fmla="*/ 4368 h 2354020"/>
              <a:gd name="connsiteX0" fmla="*/ 1298695 w 3322621"/>
              <a:gd name="connsiteY0" fmla="*/ 4368 h 2354020"/>
              <a:gd name="connsiteX1" fmla="*/ 958460 w 3322621"/>
              <a:gd name="connsiteY1" fmla="*/ 151782 h 2354020"/>
              <a:gd name="connsiteX2" fmla="*/ 79807 w 3322621"/>
              <a:gd name="connsiteY2" fmla="*/ 1457506 h 2354020"/>
              <a:gd name="connsiteX3" fmla="*/ 172707 w 3322621"/>
              <a:gd name="connsiteY3" fmla="*/ 1773524 h 2354020"/>
              <a:gd name="connsiteX4" fmla="*/ 1836721 w 3322621"/>
              <a:gd name="connsiteY4" fmla="*/ 2290368 h 2354020"/>
              <a:gd name="connsiteX5" fmla="*/ 2223366 w 3322621"/>
              <a:gd name="connsiteY5" fmla="*/ 2262593 h 2354020"/>
              <a:gd name="connsiteX6" fmla="*/ 2410888 w 3322621"/>
              <a:gd name="connsiteY6" fmla="*/ 2035121 h 2354020"/>
              <a:gd name="connsiteX7" fmla="*/ 2312657 w 3322621"/>
              <a:gd name="connsiteY7" fmla="*/ 1951441 h 2354020"/>
              <a:gd name="connsiteX8" fmla="*/ 2724703 w 3322621"/>
              <a:gd name="connsiteY8" fmla="*/ 1450028 h 2354020"/>
              <a:gd name="connsiteX9" fmla="*/ 2824265 w 3322621"/>
              <a:gd name="connsiteY9" fmla="*/ 1533707 h 2354020"/>
              <a:gd name="connsiteX10" fmla="*/ 3318937 w 3322621"/>
              <a:gd name="connsiteY10" fmla="*/ 944169 h 2354020"/>
              <a:gd name="connsiteX11" fmla="*/ 3322621 w 3322621"/>
              <a:gd name="connsiteY11" fmla="*/ 855268 h 2354020"/>
              <a:gd name="connsiteX12" fmla="*/ 2835708 w 3322621"/>
              <a:gd name="connsiteY12" fmla="*/ 440025 h 2354020"/>
              <a:gd name="connsiteX13" fmla="*/ 2460745 w 3322621"/>
              <a:gd name="connsiteY13" fmla="*/ 232968 h 2354020"/>
              <a:gd name="connsiteX14" fmla="*/ 1298695 w 3322621"/>
              <a:gd name="connsiteY14" fmla="*/ 4368 h 2354020"/>
              <a:gd name="connsiteX0" fmla="*/ 1295215 w 3319141"/>
              <a:gd name="connsiteY0" fmla="*/ 4368 h 2354020"/>
              <a:gd name="connsiteX1" fmla="*/ 954980 w 3319141"/>
              <a:gd name="connsiteY1" fmla="*/ 151782 h 2354020"/>
              <a:gd name="connsiteX2" fmla="*/ 86362 w 3319141"/>
              <a:gd name="connsiteY2" fmla="*/ 1447299 h 2354020"/>
              <a:gd name="connsiteX3" fmla="*/ 169227 w 3319141"/>
              <a:gd name="connsiteY3" fmla="*/ 1773524 h 2354020"/>
              <a:gd name="connsiteX4" fmla="*/ 1833241 w 3319141"/>
              <a:gd name="connsiteY4" fmla="*/ 2290368 h 2354020"/>
              <a:gd name="connsiteX5" fmla="*/ 2219886 w 3319141"/>
              <a:gd name="connsiteY5" fmla="*/ 2262593 h 2354020"/>
              <a:gd name="connsiteX6" fmla="*/ 2407408 w 3319141"/>
              <a:gd name="connsiteY6" fmla="*/ 2035121 h 2354020"/>
              <a:gd name="connsiteX7" fmla="*/ 2309177 w 3319141"/>
              <a:gd name="connsiteY7" fmla="*/ 1951441 h 2354020"/>
              <a:gd name="connsiteX8" fmla="*/ 2721223 w 3319141"/>
              <a:gd name="connsiteY8" fmla="*/ 1450028 h 2354020"/>
              <a:gd name="connsiteX9" fmla="*/ 2820785 w 3319141"/>
              <a:gd name="connsiteY9" fmla="*/ 1533707 h 2354020"/>
              <a:gd name="connsiteX10" fmla="*/ 3315457 w 3319141"/>
              <a:gd name="connsiteY10" fmla="*/ 944169 h 2354020"/>
              <a:gd name="connsiteX11" fmla="*/ 3319141 w 3319141"/>
              <a:gd name="connsiteY11" fmla="*/ 855268 h 2354020"/>
              <a:gd name="connsiteX12" fmla="*/ 2832228 w 3319141"/>
              <a:gd name="connsiteY12" fmla="*/ 440025 h 2354020"/>
              <a:gd name="connsiteX13" fmla="*/ 2457265 w 3319141"/>
              <a:gd name="connsiteY13" fmla="*/ 232968 h 2354020"/>
              <a:gd name="connsiteX14" fmla="*/ 1295215 w 3319141"/>
              <a:gd name="connsiteY14" fmla="*/ 4368 h 2354020"/>
              <a:gd name="connsiteX0" fmla="*/ 1295215 w 3319141"/>
              <a:gd name="connsiteY0" fmla="*/ 4368 h 2354020"/>
              <a:gd name="connsiteX1" fmla="*/ 954980 w 3319141"/>
              <a:gd name="connsiteY1" fmla="*/ 151782 h 2354020"/>
              <a:gd name="connsiteX2" fmla="*/ 86362 w 3319141"/>
              <a:gd name="connsiteY2" fmla="*/ 1447299 h 2354020"/>
              <a:gd name="connsiteX3" fmla="*/ 169227 w 3319141"/>
              <a:gd name="connsiteY3" fmla="*/ 1773524 h 2354020"/>
              <a:gd name="connsiteX4" fmla="*/ 1833241 w 3319141"/>
              <a:gd name="connsiteY4" fmla="*/ 2290368 h 2354020"/>
              <a:gd name="connsiteX5" fmla="*/ 2219886 w 3319141"/>
              <a:gd name="connsiteY5" fmla="*/ 2262593 h 2354020"/>
              <a:gd name="connsiteX6" fmla="*/ 2407408 w 3319141"/>
              <a:gd name="connsiteY6" fmla="*/ 2035121 h 2354020"/>
              <a:gd name="connsiteX7" fmla="*/ 2309177 w 3319141"/>
              <a:gd name="connsiteY7" fmla="*/ 1951441 h 2354020"/>
              <a:gd name="connsiteX8" fmla="*/ 2721223 w 3319141"/>
              <a:gd name="connsiteY8" fmla="*/ 1450028 h 2354020"/>
              <a:gd name="connsiteX9" fmla="*/ 2820785 w 3319141"/>
              <a:gd name="connsiteY9" fmla="*/ 1533707 h 2354020"/>
              <a:gd name="connsiteX10" fmla="*/ 3315457 w 3319141"/>
              <a:gd name="connsiteY10" fmla="*/ 944169 h 2354020"/>
              <a:gd name="connsiteX11" fmla="*/ 3319141 w 3319141"/>
              <a:gd name="connsiteY11" fmla="*/ 855268 h 2354020"/>
              <a:gd name="connsiteX12" fmla="*/ 2832228 w 3319141"/>
              <a:gd name="connsiteY12" fmla="*/ 440025 h 2354020"/>
              <a:gd name="connsiteX13" fmla="*/ 2427162 w 3319141"/>
              <a:gd name="connsiteY13" fmla="*/ 243175 h 2354020"/>
              <a:gd name="connsiteX14" fmla="*/ 1295215 w 3319141"/>
              <a:gd name="connsiteY14" fmla="*/ 4368 h 2354020"/>
              <a:gd name="connsiteX0" fmla="*/ 1295215 w 3319141"/>
              <a:gd name="connsiteY0" fmla="*/ 4368 h 2354020"/>
              <a:gd name="connsiteX1" fmla="*/ 954980 w 3319141"/>
              <a:gd name="connsiteY1" fmla="*/ 151782 h 2354020"/>
              <a:gd name="connsiteX2" fmla="*/ 86362 w 3319141"/>
              <a:gd name="connsiteY2" fmla="*/ 1447299 h 2354020"/>
              <a:gd name="connsiteX3" fmla="*/ 169227 w 3319141"/>
              <a:gd name="connsiteY3" fmla="*/ 1773524 h 2354020"/>
              <a:gd name="connsiteX4" fmla="*/ 1833241 w 3319141"/>
              <a:gd name="connsiteY4" fmla="*/ 2290368 h 2354020"/>
              <a:gd name="connsiteX5" fmla="*/ 2219886 w 3319141"/>
              <a:gd name="connsiteY5" fmla="*/ 2262593 h 2354020"/>
              <a:gd name="connsiteX6" fmla="*/ 2407408 w 3319141"/>
              <a:gd name="connsiteY6" fmla="*/ 2035121 h 2354020"/>
              <a:gd name="connsiteX7" fmla="*/ 2309177 w 3319141"/>
              <a:gd name="connsiteY7" fmla="*/ 1951441 h 2354020"/>
              <a:gd name="connsiteX8" fmla="*/ 2721223 w 3319141"/>
              <a:gd name="connsiteY8" fmla="*/ 1450028 h 2354020"/>
              <a:gd name="connsiteX9" fmla="*/ 2820785 w 3319141"/>
              <a:gd name="connsiteY9" fmla="*/ 1533707 h 2354020"/>
              <a:gd name="connsiteX10" fmla="*/ 3315457 w 3319141"/>
              <a:gd name="connsiteY10" fmla="*/ 944169 h 2354020"/>
              <a:gd name="connsiteX11" fmla="*/ 3319141 w 3319141"/>
              <a:gd name="connsiteY11" fmla="*/ 855268 h 2354020"/>
              <a:gd name="connsiteX12" fmla="*/ 2842263 w 3319141"/>
              <a:gd name="connsiteY12" fmla="*/ 470646 h 2354020"/>
              <a:gd name="connsiteX13" fmla="*/ 2427162 w 3319141"/>
              <a:gd name="connsiteY13" fmla="*/ 243175 h 2354020"/>
              <a:gd name="connsiteX14" fmla="*/ 1295215 w 3319141"/>
              <a:gd name="connsiteY14" fmla="*/ 4368 h 2354020"/>
              <a:gd name="connsiteX0" fmla="*/ 1295215 w 3319141"/>
              <a:gd name="connsiteY0" fmla="*/ 4368 h 2354020"/>
              <a:gd name="connsiteX1" fmla="*/ 954980 w 3319141"/>
              <a:gd name="connsiteY1" fmla="*/ 151782 h 2354020"/>
              <a:gd name="connsiteX2" fmla="*/ 86362 w 3319141"/>
              <a:gd name="connsiteY2" fmla="*/ 1447299 h 2354020"/>
              <a:gd name="connsiteX3" fmla="*/ 169227 w 3319141"/>
              <a:gd name="connsiteY3" fmla="*/ 1773524 h 2354020"/>
              <a:gd name="connsiteX4" fmla="*/ 1833241 w 3319141"/>
              <a:gd name="connsiteY4" fmla="*/ 2290368 h 2354020"/>
              <a:gd name="connsiteX5" fmla="*/ 2219886 w 3319141"/>
              <a:gd name="connsiteY5" fmla="*/ 2262593 h 2354020"/>
              <a:gd name="connsiteX6" fmla="*/ 2407408 w 3319141"/>
              <a:gd name="connsiteY6" fmla="*/ 2035121 h 2354020"/>
              <a:gd name="connsiteX7" fmla="*/ 2309177 w 3319141"/>
              <a:gd name="connsiteY7" fmla="*/ 1951441 h 2354020"/>
              <a:gd name="connsiteX8" fmla="*/ 2721223 w 3319141"/>
              <a:gd name="connsiteY8" fmla="*/ 1450028 h 2354020"/>
              <a:gd name="connsiteX9" fmla="*/ 2820785 w 3319141"/>
              <a:gd name="connsiteY9" fmla="*/ 1533707 h 2354020"/>
              <a:gd name="connsiteX10" fmla="*/ 3315457 w 3319141"/>
              <a:gd name="connsiteY10" fmla="*/ 944169 h 2354020"/>
              <a:gd name="connsiteX11" fmla="*/ 3319141 w 3319141"/>
              <a:gd name="connsiteY11" fmla="*/ 855268 h 2354020"/>
              <a:gd name="connsiteX12" fmla="*/ 2842263 w 3319141"/>
              <a:gd name="connsiteY12" fmla="*/ 470646 h 2354020"/>
              <a:gd name="connsiteX13" fmla="*/ 2447231 w 3319141"/>
              <a:gd name="connsiteY13" fmla="*/ 232968 h 2354020"/>
              <a:gd name="connsiteX14" fmla="*/ 1295215 w 3319141"/>
              <a:gd name="connsiteY14" fmla="*/ 4368 h 2354020"/>
              <a:gd name="connsiteX0" fmla="*/ 1295215 w 3319141"/>
              <a:gd name="connsiteY0" fmla="*/ 4368 h 2354020"/>
              <a:gd name="connsiteX1" fmla="*/ 954980 w 3319141"/>
              <a:gd name="connsiteY1" fmla="*/ 151782 h 2354020"/>
              <a:gd name="connsiteX2" fmla="*/ 86362 w 3319141"/>
              <a:gd name="connsiteY2" fmla="*/ 1447299 h 2354020"/>
              <a:gd name="connsiteX3" fmla="*/ 169227 w 3319141"/>
              <a:gd name="connsiteY3" fmla="*/ 1773524 h 2354020"/>
              <a:gd name="connsiteX4" fmla="*/ 1833241 w 3319141"/>
              <a:gd name="connsiteY4" fmla="*/ 2290368 h 2354020"/>
              <a:gd name="connsiteX5" fmla="*/ 2219886 w 3319141"/>
              <a:gd name="connsiteY5" fmla="*/ 2262593 h 2354020"/>
              <a:gd name="connsiteX6" fmla="*/ 2407408 w 3319141"/>
              <a:gd name="connsiteY6" fmla="*/ 2035121 h 2354020"/>
              <a:gd name="connsiteX7" fmla="*/ 2309177 w 3319141"/>
              <a:gd name="connsiteY7" fmla="*/ 1951441 h 2354020"/>
              <a:gd name="connsiteX8" fmla="*/ 2721223 w 3319141"/>
              <a:gd name="connsiteY8" fmla="*/ 1450028 h 2354020"/>
              <a:gd name="connsiteX9" fmla="*/ 2820785 w 3319141"/>
              <a:gd name="connsiteY9" fmla="*/ 1533707 h 2354020"/>
              <a:gd name="connsiteX10" fmla="*/ 3305423 w 3319141"/>
              <a:gd name="connsiteY10" fmla="*/ 974790 h 2354020"/>
              <a:gd name="connsiteX11" fmla="*/ 3319141 w 3319141"/>
              <a:gd name="connsiteY11" fmla="*/ 855268 h 2354020"/>
              <a:gd name="connsiteX12" fmla="*/ 2842263 w 3319141"/>
              <a:gd name="connsiteY12" fmla="*/ 470646 h 2354020"/>
              <a:gd name="connsiteX13" fmla="*/ 2447231 w 3319141"/>
              <a:gd name="connsiteY13" fmla="*/ 232968 h 2354020"/>
              <a:gd name="connsiteX14" fmla="*/ 1295215 w 3319141"/>
              <a:gd name="connsiteY14" fmla="*/ 4368 h 2354020"/>
              <a:gd name="connsiteX0" fmla="*/ 1295215 w 3319141"/>
              <a:gd name="connsiteY0" fmla="*/ 4368 h 2354020"/>
              <a:gd name="connsiteX1" fmla="*/ 954980 w 3319141"/>
              <a:gd name="connsiteY1" fmla="*/ 151782 h 2354020"/>
              <a:gd name="connsiteX2" fmla="*/ 86362 w 3319141"/>
              <a:gd name="connsiteY2" fmla="*/ 1447299 h 2354020"/>
              <a:gd name="connsiteX3" fmla="*/ 169227 w 3319141"/>
              <a:gd name="connsiteY3" fmla="*/ 1773524 h 2354020"/>
              <a:gd name="connsiteX4" fmla="*/ 1833241 w 3319141"/>
              <a:gd name="connsiteY4" fmla="*/ 2290368 h 2354020"/>
              <a:gd name="connsiteX5" fmla="*/ 2219886 w 3319141"/>
              <a:gd name="connsiteY5" fmla="*/ 2262593 h 2354020"/>
              <a:gd name="connsiteX6" fmla="*/ 2407408 w 3319141"/>
              <a:gd name="connsiteY6" fmla="*/ 2035121 h 2354020"/>
              <a:gd name="connsiteX7" fmla="*/ 2309177 w 3319141"/>
              <a:gd name="connsiteY7" fmla="*/ 1951441 h 2354020"/>
              <a:gd name="connsiteX8" fmla="*/ 2721223 w 3319141"/>
              <a:gd name="connsiteY8" fmla="*/ 1450028 h 2354020"/>
              <a:gd name="connsiteX9" fmla="*/ 2820785 w 3319141"/>
              <a:gd name="connsiteY9" fmla="*/ 1533707 h 2354020"/>
              <a:gd name="connsiteX10" fmla="*/ 3305423 w 3319141"/>
              <a:gd name="connsiteY10" fmla="*/ 974790 h 2354020"/>
              <a:gd name="connsiteX11" fmla="*/ 3319141 w 3319141"/>
              <a:gd name="connsiteY11" fmla="*/ 875682 h 2354020"/>
              <a:gd name="connsiteX12" fmla="*/ 2842263 w 3319141"/>
              <a:gd name="connsiteY12" fmla="*/ 470646 h 2354020"/>
              <a:gd name="connsiteX13" fmla="*/ 2447231 w 3319141"/>
              <a:gd name="connsiteY13" fmla="*/ 232968 h 2354020"/>
              <a:gd name="connsiteX14" fmla="*/ 1295215 w 3319141"/>
              <a:gd name="connsiteY14" fmla="*/ 4368 h 2354020"/>
              <a:gd name="connsiteX0" fmla="*/ 1282250 w 3306176"/>
              <a:gd name="connsiteY0" fmla="*/ 4368 h 2354020"/>
              <a:gd name="connsiteX1" fmla="*/ 942015 w 3306176"/>
              <a:gd name="connsiteY1" fmla="*/ 151782 h 2354020"/>
              <a:gd name="connsiteX2" fmla="*/ 73397 w 3306176"/>
              <a:gd name="connsiteY2" fmla="*/ 1447299 h 2354020"/>
              <a:gd name="connsiteX3" fmla="*/ 176331 w 3306176"/>
              <a:gd name="connsiteY3" fmla="*/ 1773524 h 2354020"/>
              <a:gd name="connsiteX4" fmla="*/ 1820276 w 3306176"/>
              <a:gd name="connsiteY4" fmla="*/ 2290368 h 2354020"/>
              <a:gd name="connsiteX5" fmla="*/ 2206921 w 3306176"/>
              <a:gd name="connsiteY5" fmla="*/ 2262593 h 2354020"/>
              <a:gd name="connsiteX6" fmla="*/ 2394443 w 3306176"/>
              <a:gd name="connsiteY6" fmla="*/ 2035121 h 2354020"/>
              <a:gd name="connsiteX7" fmla="*/ 2296212 w 3306176"/>
              <a:gd name="connsiteY7" fmla="*/ 1951441 h 2354020"/>
              <a:gd name="connsiteX8" fmla="*/ 2708258 w 3306176"/>
              <a:gd name="connsiteY8" fmla="*/ 1450028 h 2354020"/>
              <a:gd name="connsiteX9" fmla="*/ 2807820 w 3306176"/>
              <a:gd name="connsiteY9" fmla="*/ 1533707 h 2354020"/>
              <a:gd name="connsiteX10" fmla="*/ 3292458 w 3306176"/>
              <a:gd name="connsiteY10" fmla="*/ 974790 h 2354020"/>
              <a:gd name="connsiteX11" fmla="*/ 3306176 w 3306176"/>
              <a:gd name="connsiteY11" fmla="*/ 875682 h 2354020"/>
              <a:gd name="connsiteX12" fmla="*/ 2829298 w 3306176"/>
              <a:gd name="connsiteY12" fmla="*/ 470646 h 2354020"/>
              <a:gd name="connsiteX13" fmla="*/ 2434266 w 3306176"/>
              <a:gd name="connsiteY13" fmla="*/ 232968 h 2354020"/>
              <a:gd name="connsiteX14" fmla="*/ 1282250 w 3306176"/>
              <a:gd name="connsiteY14" fmla="*/ 4368 h 2354020"/>
              <a:gd name="connsiteX0" fmla="*/ 1301903 w 3325829"/>
              <a:gd name="connsiteY0" fmla="*/ 4368 h 2354020"/>
              <a:gd name="connsiteX1" fmla="*/ 961668 w 3325829"/>
              <a:gd name="connsiteY1" fmla="*/ 151782 h 2354020"/>
              <a:gd name="connsiteX2" fmla="*/ 93050 w 3325829"/>
              <a:gd name="connsiteY2" fmla="*/ 1447299 h 2354020"/>
              <a:gd name="connsiteX3" fmla="*/ 165880 w 3325829"/>
              <a:gd name="connsiteY3" fmla="*/ 1773524 h 2354020"/>
              <a:gd name="connsiteX4" fmla="*/ 1839929 w 3325829"/>
              <a:gd name="connsiteY4" fmla="*/ 2290368 h 2354020"/>
              <a:gd name="connsiteX5" fmla="*/ 2226574 w 3325829"/>
              <a:gd name="connsiteY5" fmla="*/ 2262593 h 2354020"/>
              <a:gd name="connsiteX6" fmla="*/ 2414096 w 3325829"/>
              <a:gd name="connsiteY6" fmla="*/ 2035121 h 2354020"/>
              <a:gd name="connsiteX7" fmla="*/ 2315865 w 3325829"/>
              <a:gd name="connsiteY7" fmla="*/ 1951441 h 2354020"/>
              <a:gd name="connsiteX8" fmla="*/ 2727911 w 3325829"/>
              <a:gd name="connsiteY8" fmla="*/ 1450028 h 2354020"/>
              <a:gd name="connsiteX9" fmla="*/ 2827473 w 3325829"/>
              <a:gd name="connsiteY9" fmla="*/ 1533707 h 2354020"/>
              <a:gd name="connsiteX10" fmla="*/ 3312111 w 3325829"/>
              <a:gd name="connsiteY10" fmla="*/ 974790 h 2354020"/>
              <a:gd name="connsiteX11" fmla="*/ 3325829 w 3325829"/>
              <a:gd name="connsiteY11" fmla="*/ 875682 h 2354020"/>
              <a:gd name="connsiteX12" fmla="*/ 2848951 w 3325829"/>
              <a:gd name="connsiteY12" fmla="*/ 470646 h 2354020"/>
              <a:gd name="connsiteX13" fmla="*/ 2453919 w 3325829"/>
              <a:gd name="connsiteY13" fmla="*/ 232968 h 2354020"/>
              <a:gd name="connsiteX14" fmla="*/ 1301903 w 3325829"/>
              <a:gd name="connsiteY14" fmla="*/ 4368 h 235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25829" h="2354020">
                <a:moveTo>
                  <a:pt x="1301903" y="4368"/>
                </a:moveTo>
                <a:cubicBezTo>
                  <a:pt x="1191836" y="-12565"/>
                  <a:pt x="1065385" y="16315"/>
                  <a:pt x="961668" y="151782"/>
                </a:cubicBezTo>
                <a:lnTo>
                  <a:pt x="93050" y="1447299"/>
                </a:lnTo>
                <a:cubicBezTo>
                  <a:pt x="105750" y="1453649"/>
                  <a:pt x="-166672" y="1693703"/>
                  <a:pt x="165880" y="1773524"/>
                </a:cubicBezTo>
                <a:lnTo>
                  <a:pt x="1839929" y="2290368"/>
                </a:lnTo>
                <a:cubicBezTo>
                  <a:pt x="2072921" y="2395072"/>
                  <a:pt x="2128893" y="2359843"/>
                  <a:pt x="2226574" y="2262593"/>
                </a:cubicBezTo>
                <a:lnTo>
                  <a:pt x="2414096" y="2035121"/>
                </a:lnTo>
                <a:lnTo>
                  <a:pt x="2315865" y="1951441"/>
                </a:lnTo>
                <a:lnTo>
                  <a:pt x="2727911" y="1450028"/>
                </a:lnTo>
                <a:lnTo>
                  <a:pt x="2827473" y="1533707"/>
                </a:lnTo>
                <a:lnTo>
                  <a:pt x="3312111" y="974790"/>
                </a:lnTo>
                <a:lnTo>
                  <a:pt x="3325829" y="875682"/>
                </a:lnTo>
                <a:lnTo>
                  <a:pt x="2848951" y="470646"/>
                </a:lnTo>
                <a:cubicBezTo>
                  <a:pt x="2683851" y="324596"/>
                  <a:pt x="2580919" y="258368"/>
                  <a:pt x="2453919" y="232968"/>
                </a:cubicBezTo>
                <a:cubicBezTo>
                  <a:pt x="2098319" y="165235"/>
                  <a:pt x="1548288" y="42273"/>
                  <a:pt x="1301903" y="4368"/>
                </a:cubicBezTo>
                <a:close/>
              </a:path>
            </a:pathLst>
          </a:custGeom>
          <a:pattFill prst="ltVert">
            <a:fgClr>
              <a:srgbClr val="FF0000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4796504" y="3531450"/>
            <a:ext cx="1550773" cy="167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ja-JP" altLang="en-US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敷地Ａ（約</a:t>
            </a:r>
            <a:r>
              <a:rPr lang="en-US" altLang="ja-JP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39ha</a:t>
            </a:r>
            <a:r>
              <a:rPr lang="ja-JP" altLang="en-US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1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6004586" y="4636903"/>
            <a:ext cx="184150" cy="52950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5665929" y="5170641"/>
            <a:ext cx="1272671" cy="347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駅前広場</a:t>
            </a:r>
            <a:endParaRPr kumimoji="1" lang="en-US" altLang="ja-JP" sz="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（エントランス広場）</a:t>
            </a:r>
            <a:endParaRPr kumimoji="1" lang="en-US" altLang="ja-JP" sz="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725734" y="5418839"/>
            <a:ext cx="579566" cy="2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第２期</a:t>
            </a:r>
            <a:endParaRPr kumimoji="1" lang="en-US" altLang="ja-JP" sz="1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880721" y="7291049"/>
            <a:ext cx="603509" cy="2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第３期</a:t>
            </a:r>
            <a:endParaRPr kumimoji="1" lang="en-US" altLang="ja-JP" sz="1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 rot="17061181">
            <a:off x="6934489" y="2313754"/>
            <a:ext cx="384861" cy="10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00" b="1" dirty="0" smtClean="0">
                <a:solidFill>
                  <a:schemeClr val="accent5">
                    <a:lumMod val="75000"/>
                  </a:schemeClr>
                </a:solidFill>
              </a:rPr>
              <a:t>33</a:t>
            </a:r>
            <a:r>
              <a:rPr kumimoji="1" lang="en-US" altLang="ja-JP" sz="700" b="1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endParaRPr kumimoji="1" lang="ja-JP" altLang="en-US" sz="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V="1">
            <a:off x="7111671" y="2322015"/>
            <a:ext cx="75760" cy="29315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グループ化 41"/>
          <p:cNvGrpSpPr/>
          <p:nvPr/>
        </p:nvGrpSpPr>
        <p:grpSpPr>
          <a:xfrm>
            <a:off x="3219450" y="2730889"/>
            <a:ext cx="1386342" cy="747554"/>
            <a:chOff x="3400425" y="2405221"/>
            <a:chExt cx="1386342" cy="747554"/>
          </a:xfrm>
        </p:grpSpPr>
        <p:sp>
          <p:nvSpPr>
            <p:cNvPr id="26" name="正方形/長方形 25"/>
            <p:cNvSpPr/>
            <p:nvPr/>
          </p:nvSpPr>
          <p:spPr>
            <a:xfrm>
              <a:off x="3400425" y="2405221"/>
              <a:ext cx="1386342" cy="3552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外周</a:t>
              </a:r>
              <a:r>
                <a:rPr lang="ja-JP" altLang="en-US" sz="8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道路</a:t>
              </a:r>
              <a:r>
                <a:rPr kumimoji="1" lang="ja-JP" altLang="en-US" sz="8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（公共道路）</a:t>
              </a:r>
              <a:endParaRPr kumimoji="1" lang="ja-JP" altLang="en-US" sz="7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29" name="直線コネクタ 28"/>
            <p:cNvCxnSpPr/>
            <p:nvPr/>
          </p:nvCxnSpPr>
          <p:spPr>
            <a:xfrm flipH="1" flipV="1">
              <a:off x="4046538" y="2668960"/>
              <a:ext cx="382587" cy="483815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グループ化 40"/>
          <p:cNvGrpSpPr/>
          <p:nvPr/>
        </p:nvGrpSpPr>
        <p:grpSpPr>
          <a:xfrm>
            <a:off x="1336159" y="4945293"/>
            <a:ext cx="1820202" cy="742047"/>
            <a:chOff x="1257026" y="5017874"/>
            <a:chExt cx="1820202" cy="742047"/>
          </a:xfrm>
        </p:grpSpPr>
        <p:sp>
          <p:nvSpPr>
            <p:cNvPr id="30" name="正方形/長方形 29"/>
            <p:cNvSpPr/>
            <p:nvPr/>
          </p:nvSpPr>
          <p:spPr>
            <a:xfrm>
              <a:off x="1257026" y="5017874"/>
              <a:ext cx="1820202" cy="2518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7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lang="ja-JP" altLang="en-US" sz="7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２・３期区域</a:t>
              </a:r>
              <a:r>
                <a:rPr lang="ja-JP" altLang="en-US" sz="7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</a:t>
              </a:r>
              <a:r>
                <a:rPr lang="ja-JP" altLang="en-US" sz="7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外周道路の配置は、</a:t>
              </a:r>
              <a:endParaRPr lang="en-US" altLang="ja-JP" sz="7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7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夢洲まちづくり構想を踏まえたイメージ</a:t>
              </a:r>
              <a:endParaRPr kumimoji="1" lang="ja-JP" altLang="en-US" sz="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31" name="直線コネクタ 30"/>
            <p:cNvCxnSpPr/>
            <p:nvPr/>
          </p:nvCxnSpPr>
          <p:spPr>
            <a:xfrm flipH="1" flipV="1">
              <a:off x="2312063" y="5276106"/>
              <a:ext cx="382587" cy="483815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正方形/長方形 32"/>
          <p:cNvSpPr/>
          <p:nvPr/>
        </p:nvSpPr>
        <p:spPr>
          <a:xfrm>
            <a:off x="8021941" y="8541422"/>
            <a:ext cx="1082813" cy="251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夢咲トンネル</a:t>
            </a:r>
            <a:endParaRPr kumimoji="1" lang="ja-JP" altLang="en-US" sz="7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 rot="655670">
            <a:off x="6217286" y="2269369"/>
            <a:ext cx="714041" cy="105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水際線</a:t>
            </a:r>
            <a:endParaRPr kumimoji="1" lang="ja-JP" altLang="en-US" sz="7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8577630" y="9007335"/>
            <a:ext cx="1082813" cy="251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至咲洲</a:t>
            </a:r>
            <a:endParaRPr kumimoji="1" lang="ja-JP" altLang="en-US" sz="7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 rot="18585726">
            <a:off x="6092880" y="4645426"/>
            <a:ext cx="666927" cy="223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新駅</a:t>
            </a:r>
            <a:r>
              <a:rPr lang="en-US" altLang="ja-JP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地下</a:t>
            </a:r>
            <a:r>
              <a:rPr lang="en-US" altLang="ja-JP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9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133166" y="3711369"/>
            <a:ext cx="579566" cy="21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第１期</a:t>
            </a:r>
            <a:endParaRPr kumimoji="1" lang="en-US" altLang="ja-JP" sz="1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フリーフォーム 36"/>
          <p:cNvSpPr/>
          <p:nvPr/>
        </p:nvSpPr>
        <p:spPr>
          <a:xfrm>
            <a:off x="4982587" y="2251946"/>
            <a:ext cx="2742456" cy="1171323"/>
          </a:xfrm>
          <a:custGeom>
            <a:avLst/>
            <a:gdLst>
              <a:gd name="connsiteX0" fmla="*/ 292100 w 3924300"/>
              <a:gd name="connsiteY0" fmla="*/ 0 h 2012950"/>
              <a:gd name="connsiteX1" fmla="*/ 0 w 3924300"/>
              <a:gd name="connsiteY1" fmla="*/ 431800 h 2012950"/>
              <a:gd name="connsiteX2" fmla="*/ 88900 w 3924300"/>
              <a:gd name="connsiteY2" fmla="*/ 444500 h 2012950"/>
              <a:gd name="connsiteX3" fmla="*/ 1416050 w 3924300"/>
              <a:gd name="connsiteY3" fmla="*/ 698500 h 2012950"/>
              <a:gd name="connsiteX4" fmla="*/ 1733550 w 3924300"/>
              <a:gd name="connsiteY4" fmla="*/ 844550 h 2012950"/>
              <a:gd name="connsiteX5" fmla="*/ 3086100 w 3924300"/>
              <a:gd name="connsiteY5" fmla="*/ 2012950 h 2012950"/>
              <a:gd name="connsiteX6" fmla="*/ 3194050 w 3924300"/>
              <a:gd name="connsiteY6" fmla="*/ 2006600 h 2012950"/>
              <a:gd name="connsiteX7" fmla="*/ 3397250 w 3924300"/>
              <a:gd name="connsiteY7" fmla="*/ 1835150 h 2012950"/>
              <a:gd name="connsiteX8" fmla="*/ 3924300 w 3924300"/>
              <a:gd name="connsiteY8" fmla="*/ 1200150 h 2012950"/>
              <a:gd name="connsiteX9" fmla="*/ 2908300 w 3924300"/>
              <a:gd name="connsiteY9" fmla="*/ 698500 h 2012950"/>
              <a:gd name="connsiteX10" fmla="*/ 3054350 w 3924300"/>
              <a:gd name="connsiteY10" fmla="*/ 533400 h 2012950"/>
              <a:gd name="connsiteX11" fmla="*/ 292100 w 3924300"/>
              <a:gd name="connsiteY11" fmla="*/ 0 h 2012950"/>
              <a:gd name="connsiteX0" fmla="*/ 292100 w 3924300"/>
              <a:gd name="connsiteY0" fmla="*/ 0 h 2012950"/>
              <a:gd name="connsiteX1" fmla="*/ 0 w 3924300"/>
              <a:gd name="connsiteY1" fmla="*/ 431800 h 2012950"/>
              <a:gd name="connsiteX2" fmla="*/ 88900 w 3924300"/>
              <a:gd name="connsiteY2" fmla="*/ 444500 h 2012950"/>
              <a:gd name="connsiteX3" fmla="*/ 1416050 w 3924300"/>
              <a:gd name="connsiteY3" fmla="*/ 698500 h 2012950"/>
              <a:gd name="connsiteX4" fmla="*/ 1733550 w 3924300"/>
              <a:gd name="connsiteY4" fmla="*/ 844550 h 2012950"/>
              <a:gd name="connsiteX5" fmla="*/ 3086100 w 3924300"/>
              <a:gd name="connsiteY5" fmla="*/ 2012950 h 2012950"/>
              <a:gd name="connsiteX6" fmla="*/ 3194050 w 3924300"/>
              <a:gd name="connsiteY6" fmla="*/ 2006600 h 2012950"/>
              <a:gd name="connsiteX7" fmla="*/ 3397250 w 3924300"/>
              <a:gd name="connsiteY7" fmla="*/ 1835150 h 2012950"/>
              <a:gd name="connsiteX8" fmla="*/ 3924300 w 3924300"/>
              <a:gd name="connsiteY8" fmla="*/ 1200150 h 2012950"/>
              <a:gd name="connsiteX9" fmla="*/ 2908300 w 3924300"/>
              <a:gd name="connsiteY9" fmla="*/ 698500 h 2012950"/>
              <a:gd name="connsiteX10" fmla="*/ 3054350 w 3924300"/>
              <a:gd name="connsiteY10" fmla="*/ 533400 h 2012950"/>
              <a:gd name="connsiteX11" fmla="*/ 292100 w 3924300"/>
              <a:gd name="connsiteY11" fmla="*/ 0 h 2012950"/>
              <a:gd name="connsiteX0" fmla="*/ 292100 w 3924300"/>
              <a:gd name="connsiteY0" fmla="*/ 0 h 2012950"/>
              <a:gd name="connsiteX1" fmla="*/ 0 w 3924300"/>
              <a:gd name="connsiteY1" fmla="*/ 431800 h 2012950"/>
              <a:gd name="connsiteX2" fmla="*/ 88900 w 3924300"/>
              <a:gd name="connsiteY2" fmla="*/ 444500 h 2012950"/>
              <a:gd name="connsiteX3" fmla="*/ 1416050 w 3924300"/>
              <a:gd name="connsiteY3" fmla="*/ 698500 h 2012950"/>
              <a:gd name="connsiteX4" fmla="*/ 1733550 w 3924300"/>
              <a:gd name="connsiteY4" fmla="*/ 844550 h 2012950"/>
              <a:gd name="connsiteX5" fmla="*/ 3086100 w 3924300"/>
              <a:gd name="connsiteY5" fmla="*/ 2012950 h 2012950"/>
              <a:gd name="connsiteX6" fmla="*/ 3194050 w 3924300"/>
              <a:gd name="connsiteY6" fmla="*/ 2006600 h 2012950"/>
              <a:gd name="connsiteX7" fmla="*/ 3397250 w 3924300"/>
              <a:gd name="connsiteY7" fmla="*/ 1835150 h 2012950"/>
              <a:gd name="connsiteX8" fmla="*/ 3924300 w 3924300"/>
              <a:gd name="connsiteY8" fmla="*/ 1200150 h 2012950"/>
              <a:gd name="connsiteX9" fmla="*/ 2908300 w 3924300"/>
              <a:gd name="connsiteY9" fmla="*/ 698500 h 2012950"/>
              <a:gd name="connsiteX10" fmla="*/ 3054350 w 3924300"/>
              <a:gd name="connsiteY10" fmla="*/ 533400 h 2012950"/>
              <a:gd name="connsiteX11" fmla="*/ 292100 w 3924300"/>
              <a:gd name="connsiteY11" fmla="*/ 0 h 2012950"/>
              <a:gd name="connsiteX0" fmla="*/ 292100 w 3924300"/>
              <a:gd name="connsiteY0" fmla="*/ 0 h 2012950"/>
              <a:gd name="connsiteX1" fmla="*/ 0 w 3924300"/>
              <a:gd name="connsiteY1" fmla="*/ 431800 h 2012950"/>
              <a:gd name="connsiteX2" fmla="*/ 107950 w 3924300"/>
              <a:gd name="connsiteY2" fmla="*/ 444500 h 2012950"/>
              <a:gd name="connsiteX3" fmla="*/ 1416050 w 3924300"/>
              <a:gd name="connsiteY3" fmla="*/ 698500 h 2012950"/>
              <a:gd name="connsiteX4" fmla="*/ 1733550 w 3924300"/>
              <a:gd name="connsiteY4" fmla="*/ 844550 h 2012950"/>
              <a:gd name="connsiteX5" fmla="*/ 3086100 w 3924300"/>
              <a:gd name="connsiteY5" fmla="*/ 2012950 h 2012950"/>
              <a:gd name="connsiteX6" fmla="*/ 3194050 w 3924300"/>
              <a:gd name="connsiteY6" fmla="*/ 2006600 h 2012950"/>
              <a:gd name="connsiteX7" fmla="*/ 3397250 w 3924300"/>
              <a:gd name="connsiteY7" fmla="*/ 1835150 h 2012950"/>
              <a:gd name="connsiteX8" fmla="*/ 3924300 w 3924300"/>
              <a:gd name="connsiteY8" fmla="*/ 1200150 h 2012950"/>
              <a:gd name="connsiteX9" fmla="*/ 2908300 w 3924300"/>
              <a:gd name="connsiteY9" fmla="*/ 698500 h 2012950"/>
              <a:gd name="connsiteX10" fmla="*/ 3054350 w 3924300"/>
              <a:gd name="connsiteY10" fmla="*/ 533400 h 2012950"/>
              <a:gd name="connsiteX11" fmla="*/ 292100 w 3924300"/>
              <a:gd name="connsiteY11" fmla="*/ 0 h 2012950"/>
              <a:gd name="connsiteX0" fmla="*/ 292100 w 3924300"/>
              <a:gd name="connsiteY0" fmla="*/ 0 h 2012950"/>
              <a:gd name="connsiteX1" fmla="*/ 0 w 3924300"/>
              <a:gd name="connsiteY1" fmla="*/ 431800 h 2012950"/>
              <a:gd name="connsiteX2" fmla="*/ 107950 w 3924300"/>
              <a:gd name="connsiteY2" fmla="*/ 438150 h 2012950"/>
              <a:gd name="connsiteX3" fmla="*/ 1416050 w 3924300"/>
              <a:gd name="connsiteY3" fmla="*/ 698500 h 2012950"/>
              <a:gd name="connsiteX4" fmla="*/ 1733550 w 3924300"/>
              <a:gd name="connsiteY4" fmla="*/ 844550 h 2012950"/>
              <a:gd name="connsiteX5" fmla="*/ 3086100 w 3924300"/>
              <a:gd name="connsiteY5" fmla="*/ 2012950 h 2012950"/>
              <a:gd name="connsiteX6" fmla="*/ 3194050 w 3924300"/>
              <a:gd name="connsiteY6" fmla="*/ 2006600 h 2012950"/>
              <a:gd name="connsiteX7" fmla="*/ 3397250 w 3924300"/>
              <a:gd name="connsiteY7" fmla="*/ 1835150 h 2012950"/>
              <a:gd name="connsiteX8" fmla="*/ 3924300 w 3924300"/>
              <a:gd name="connsiteY8" fmla="*/ 1200150 h 2012950"/>
              <a:gd name="connsiteX9" fmla="*/ 2908300 w 3924300"/>
              <a:gd name="connsiteY9" fmla="*/ 698500 h 2012950"/>
              <a:gd name="connsiteX10" fmla="*/ 3054350 w 3924300"/>
              <a:gd name="connsiteY10" fmla="*/ 533400 h 2012950"/>
              <a:gd name="connsiteX11" fmla="*/ 292100 w 3924300"/>
              <a:gd name="connsiteY11" fmla="*/ 0 h 2012950"/>
              <a:gd name="connsiteX0" fmla="*/ 314448 w 3946648"/>
              <a:gd name="connsiteY0" fmla="*/ 0 h 2012950"/>
              <a:gd name="connsiteX1" fmla="*/ 22348 w 3946648"/>
              <a:gd name="connsiteY1" fmla="*/ 431800 h 2012950"/>
              <a:gd name="connsiteX2" fmla="*/ 130298 w 3946648"/>
              <a:gd name="connsiteY2" fmla="*/ 438150 h 2012950"/>
              <a:gd name="connsiteX3" fmla="*/ 1438398 w 3946648"/>
              <a:gd name="connsiteY3" fmla="*/ 692150 h 2012950"/>
              <a:gd name="connsiteX4" fmla="*/ 1755898 w 3946648"/>
              <a:gd name="connsiteY4" fmla="*/ 844550 h 2012950"/>
              <a:gd name="connsiteX5" fmla="*/ 3108448 w 3946648"/>
              <a:gd name="connsiteY5" fmla="*/ 2012950 h 2012950"/>
              <a:gd name="connsiteX6" fmla="*/ 3216398 w 3946648"/>
              <a:gd name="connsiteY6" fmla="*/ 2006600 h 2012950"/>
              <a:gd name="connsiteX7" fmla="*/ 3419598 w 3946648"/>
              <a:gd name="connsiteY7" fmla="*/ 1835150 h 2012950"/>
              <a:gd name="connsiteX8" fmla="*/ 3946648 w 3946648"/>
              <a:gd name="connsiteY8" fmla="*/ 1200150 h 2012950"/>
              <a:gd name="connsiteX9" fmla="*/ 2930648 w 3946648"/>
              <a:gd name="connsiteY9" fmla="*/ 698500 h 2012950"/>
              <a:gd name="connsiteX10" fmla="*/ 3076698 w 3946648"/>
              <a:gd name="connsiteY10" fmla="*/ 533400 h 2012950"/>
              <a:gd name="connsiteX11" fmla="*/ 314448 w 3946648"/>
              <a:gd name="connsiteY11" fmla="*/ 0 h 2012950"/>
              <a:gd name="connsiteX0" fmla="*/ 314448 w 3946648"/>
              <a:gd name="connsiteY0" fmla="*/ 0 h 2012950"/>
              <a:gd name="connsiteX1" fmla="*/ 22348 w 3946648"/>
              <a:gd name="connsiteY1" fmla="*/ 431800 h 2012950"/>
              <a:gd name="connsiteX2" fmla="*/ 130298 w 3946648"/>
              <a:gd name="connsiteY2" fmla="*/ 438150 h 2012950"/>
              <a:gd name="connsiteX3" fmla="*/ 1438398 w 3946648"/>
              <a:gd name="connsiteY3" fmla="*/ 692150 h 2012950"/>
              <a:gd name="connsiteX4" fmla="*/ 1787648 w 3946648"/>
              <a:gd name="connsiteY4" fmla="*/ 863600 h 2012950"/>
              <a:gd name="connsiteX5" fmla="*/ 3108448 w 3946648"/>
              <a:gd name="connsiteY5" fmla="*/ 2012950 h 2012950"/>
              <a:gd name="connsiteX6" fmla="*/ 3216398 w 3946648"/>
              <a:gd name="connsiteY6" fmla="*/ 2006600 h 2012950"/>
              <a:gd name="connsiteX7" fmla="*/ 3419598 w 3946648"/>
              <a:gd name="connsiteY7" fmla="*/ 1835150 h 2012950"/>
              <a:gd name="connsiteX8" fmla="*/ 3946648 w 3946648"/>
              <a:gd name="connsiteY8" fmla="*/ 1200150 h 2012950"/>
              <a:gd name="connsiteX9" fmla="*/ 2930648 w 3946648"/>
              <a:gd name="connsiteY9" fmla="*/ 698500 h 2012950"/>
              <a:gd name="connsiteX10" fmla="*/ 3076698 w 3946648"/>
              <a:gd name="connsiteY10" fmla="*/ 533400 h 2012950"/>
              <a:gd name="connsiteX11" fmla="*/ 314448 w 3946648"/>
              <a:gd name="connsiteY11" fmla="*/ 0 h 2012950"/>
              <a:gd name="connsiteX0" fmla="*/ 314448 w 3946648"/>
              <a:gd name="connsiteY0" fmla="*/ 0 h 2006600"/>
              <a:gd name="connsiteX1" fmla="*/ 22348 w 3946648"/>
              <a:gd name="connsiteY1" fmla="*/ 431800 h 2006600"/>
              <a:gd name="connsiteX2" fmla="*/ 130298 w 3946648"/>
              <a:gd name="connsiteY2" fmla="*/ 438150 h 2006600"/>
              <a:gd name="connsiteX3" fmla="*/ 1438398 w 3946648"/>
              <a:gd name="connsiteY3" fmla="*/ 692150 h 2006600"/>
              <a:gd name="connsiteX4" fmla="*/ 1787648 w 3946648"/>
              <a:gd name="connsiteY4" fmla="*/ 863600 h 2006600"/>
              <a:gd name="connsiteX5" fmla="*/ 3083048 w 3946648"/>
              <a:gd name="connsiteY5" fmla="*/ 1974850 h 2006600"/>
              <a:gd name="connsiteX6" fmla="*/ 3216398 w 3946648"/>
              <a:gd name="connsiteY6" fmla="*/ 2006600 h 2006600"/>
              <a:gd name="connsiteX7" fmla="*/ 3419598 w 3946648"/>
              <a:gd name="connsiteY7" fmla="*/ 1835150 h 2006600"/>
              <a:gd name="connsiteX8" fmla="*/ 3946648 w 3946648"/>
              <a:gd name="connsiteY8" fmla="*/ 1200150 h 2006600"/>
              <a:gd name="connsiteX9" fmla="*/ 2930648 w 3946648"/>
              <a:gd name="connsiteY9" fmla="*/ 698500 h 2006600"/>
              <a:gd name="connsiteX10" fmla="*/ 3076698 w 3946648"/>
              <a:gd name="connsiteY10" fmla="*/ 533400 h 2006600"/>
              <a:gd name="connsiteX11" fmla="*/ 314448 w 3946648"/>
              <a:gd name="connsiteY11" fmla="*/ 0 h 2006600"/>
              <a:gd name="connsiteX0" fmla="*/ 314448 w 3927598"/>
              <a:gd name="connsiteY0" fmla="*/ 0 h 2006600"/>
              <a:gd name="connsiteX1" fmla="*/ 22348 w 3927598"/>
              <a:gd name="connsiteY1" fmla="*/ 431800 h 2006600"/>
              <a:gd name="connsiteX2" fmla="*/ 130298 w 3927598"/>
              <a:gd name="connsiteY2" fmla="*/ 438150 h 2006600"/>
              <a:gd name="connsiteX3" fmla="*/ 1438398 w 3927598"/>
              <a:gd name="connsiteY3" fmla="*/ 692150 h 2006600"/>
              <a:gd name="connsiteX4" fmla="*/ 1787648 w 3927598"/>
              <a:gd name="connsiteY4" fmla="*/ 863600 h 2006600"/>
              <a:gd name="connsiteX5" fmla="*/ 3083048 w 3927598"/>
              <a:gd name="connsiteY5" fmla="*/ 1974850 h 2006600"/>
              <a:gd name="connsiteX6" fmla="*/ 3216398 w 3927598"/>
              <a:gd name="connsiteY6" fmla="*/ 2006600 h 2006600"/>
              <a:gd name="connsiteX7" fmla="*/ 3419598 w 3927598"/>
              <a:gd name="connsiteY7" fmla="*/ 1835150 h 2006600"/>
              <a:gd name="connsiteX8" fmla="*/ 3927598 w 3927598"/>
              <a:gd name="connsiteY8" fmla="*/ 1200150 h 2006600"/>
              <a:gd name="connsiteX9" fmla="*/ 2930648 w 3927598"/>
              <a:gd name="connsiteY9" fmla="*/ 698500 h 2006600"/>
              <a:gd name="connsiteX10" fmla="*/ 3076698 w 3927598"/>
              <a:gd name="connsiteY10" fmla="*/ 533400 h 2006600"/>
              <a:gd name="connsiteX11" fmla="*/ 314448 w 3927598"/>
              <a:gd name="connsiteY11" fmla="*/ 0 h 2006600"/>
              <a:gd name="connsiteX0" fmla="*/ 314448 w 3927598"/>
              <a:gd name="connsiteY0" fmla="*/ 0 h 2006600"/>
              <a:gd name="connsiteX1" fmla="*/ 22348 w 3927598"/>
              <a:gd name="connsiteY1" fmla="*/ 431800 h 2006600"/>
              <a:gd name="connsiteX2" fmla="*/ 130298 w 3927598"/>
              <a:gd name="connsiteY2" fmla="*/ 438150 h 2006600"/>
              <a:gd name="connsiteX3" fmla="*/ 1438398 w 3927598"/>
              <a:gd name="connsiteY3" fmla="*/ 692150 h 2006600"/>
              <a:gd name="connsiteX4" fmla="*/ 1787648 w 3927598"/>
              <a:gd name="connsiteY4" fmla="*/ 863600 h 2006600"/>
              <a:gd name="connsiteX5" fmla="*/ 3083048 w 3927598"/>
              <a:gd name="connsiteY5" fmla="*/ 1974850 h 2006600"/>
              <a:gd name="connsiteX6" fmla="*/ 3216398 w 3927598"/>
              <a:gd name="connsiteY6" fmla="*/ 2006600 h 2006600"/>
              <a:gd name="connsiteX7" fmla="*/ 3406898 w 3927598"/>
              <a:gd name="connsiteY7" fmla="*/ 1828800 h 2006600"/>
              <a:gd name="connsiteX8" fmla="*/ 3927598 w 3927598"/>
              <a:gd name="connsiteY8" fmla="*/ 1200150 h 2006600"/>
              <a:gd name="connsiteX9" fmla="*/ 2930648 w 3927598"/>
              <a:gd name="connsiteY9" fmla="*/ 698500 h 2006600"/>
              <a:gd name="connsiteX10" fmla="*/ 3076698 w 3927598"/>
              <a:gd name="connsiteY10" fmla="*/ 533400 h 2006600"/>
              <a:gd name="connsiteX11" fmla="*/ 314448 w 3927598"/>
              <a:gd name="connsiteY11" fmla="*/ 0 h 2006600"/>
              <a:gd name="connsiteX0" fmla="*/ 292100 w 3905250"/>
              <a:gd name="connsiteY0" fmla="*/ 0 h 2006600"/>
              <a:gd name="connsiteX1" fmla="*/ 0 w 3905250"/>
              <a:gd name="connsiteY1" fmla="*/ 431800 h 2006600"/>
              <a:gd name="connsiteX2" fmla="*/ 107950 w 3905250"/>
              <a:gd name="connsiteY2" fmla="*/ 438150 h 2006600"/>
              <a:gd name="connsiteX3" fmla="*/ 1416050 w 3905250"/>
              <a:gd name="connsiteY3" fmla="*/ 692150 h 2006600"/>
              <a:gd name="connsiteX4" fmla="*/ 1765300 w 3905250"/>
              <a:gd name="connsiteY4" fmla="*/ 863600 h 2006600"/>
              <a:gd name="connsiteX5" fmla="*/ 3060700 w 3905250"/>
              <a:gd name="connsiteY5" fmla="*/ 1974850 h 2006600"/>
              <a:gd name="connsiteX6" fmla="*/ 3194050 w 3905250"/>
              <a:gd name="connsiteY6" fmla="*/ 2006600 h 2006600"/>
              <a:gd name="connsiteX7" fmla="*/ 3384550 w 3905250"/>
              <a:gd name="connsiteY7" fmla="*/ 1828800 h 2006600"/>
              <a:gd name="connsiteX8" fmla="*/ 3905250 w 3905250"/>
              <a:gd name="connsiteY8" fmla="*/ 1200150 h 2006600"/>
              <a:gd name="connsiteX9" fmla="*/ 2908300 w 3905250"/>
              <a:gd name="connsiteY9" fmla="*/ 698500 h 2006600"/>
              <a:gd name="connsiteX10" fmla="*/ 3054350 w 3905250"/>
              <a:gd name="connsiteY10" fmla="*/ 533400 h 2006600"/>
              <a:gd name="connsiteX11" fmla="*/ 292100 w 3905250"/>
              <a:gd name="connsiteY11" fmla="*/ 0 h 2006600"/>
              <a:gd name="connsiteX0" fmla="*/ 292100 w 3905250"/>
              <a:gd name="connsiteY0" fmla="*/ 0 h 2006600"/>
              <a:gd name="connsiteX1" fmla="*/ 0 w 3905250"/>
              <a:gd name="connsiteY1" fmla="*/ 431800 h 2006600"/>
              <a:gd name="connsiteX2" fmla="*/ 107950 w 3905250"/>
              <a:gd name="connsiteY2" fmla="*/ 438150 h 2006600"/>
              <a:gd name="connsiteX3" fmla="*/ 1416050 w 3905250"/>
              <a:gd name="connsiteY3" fmla="*/ 692150 h 2006600"/>
              <a:gd name="connsiteX4" fmla="*/ 1765300 w 3905250"/>
              <a:gd name="connsiteY4" fmla="*/ 863600 h 2006600"/>
              <a:gd name="connsiteX5" fmla="*/ 3060700 w 3905250"/>
              <a:gd name="connsiteY5" fmla="*/ 1974850 h 2006600"/>
              <a:gd name="connsiteX6" fmla="*/ 3194050 w 3905250"/>
              <a:gd name="connsiteY6" fmla="*/ 2006600 h 2006600"/>
              <a:gd name="connsiteX7" fmla="*/ 3384550 w 3905250"/>
              <a:gd name="connsiteY7" fmla="*/ 1828800 h 2006600"/>
              <a:gd name="connsiteX8" fmla="*/ 3905250 w 3905250"/>
              <a:gd name="connsiteY8" fmla="*/ 1200150 h 2006600"/>
              <a:gd name="connsiteX9" fmla="*/ 2908300 w 3905250"/>
              <a:gd name="connsiteY9" fmla="*/ 698500 h 2006600"/>
              <a:gd name="connsiteX10" fmla="*/ 3054350 w 3905250"/>
              <a:gd name="connsiteY10" fmla="*/ 533400 h 2006600"/>
              <a:gd name="connsiteX11" fmla="*/ 292100 w 3905250"/>
              <a:gd name="connsiteY11" fmla="*/ 0 h 2006600"/>
              <a:gd name="connsiteX0" fmla="*/ 314448 w 3927598"/>
              <a:gd name="connsiteY0" fmla="*/ 0 h 2006600"/>
              <a:gd name="connsiteX1" fmla="*/ 22348 w 3927598"/>
              <a:gd name="connsiteY1" fmla="*/ 425450 h 2006600"/>
              <a:gd name="connsiteX2" fmla="*/ 130298 w 3927598"/>
              <a:gd name="connsiteY2" fmla="*/ 438150 h 2006600"/>
              <a:gd name="connsiteX3" fmla="*/ 1438398 w 3927598"/>
              <a:gd name="connsiteY3" fmla="*/ 692150 h 2006600"/>
              <a:gd name="connsiteX4" fmla="*/ 1787648 w 3927598"/>
              <a:gd name="connsiteY4" fmla="*/ 863600 h 2006600"/>
              <a:gd name="connsiteX5" fmla="*/ 3083048 w 3927598"/>
              <a:gd name="connsiteY5" fmla="*/ 1974850 h 2006600"/>
              <a:gd name="connsiteX6" fmla="*/ 3216398 w 3927598"/>
              <a:gd name="connsiteY6" fmla="*/ 2006600 h 2006600"/>
              <a:gd name="connsiteX7" fmla="*/ 3406898 w 3927598"/>
              <a:gd name="connsiteY7" fmla="*/ 1828800 h 2006600"/>
              <a:gd name="connsiteX8" fmla="*/ 3927598 w 3927598"/>
              <a:gd name="connsiteY8" fmla="*/ 1200150 h 2006600"/>
              <a:gd name="connsiteX9" fmla="*/ 2930648 w 3927598"/>
              <a:gd name="connsiteY9" fmla="*/ 698500 h 2006600"/>
              <a:gd name="connsiteX10" fmla="*/ 3076698 w 3927598"/>
              <a:gd name="connsiteY10" fmla="*/ 533400 h 2006600"/>
              <a:gd name="connsiteX11" fmla="*/ 314448 w 3927598"/>
              <a:gd name="connsiteY11" fmla="*/ 0 h 2006600"/>
              <a:gd name="connsiteX0" fmla="*/ 292100 w 3905250"/>
              <a:gd name="connsiteY0" fmla="*/ 0 h 2006600"/>
              <a:gd name="connsiteX1" fmla="*/ 0 w 3905250"/>
              <a:gd name="connsiteY1" fmla="*/ 425450 h 2006600"/>
              <a:gd name="connsiteX2" fmla="*/ 107950 w 3905250"/>
              <a:gd name="connsiteY2" fmla="*/ 438150 h 2006600"/>
              <a:gd name="connsiteX3" fmla="*/ 1416050 w 3905250"/>
              <a:gd name="connsiteY3" fmla="*/ 692150 h 2006600"/>
              <a:gd name="connsiteX4" fmla="*/ 1765300 w 3905250"/>
              <a:gd name="connsiteY4" fmla="*/ 863600 h 2006600"/>
              <a:gd name="connsiteX5" fmla="*/ 3060700 w 3905250"/>
              <a:gd name="connsiteY5" fmla="*/ 1974850 h 2006600"/>
              <a:gd name="connsiteX6" fmla="*/ 3194050 w 3905250"/>
              <a:gd name="connsiteY6" fmla="*/ 2006600 h 2006600"/>
              <a:gd name="connsiteX7" fmla="*/ 3384550 w 3905250"/>
              <a:gd name="connsiteY7" fmla="*/ 1828800 h 2006600"/>
              <a:gd name="connsiteX8" fmla="*/ 3905250 w 3905250"/>
              <a:gd name="connsiteY8" fmla="*/ 1200150 h 2006600"/>
              <a:gd name="connsiteX9" fmla="*/ 2908300 w 3905250"/>
              <a:gd name="connsiteY9" fmla="*/ 698500 h 2006600"/>
              <a:gd name="connsiteX10" fmla="*/ 3054350 w 3905250"/>
              <a:gd name="connsiteY10" fmla="*/ 533400 h 2006600"/>
              <a:gd name="connsiteX11" fmla="*/ 292100 w 3905250"/>
              <a:gd name="connsiteY11" fmla="*/ 0 h 2006600"/>
              <a:gd name="connsiteX0" fmla="*/ 292100 w 3905250"/>
              <a:gd name="connsiteY0" fmla="*/ 0 h 2006600"/>
              <a:gd name="connsiteX1" fmla="*/ 0 w 3905250"/>
              <a:gd name="connsiteY1" fmla="*/ 425450 h 2006600"/>
              <a:gd name="connsiteX2" fmla="*/ 107950 w 3905250"/>
              <a:gd name="connsiteY2" fmla="*/ 438150 h 2006600"/>
              <a:gd name="connsiteX3" fmla="*/ 1416050 w 3905250"/>
              <a:gd name="connsiteY3" fmla="*/ 692150 h 2006600"/>
              <a:gd name="connsiteX4" fmla="*/ 1765300 w 3905250"/>
              <a:gd name="connsiteY4" fmla="*/ 876300 h 2006600"/>
              <a:gd name="connsiteX5" fmla="*/ 3060700 w 3905250"/>
              <a:gd name="connsiteY5" fmla="*/ 1974850 h 2006600"/>
              <a:gd name="connsiteX6" fmla="*/ 3194050 w 3905250"/>
              <a:gd name="connsiteY6" fmla="*/ 2006600 h 2006600"/>
              <a:gd name="connsiteX7" fmla="*/ 3384550 w 3905250"/>
              <a:gd name="connsiteY7" fmla="*/ 1828800 h 2006600"/>
              <a:gd name="connsiteX8" fmla="*/ 3905250 w 3905250"/>
              <a:gd name="connsiteY8" fmla="*/ 1200150 h 2006600"/>
              <a:gd name="connsiteX9" fmla="*/ 2908300 w 3905250"/>
              <a:gd name="connsiteY9" fmla="*/ 698500 h 2006600"/>
              <a:gd name="connsiteX10" fmla="*/ 3054350 w 3905250"/>
              <a:gd name="connsiteY10" fmla="*/ 533400 h 2006600"/>
              <a:gd name="connsiteX11" fmla="*/ 292100 w 3905250"/>
              <a:gd name="connsiteY11" fmla="*/ 0 h 2006600"/>
              <a:gd name="connsiteX0" fmla="*/ 292100 w 3905250"/>
              <a:gd name="connsiteY0" fmla="*/ 0 h 2006600"/>
              <a:gd name="connsiteX1" fmla="*/ 0 w 3905250"/>
              <a:gd name="connsiteY1" fmla="*/ 425450 h 2006600"/>
              <a:gd name="connsiteX2" fmla="*/ 107950 w 3905250"/>
              <a:gd name="connsiteY2" fmla="*/ 438150 h 2006600"/>
              <a:gd name="connsiteX3" fmla="*/ 1416050 w 3905250"/>
              <a:gd name="connsiteY3" fmla="*/ 692150 h 2006600"/>
              <a:gd name="connsiteX4" fmla="*/ 1765300 w 3905250"/>
              <a:gd name="connsiteY4" fmla="*/ 876300 h 2006600"/>
              <a:gd name="connsiteX5" fmla="*/ 3067050 w 3905250"/>
              <a:gd name="connsiteY5" fmla="*/ 1974850 h 2006600"/>
              <a:gd name="connsiteX6" fmla="*/ 3194050 w 3905250"/>
              <a:gd name="connsiteY6" fmla="*/ 2006600 h 2006600"/>
              <a:gd name="connsiteX7" fmla="*/ 3384550 w 3905250"/>
              <a:gd name="connsiteY7" fmla="*/ 1828800 h 2006600"/>
              <a:gd name="connsiteX8" fmla="*/ 3905250 w 3905250"/>
              <a:gd name="connsiteY8" fmla="*/ 1200150 h 2006600"/>
              <a:gd name="connsiteX9" fmla="*/ 2908300 w 3905250"/>
              <a:gd name="connsiteY9" fmla="*/ 698500 h 2006600"/>
              <a:gd name="connsiteX10" fmla="*/ 3054350 w 3905250"/>
              <a:gd name="connsiteY10" fmla="*/ 533400 h 2006600"/>
              <a:gd name="connsiteX11" fmla="*/ 292100 w 3905250"/>
              <a:gd name="connsiteY11" fmla="*/ 0 h 2006600"/>
              <a:gd name="connsiteX0" fmla="*/ 292100 w 3905250"/>
              <a:gd name="connsiteY0" fmla="*/ 0 h 2006600"/>
              <a:gd name="connsiteX1" fmla="*/ 0 w 3905250"/>
              <a:gd name="connsiteY1" fmla="*/ 425450 h 2006600"/>
              <a:gd name="connsiteX2" fmla="*/ 107950 w 3905250"/>
              <a:gd name="connsiteY2" fmla="*/ 438150 h 2006600"/>
              <a:gd name="connsiteX3" fmla="*/ 1416050 w 3905250"/>
              <a:gd name="connsiteY3" fmla="*/ 692150 h 2006600"/>
              <a:gd name="connsiteX4" fmla="*/ 1765300 w 3905250"/>
              <a:gd name="connsiteY4" fmla="*/ 876300 h 2006600"/>
              <a:gd name="connsiteX5" fmla="*/ 3092450 w 3905250"/>
              <a:gd name="connsiteY5" fmla="*/ 2006600 h 2006600"/>
              <a:gd name="connsiteX6" fmla="*/ 3194050 w 3905250"/>
              <a:gd name="connsiteY6" fmla="*/ 2006600 h 2006600"/>
              <a:gd name="connsiteX7" fmla="*/ 3384550 w 3905250"/>
              <a:gd name="connsiteY7" fmla="*/ 1828800 h 2006600"/>
              <a:gd name="connsiteX8" fmla="*/ 3905250 w 3905250"/>
              <a:gd name="connsiteY8" fmla="*/ 1200150 h 2006600"/>
              <a:gd name="connsiteX9" fmla="*/ 2908300 w 3905250"/>
              <a:gd name="connsiteY9" fmla="*/ 698500 h 2006600"/>
              <a:gd name="connsiteX10" fmla="*/ 3054350 w 3905250"/>
              <a:gd name="connsiteY10" fmla="*/ 533400 h 2006600"/>
              <a:gd name="connsiteX11" fmla="*/ 292100 w 3905250"/>
              <a:gd name="connsiteY11" fmla="*/ 0 h 200660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2908300 w 3905250"/>
              <a:gd name="connsiteY9" fmla="*/ 590550 h 1898650"/>
              <a:gd name="connsiteX10" fmla="*/ 3054350 w 3905250"/>
              <a:gd name="connsiteY10" fmla="*/ 425450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2908300 w 3905250"/>
              <a:gd name="connsiteY9" fmla="*/ 590550 h 1898650"/>
              <a:gd name="connsiteX10" fmla="*/ 2940050 w 3905250"/>
              <a:gd name="connsiteY10" fmla="*/ 527050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2901950 w 3905250"/>
              <a:gd name="connsiteY9" fmla="*/ 584200 h 1898650"/>
              <a:gd name="connsiteX10" fmla="*/ 2940050 w 3905250"/>
              <a:gd name="connsiteY10" fmla="*/ 527050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2901950 w 3905250"/>
              <a:gd name="connsiteY9" fmla="*/ 584200 h 1898650"/>
              <a:gd name="connsiteX10" fmla="*/ 2952750 w 3905250"/>
              <a:gd name="connsiteY10" fmla="*/ 533400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2916238 w 3905250"/>
              <a:gd name="connsiteY9" fmla="*/ 588963 h 1898650"/>
              <a:gd name="connsiteX10" fmla="*/ 2952750 w 3905250"/>
              <a:gd name="connsiteY10" fmla="*/ 533400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2906713 w 3905250"/>
              <a:gd name="connsiteY9" fmla="*/ 584200 h 1898650"/>
              <a:gd name="connsiteX10" fmla="*/ 2952750 w 3905250"/>
              <a:gd name="connsiteY10" fmla="*/ 533400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3025776 w 3905250"/>
              <a:gd name="connsiteY9" fmla="*/ 646112 h 1898650"/>
              <a:gd name="connsiteX10" fmla="*/ 2952750 w 3905250"/>
              <a:gd name="connsiteY10" fmla="*/ 533400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3025776 w 3905250"/>
              <a:gd name="connsiteY9" fmla="*/ 646112 h 1898650"/>
              <a:gd name="connsiteX10" fmla="*/ 3038475 w 3905250"/>
              <a:gd name="connsiteY10" fmla="*/ 542925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3025776 w 3905250"/>
              <a:gd name="connsiteY9" fmla="*/ 646112 h 1898650"/>
              <a:gd name="connsiteX10" fmla="*/ 3048000 w 3905250"/>
              <a:gd name="connsiteY10" fmla="*/ 547688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3035301 w 3905250"/>
              <a:gd name="connsiteY9" fmla="*/ 655637 h 1898650"/>
              <a:gd name="connsiteX10" fmla="*/ 3048000 w 3905250"/>
              <a:gd name="connsiteY10" fmla="*/ 547688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3035301 w 3905250"/>
              <a:gd name="connsiteY9" fmla="*/ 655637 h 1898650"/>
              <a:gd name="connsiteX10" fmla="*/ 3081337 w 3905250"/>
              <a:gd name="connsiteY10" fmla="*/ 552450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3035301 w 3905250"/>
              <a:gd name="connsiteY9" fmla="*/ 655637 h 1898650"/>
              <a:gd name="connsiteX10" fmla="*/ 3067049 w 3905250"/>
              <a:gd name="connsiteY10" fmla="*/ 547687 h 1898650"/>
              <a:gd name="connsiteX11" fmla="*/ 215900 w 3905250"/>
              <a:gd name="connsiteY11" fmla="*/ 0 h 1898650"/>
              <a:gd name="connsiteX0" fmla="*/ 215900 w 3885055"/>
              <a:gd name="connsiteY0" fmla="*/ 0 h 1898650"/>
              <a:gd name="connsiteX1" fmla="*/ 0 w 3885055"/>
              <a:gd name="connsiteY1" fmla="*/ 317500 h 1898650"/>
              <a:gd name="connsiteX2" fmla="*/ 107950 w 3885055"/>
              <a:gd name="connsiteY2" fmla="*/ 330200 h 1898650"/>
              <a:gd name="connsiteX3" fmla="*/ 1416050 w 3885055"/>
              <a:gd name="connsiteY3" fmla="*/ 584200 h 1898650"/>
              <a:gd name="connsiteX4" fmla="*/ 1765300 w 3885055"/>
              <a:gd name="connsiteY4" fmla="*/ 768350 h 1898650"/>
              <a:gd name="connsiteX5" fmla="*/ 3092450 w 3885055"/>
              <a:gd name="connsiteY5" fmla="*/ 1898650 h 1898650"/>
              <a:gd name="connsiteX6" fmla="*/ 3194050 w 3885055"/>
              <a:gd name="connsiteY6" fmla="*/ 1898650 h 1898650"/>
              <a:gd name="connsiteX7" fmla="*/ 3384550 w 3885055"/>
              <a:gd name="connsiteY7" fmla="*/ 1720850 h 1898650"/>
              <a:gd name="connsiteX8" fmla="*/ 3885055 w 3885055"/>
              <a:gd name="connsiteY8" fmla="*/ 1102327 h 1898650"/>
              <a:gd name="connsiteX9" fmla="*/ 3035301 w 3885055"/>
              <a:gd name="connsiteY9" fmla="*/ 655637 h 1898650"/>
              <a:gd name="connsiteX10" fmla="*/ 3067049 w 3885055"/>
              <a:gd name="connsiteY10" fmla="*/ 547687 h 1898650"/>
              <a:gd name="connsiteX11" fmla="*/ 215900 w 3885055"/>
              <a:gd name="connsiteY11" fmla="*/ 0 h 1898650"/>
              <a:gd name="connsiteX0" fmla="*/ 215900 w 3885055"/>
              <a:gd name="connsiteY0" fmla="*/ 0 h 1898650"/>
              <a:gd name="connsiteX1" fmla="*/ 0 w 3885055"/>
              <a:gd name="connsiteY1" fmla="*/ 317500 h 1898650"/>
              <a:gd name="connsiteX2" fmla="*/ 107950 w 3885055"/>
              <a:gd name="connsiteY2" fmla="*/ 330200 h 1898650"/>
              <a:gd name="connsiteX3" fmla="*/ 1416050 w 3885055"/>
              <a:gd name="connsiteY3" fmla="*/ 584200 h 1898650"/>
              <a:gd name="connsiteX4" fmla="*/ 1765300 w 3885055"/>
              <a:gd name="connsiteY4" fmla="*/ 768350 h 1898650"/>
              <a:gd name="connsiteX5" fmla="*/ 3092450 w 3885055"/>
              <a:gd name="connsiteY5" fmla="*/ 1898650 h 1898650"/>
              <a:gd name="connsiteX6" fmla="*/ 3194050 w 3885055"/>
              <a:gd name="connsiteY6" fmla="*/ 1898650 h 1898650"/>
              <a:gd name="connsiteX7" fmla="*/ 3384550 w 3885055"/>
              <a:gd name="connsiteY7" fmla="*/ 1720850 h 1898650"/>
              <a:gd name="connsiteX8" fmla="*/ 3885055 w 3885055"/>
              <a:gd name="connsiteY8" fmla="*/ 1102327 h 1898650"/>
              <a:gd name="connsiteX9" fmla="*/ 3035301 w 3885055"/>
              <a:gd name="connsiteY9" fmla="*/ 665765 h 1898650"/>
              <a:gd name="connsiteX10" fmla="*/ 3067049 w 3885055"/>
              <a:gd name="connsiteY10" fmla="*/ 547687 h 1898650"/>
              <a:gd name="connsiteX11" fmla="*/ 215900 w 3885055"/>
              <a:gd name="connsiteY11" fmla="*/ 0 h 1898650"/>
              <a:gd name="connsiteX0" fmla="*/ 215900 w 3885055"/>
              <a:gd name="connsiteY0" fmla="*/ 0 h 1898650"/>
              <a:gd name="connsiteX1" fmla="*/ 0 w 3885055"/>
              <a:gd name="connsiteY1" fmla="*/ 317500 h 1898650"/>
              <a:gd name="connsiteX2" fmla="*/ 107950 w 3885055"/>
              <a:gd name="connsiteY2" fmla="*/ 330200 h 1898650"/>
              <a:gd name="connsiteX3" fmla="*/ 1416050 w 3885055"/>
              <a:gd name="connsiteY3" fmla="*/ 584200 h 1898650"/>
              <a:gd name="connsiteX4" fmla="*/ 1765300 w 3885055"/>
              <a:gd name="connsiteY4" fmla="*/ 768350 h 1898650"/>
              <a:gd name="connsiteX5" fmla="*/ 3092450 w 3885055"/>
              <a:gd name="connsiteY5" fmla="*/ 1898650 h 1898650"/>
              <a:gd name="connsiteX6" fmla="*/ 3194050 w 3885055"/>
              <a:gd name="connsiteY6" fmla="*/ 1898650 h 1898650"/>
              <a:gd name="connsiteX7" fmla="*/ 3384550 w 3885055"/>
              <a:gd name="connsiteY7" fmla="*/ 1720850 h 1898650"/>
              <a:gd name="connsiteX8" fmla="*/ 3885055 w 3885055"/>
              <a:gd name="connsiteY8" fmla="*/ 1102327 h 1898650"/>
              <a:gd name="connsiteX9" fmla="*/ 3035301 w 3885055"/>
              <a:gd name="connsiteY9" fmla="*/ 665765 h 1898650"/>
              <a:gd name="connsiteX10" fmla="*/ 3289195 w 3885055"/>
              <a:gd name="connsiteY10" fmla="*/ 578069 h 1898650"/>
              <a:gd name="connsiteX11" fmla="*/ 215900 w 3885055"/>
              <a:gd name="connsiteY11" fmla="*/ 0 h 1898650"/>
              <a:gd name="connsiteX0" fmla="*/ 215900 w 3885055"/>
              <a:gd name="connsiteY0" fmla="*/ 0 h 1898650"/>
              <a:gd name="connsiteX1" fmla="*/ 0 w 3885055"/>
              <a:gd name="connsiteY1" fmla="*/ 317500 h 1898650"/>
              <a:gd name="connsiteX2" fmla="*/ 107950 w 3885055"/>
              <a:gd name="connsiteY2" fmla="*/ 330200 h 1898650"/>
              <a:gd name="connsiteX3" fmla="*/ 1416050 w 3885055"/>
              <a:gd name="connsiteY3" fmla="*/ 584200 h 1898650"/>
              <a:gd name="connsiteX4" fmla="*/ 1765300 w 3885055"/>
              <a:gd name="connsiteY4" fmla="*/ 768350 h 1898650"/>
              <a:gd name="connsiteX5" fmla="*/ 3092450 w 3885055"/>
              <a:gd name="connsiteY5" fmla="*/ 1898650 h 1898650"/>
              <a:gd name="connsiteX6" fmla="*/ 3194050 w 3885055"/>
              <a:gd name="connsiteY6" fmla="*/ 1898650 h 1898650"/>
              <a:gd name="connsiteX7" fmla="*/ 3384550 w 3885055"/>
              <a:gd name="connsiteY7" fmla="*/ 1720850 h 1898650"/>
              <a:gd name="connsiteX8" fmla="*/ 3885055 w 3885055"/>
              <a:gd name="connsiteY8" fmla="*/ 1102327 h 1898650"/>
              <a:gd name="connsiteX9" fmla="*/ 3116081 w 3885055"/>
              <a:gd name="connsiteY9" fmla="*/ 706275 h 1898650"/>
              <a:gd name="connsiteX10" fmla="*/ 3289195 w 3885055"/>
              <a:gd name="connsiteY10" fmla="*/ 578069 h 1898650"/>
              <a:gd name="connsiteX11" fmla="*/ 215900 w 3885055"/>
              <a:gd name="connsiteY11" fmla="*/ 0 h 1898650"/>
              <a:gd name="connsiteX0" fmla="*/ 215900 w 3885055"/>
              <a:gd name="connsiteY0" fmla="*/ 0 h 1898650"/>
              <a:gd name="connsiteX1" fmla="*/ 0 w 3885055"/>
              <a:gd name="connsiteY1" fmla="*/ 317500 h 1898650"/>
              <a:gd name="connsiteX2" fmla="*/ 107950 w 3885055"/>
              <a:gd name="connsiteY2" fmla="*/ 330200 h 1898650"/>
              <a:gd name="connsiteX3" fmla="*/ 1390806 w 3885055"/>
              <a:gd name="connsiteY3" fmla="*/ 589264 h 1898650"/>
              <a:gd name="connsiteX4" fmla="*/ 1765300 w 3885055"/>
              <a:gd name="connsiteY4" fmla="*/ 768350 h 1898650"/>
              <a:gd name="connsiteX5" fmla="*/ 3092450 w 3885055"/>
              <a:gd name="connsiteY5" fmla="*/ 1898650 h 1898650"/>
              <a:gd name="connsiteX6" fmla="*/ 3194050 w 3885055"/>
              <a:gd name="connsiteY6" fmla="*/ 1898650 h 1898650"/>
              <a:gd name="connsiteX7" fmla="*/ 3384550 w 3885055"/>
              <a:gd name="connsiteY7" fmla="*/ 1720850 h 1898650"/>
              <a:gd name="connsiteX8" fmla="*/ 3885055 w 3885055"/>
              <a:gd name="connsiteY8" fmla="*/ 1102327 h 1898650"/>
              <a:gd name="connsiteX9" fmla="*/ 3116081 w 3885055"/>
              <a:gd name="connsiteY9" fmla="*/ 706275 h 1898650"/>
              <a:gd name="connsiteX10" fmla="*/ 3289195 w 3885055"/>
              <a:gd name="connsiteY10" fmla="*/ 578069 h 1898650"/>
              <a:gd name="connsiteX11" fmla="*/ 215900 w 3885055"/>
              <a:gd name="connsiteY11" fmla="*/ 0 h 1898650"/>
              <a:gd name="connsiteX0" fmla="*/ 215900 w 3885055"/>
              <a:gd name="connsiteY0" fmla="*/ 0 h 1898650"/>
              <a:gd name="connsiteX1" fmla="*/ 0 w 3885055"/>
              <a:gd name="connsiteY1" fmla="*/ 317500 h 1898650"/>
              <a:gd name="connsiteX2" fmla="*/ 1390806 w 3885055"/>
              <a:gd name="connsiteY2" fmla="*/ 589264 h 1898650"/>
              <a:gd name="connsiteX3" fmla="*/ 1765300 w 3885055"/>
              <a:gd name="connsiteY3" fmla="*/ 768350 h 1898650"/>
              <a:gd name="connsiteX4" fmla="*/ 3092450 w 3885055"/>
              <a:gd name="connsiteY4" fmla="*/ 1898650 h 1898650"/>
              <a:gd name="connsiteX5" fmla="*/ 3194050 w 3885055"/>
              <a:gd name="connsiteY5" fmla="*/ 1898650 h 1898650"/>
              <a:gd name="connsiteX6" fmla="*/ 3384550 w 3885055"/>
              <a:gd name="connsiteY6" fmla="*/ 1720850 h 1898650"/>
              <a:gd name="connsiteX7" fmla="*/ 3885055 w 3885055"/>
              <a:gd name="connsiteY7" fmla="*/ 1102327 h 1898650"/>
              <a:gd name="connsiteX8" fmla="*/ 3116081 w 3885055"/>
              <a:gd name="connsiteY8" fmla="*/ 706275 h 1898650"/>
              <a:gd name="connsiteX9" fmla="*/ 3289195 w 3885055"/>
              <a:gd name="connsiteY9" fmla="*/ 578069 h 1898650"/>
              <a:gd name="connsiteX10" fmla="*/ 215900 w 3885055"/>
              <a:gd name="connsiteY10" fmla="*/ 0 h 1898650"/>
              <a:gd name="connsiteX0" fmla="*/ 54339 w 3723494"/>
              <a:gd name="connsiteY0" fmla="*/ 0 h 1898650"/>
              <a:gd name="connsiteX1" fmla="*/ 0 w 3723494"/>
              <a:gd name="connsiteY1" fmla="*/ 352947 h 1898650"/>
              <a:gd name="connsiteX2" fmla="*/ 1229245 w 3723494"/>
              <a:gd name="connsiteY2" fmla="*/ 589264 h 1898650"/>
              <a:gd name="connsiteX3" fmla="*/ 1603739 w 3723494"/>
              <a:gd name="connsiteY3" fmla="*/ 768350 h 1898650"/>
              <a:gd name="connsiteX4" fmla="*/ 2930889 w 3723494"/>
              <a:gd name="connsiteY4" fmla="*/ 1898650 h 1898650"/>
              <a:gd name="connsiteX5" fmla="*/ 3032489 w 3723494"/>
              <a:gd name="connsiteY5" fmla="*/ 1898650 h 1898650"/>
              <a:gd name="connsiteX6" fmla="*/ 3222989 w 3723494"/>
              <a:gd name="connsiteY6" fmla="*/ 1720850 h 1898650"/>
              <a:gd name="connsiteX7" fmla="*/ 3723494 w 3723494"/>
              <a:gd name="connsiteY7" fmla="*/ 1102327 h 1898650"/>
              <a:gd name="connsiteX8" fmla="*/ 2954520 w 3723494"/>
              <a:gd name="connsiteY8" fmla="*/ 706275 h 1898650"/>
              <a:gd name="connsiteX9" fmla="*/ 3127634 w 3723494"/>
              <a:gd name="connsiteY9" fmla="*/ 578069 h 1898650"/>
              <a:gd name="connsiteX10" fmla="*/ 54339 w 3723494"/>
              <a:gd name="connsiteY10" fmla="*/ 0 h 1898650"/>
              <a:gd name="connsiteX0" fmla="*/ 165412 w 3723494"/>
              <a:gd name="connsiteY0" fmla="*/ 0 h 1883458"/>
              <a:gd name="connsiteX1" fmla="*/ 0 w 3723494"/>
              <a:gd name="connsiteY1" fmla="*/ 337755 h 1883458"/>
              <a:gd name="connsiteX2" fmla="*/ 1229245 w 3723494"/>
              <a:gd name="connsiteY2" fmla="*/ 574072 h 1883458"/>
              <a:gd name="connsiteX3" fmla="*/ 1603739 w 3723494"/>
              <a:gd name="connsiteY3" fmla="*/ 753158 h 1883458"/>
              <a:gd name="connsiteX4" fmla="*/ 2930889 w 3723494"/>
              <a:gd name="connsiteY4" fmla="*/ 1883458 h 1883458"/>
              <a:gd name="connsiteX5" fmla="*/ 3032489 w 3723494"/>
              <a:gd name="connsiteY5" fmla="*/ 1883458 h 1883458"/>
              <a:gd name="connsiteX6" fmla="*/ 3222989 w 3723494"/>
              <a:gd name="connsiteY6" fmla="*/ 1705658 h 1883458"/>
              <a:gd name="connsiteX7" fmla="*/ 3723494 w 3723494"/>
              <a:gd name="connsiteY7" fmla="*/ 1087135 h 1883458"/>
              <a:gd name="connsiteX8" fmla="*/ 2954520 w 3723494"/>
              <a:gd name="connsiteY8" fmla="*/ 691083 h 1883458"/>
              <a:gd name="connsiteX9" fmla="*/ 3127634 w 3723494"/>
              <a:gd name="connsiteY9" fmla="*/ 562877 h 1883458"/>
              <a:gd name="connsiteX10" fmla="*/ 165412 w 3723494"/>
              <a:gd name="connsiteY10" fmla="*/ 0 h 1883458"/>
              <a:gd name="connsiteX0" fmla="*/ 205802 w 3763884"/>
              <a:gd name="connsiteY0" fmla="*/ 0 h 1883458"/>
              <a:gd name="connsiteX1" fmla="*/ 0 w 3763884"/>
              <a:gd name="connsiteY1" fmla="*/ 342819 h 1883458"/>
              <a:gd name="connsiteX2" fmla="*/ 1269635 w 3763884"/>
              <a:gd name="connsiteY2" fmla="*/ 574072 h 1883458"/>
              <a:gd name="connsiteX3" fmla="*/ 1644129 w 3763884"/>
              <a:gd name="connsiteY3" fmla="*/ 753158 h 1883458"/>
              <a:gd name="connsiteX4" fmla="*/ 2971279 w 3763884"/>
              <a:gd name="connsiteY4" fmla="*/ 1883458 h 1883458"/>
              <a:gd name="connsiteX5" fmla="*/ 3072879 w 3763884"/>
              <a:gd name="connsiteY5" fmla="*/ 1883458 h 1883458"/>
              <a:gd name="connsiteX6" fmla="*/ 3263379 w 3763884"/>
              <a:gd name="connsiteY6" fmla="*/ 1705658 h 1883458"/>
              <a:gd name="connsiteX7" fmla="*/ 3763884 w 3763884"/>
              <a:gd name="connsiteY7" fmla="*/ 1087135 h 1883458"/>
              <a:gd name="connsiteX8" fmla="*/ 2994910 w 3763884"/>
              <a:gd name="connsiteY8" fmla="*/ 691083 h 1883458"/>
              <a:gd name="connsiteX9" fmla="*/ 3168024 w 3763884"/>
              <a:gd name="connsiteY9" fmla="*/ 562877 h 1883458"/>
              <a:gd name="connsiteX10" fmla="*/ 205802 w 3763884"/>
              <a:gd name="connsiteY10" fmla="*/ 0 h 1883458"/>
              <a:gd name="connsiteX0" fmla="*/ 205802 w 3763884"/>
              <a:gd name="connsiteY0" fmla="*/ 0 h 1883458"/>
              <a:gd name="connsiteX1" fmla="*/ 0 w 3763884"/>
              <a:gd name="connsiteY1" fmla="*/ 342819 h 1883458"/>
              <a:gd name="connsiteX2" fmla="*/ 1224197 w 3763884"/>
              <a:gd name="connsiteY2" fmla="*/ 563945 h 1883458"/>
              <a:gd name="connsiteX3" fmla="*/ 1644129 w 3763884"/>
              <a:gd name="connsiteY3" fmla="*/ 753158 h 1883458"/>
              <a:gd name="connsiteX4" fmla="*/ 2971279 w 3763884"/>
              <a:gd name="connsiteY4" fmla="*/ 1883458 h 1883458"/>
              <a:gd name="connsiteX5" fmla="*/ 3072879 w 3763884"/>
              <a:gd name="connsiteY5" fmla="*/ 1883458 h 1883458"/>
              <a:gd name="connsiteX6" fmla="*/ 3263379 w 3763884"/>
              <a:gd name="connsiteY6" fmla="*/ 1705658 h 1883458"/>
              <a:gd name="connsiteX7" fmla="*/ 3763884 w 3763884"/>
              <a:gd name="connsiteY7" fmla="*/ 1087135 h 1883458"/>
              <a:gd name="connsiteX8" fmla="*/ 2994910 w 3763884"/>
              <a:gd name="connsiteY8" fmla="*/ 691083 h 1883458"/>
              <a:gd name="connsiteX9" fmla="*/ 3168024 w 3763884"/>
              <a:gd name="connsiteY9" fmla="*/ 562877 h 1883458"/>
              <a:gd name="connsiteX10" fmla="*/ 205802 w 3763884"/>
              <a:gd name="connsiteY10" fmla="*/ 0 h 1883458"/>
              <a:gd name="connsiteX0" fmla="*/ 210850 w 3768932"/>
              <a:gd name="connsiteY0" fmla="*/ 0 h 1883458"/>
              <a:gd name="connsiteX1" fmla="*/ 0 w 3768932"/>
              <a:gd name="connsiteY1" fmla="*/ 337755 h 1883458"/>
              <a:gd name="connsiteX2" fmla="*/ 1229245 w 3768932"/>
              <a:gd name="connsiteY2" fmla="*/ 563945 h 1883458"/>
              <a:gd name="connsiteX3" fmla="*/ 1649177 w 3768932"/>
              <a:gd name="connsiteY3" fmla="*/ 753158 h 1883458"/>
              <a:gd name="connsiteX4" fmla="*/ 2976327 w 3768932"/>
              <a:gd name="connsiteY4" fmla="*/ 1883458 h 1883458"/>
              <a:gd name="connsiteX5" fmla="*/ 3077927 w 3768932"/>
              <a:gd name="connsiteY5" fmla="*/ 1883458 h 1883458"/>
              <a:gd name="connsiteX6" fmla="*/ 3268427 w 3768932"/>
              <a:gd name="connsiteY6" fmla="*/ 1705658 h 1883458"/>
              <a:gd name="connsiteX7" fmla="*/ 3768932 w 3768932"/>
              <a:gd name="connsiteY7" fmla="*/ 1087135 h 1883458"/>
              <a:gd name="connsiteX8" fmla="*/ 2999958 w 3768932"/>
              <a:gd name="connsiteY8" fmla="*/ 691083 h 1883458"/>
              <a:gd name="connsiteX9" fmla="*/ 3173072 w 3768932"/>
              <a:gd name="connsiteY9" fmla="*/ 562877 h 1883458"/>
              <a:gd name="connsiteX10" fmla="*/ 210850 w 3768932"/>
              <a:gd name="connsiteY10" fmla="*/ 0 h 1883458"/>
              <a:gd name="connsiteX0" fmla="*/ 210850 w 3768932"/>
              <a:gd name="connsiteY0" fmla="*/ 0 h 1883458"/>
              <a:gd name="connsiteX1" fmla="*/ 0 w 3768932"/>
              <a:gd name="connsiteY1" fmla="*/ 337755 h 1883458"/>
              <a:gd name="connsiteX2" fmla="*/ 1229245 w 3768932"/>
              <a:gd name="connsiteY2" fmla="*/ 563945 h 1883458"/>
              <a:gd name="connsiteX3" fmla="*/ 1649177 w 3768932"/>
              <a:gd name="connsiteY3" fmla="*/ 753158 h 1883458"/>
              <a:gd name="connsiteX4" fmla="*/ 2976327 w 3768932"/>
              <a:gd name="connsiteY4" fmla="*/ 1883458 h 1883458"/>
              <a:gd name="connsiteX5" fmla="*/ 3077927 w 3768932"/>
              <a:gd name="connsiteY5" fmla="*/ 1883458 h 1883458"/>
              <a:gd name="connsiteX6" fmla="*/ 3268427 w 3768932"/>
              <a:gd name="connsiteY6" fmla="*/ 1705658 h 1883458"/>
              <a:gd name="connsiteX7" fmla="*/ 3768932 w 3768932"/>
              <a:gd name="connsiteY7" fmla="*/ 1087135 h 1883458"/>
              <a:gd name="connsiteX8" fmla="*/ 2999958 w 3768932"/>
              <a:gd name="connsiteY8" fmla="*/ 691083 h 1883458"/>
              <a:gd name="connsiteX9" fmla="*/ 3137730 w 3768932"/>
              <a:gd name="connsiteY9" fmla="*/ 557813 h 1883458"/>
              <a:gd name="connsiteX10" fmla="*/ 210850 w 3768932"/>
              <a:gd name="connsiteY10" fmla="*/ 0 h 1883458"/>
              <a:gd name="connsiteX0" fmla="*/ 210850 w 3768932"/>
              <a:gd name="connsiteY0" fmla="*/ 0 h 1883458"/>
              <a:gd name="connsiteX1" fmla="*/ 0 w 3768932"/>
              <a:gd name="connsiteY1" fmla="*/ 337755 h 1883458"/>
              <a:gd name="connsiteX2" fmla="*/ 1229245 w 3768932"/>
              <a:gd name="connsiteY2" fmla="*/ 563945 h 1883458"/>
              <a:gd name="connsiteX3" fmla="*/ 1649177 w 3768932"/>
              <a:gd name="connsiteY3" fmla="*/ 753158 h 1883458"/>
              <a:gd name="connsiteX4" fmla="*/ 2976327 w 3768932"/>
              <a:gd name="connsiteY4" fmla="*/ 1883458 h 1883458"/>
              <a:gd name="connsiteX5" fmla="*/ 3077927 w 3768932"/>
              <a:gd name="connsiteY5" fmla="*/ 1883458 h 1883458"/>
              <a:gd name="connsiteX6" fmla="*/ 3268427 w 3768932"/>
              <a:gd name="connsiteY6" fmla="*/ 1705658 h 1883458"/>
              <a:gd name="connsiteX7" fmla="*/ 3768932 w 3768932"/>
              <a:gd name="connsiteY7" fmla="*/ 1087135 h 1883458"/>
              <a:gd name="connsiteX8" fmla="*/ 2999958 w 3768932"/>
              <a:gd name="connsiteY8" fmla="*/ 691083 h 1883458"/>
              <a:gd name="connsiteX9" fmla="*/ 3127633 w 3768932"/>
              <a:gd name="connsiteY9" fmla="*/ 547686 h 1883458"/>
              <a:gd name="connsiteX10" fmla="*/ 210850 w 3768932"/>
              <a:gd name="connsiteY10" fmla="*/ 0 h 1883458"/>
              <a:gd name="connsiteX0" fmla="*/ 210850 w 3768932"/>
              <a:gd name="connsiteY0" fmla="*/ 0 h 1883458"/>
              <a:gd name="connsiteX1" fmla="*/ 0 w 3768932"/>
              <a:gd name="connsiteY1" fmla="*/ 337755 h 1883458"/>
              <a:gd name="connsiteX2" fmla="*/ 1229245 w 3768932"/>
              <a:gd name="connsiteY2" fmla="*/ 563945 h 1883458"/>
              <a:gd name="connsiteX3" fmla="*/ 1649177 w 3768932"/>
              <a:gd name="connsiteY3" fmla="*/ 753158 h 1883458"/>
              <a:gd name="connsiteX4" fmla="*/ 2976327 w 3768932"/>
              <a:gd name="connsiteY4" fmla="*/ 1883458 h 1883458"/>
              <a:gd name="connsiteX5" fmla="*/ 3077927 w 3768932"/>
              <a:gd name="connsiteY5" fmla="*/ 1883458 h 1883458"/>
              <a:gd name="connsiteX6" fmla="*/ 3268427 w 3768932"/>
              <a:gd name="connsiteY6" fmla="*/ 1705658 h 1883458"/>
              <a:gd name="connsiteX7" fmla="*/ 3768932 w 3768932"/>
              <a:gd name="connsiteY7" fmla="*/ 1087135 h 1883458"/>
              <a:gd name="connsiteX8" fmla="*/ 2999958 w 3768932"/>
              <a:gd name="connsiteY8" fmla="*/ 691083 h 1883458"/>
              <a:gd name="connsiteX9" fmla="*/ 3117535 w 3768932"/>
              <a:gd name="connsiteY9" fmla="*/ 562876 h 1883458"/>
              <a:gd name="connsiteX10" fmla="*/ 210850 w 3768932"/>
              <a:gd name="connsiteY10" fmla="*/ 0 h 1883458"/>
              <a:gd name="connsiteX0" fmla="*/ 210850 w 3768932"/>
              <a:gd name="connsiteY0" fmla="*/ 0 h 1883458"/>
              <a:gd name="connsiteX1" fmla="*/ 0 w 3768932"/>
              <a:gd name="connsiteY1" fmla="*/ 337755 h 1883458"/>
              <a:gd name="connsiteX2" fmla="*/ 67790 w 3768932"/>
              <a:gd name="connsiteY2" fmla="*/ 347031 h 1883458"/>
              <a:gd name="connsiteX3" fmla="*/ 1229245 w 3768932"/>
              <a:gd name="connsiteY3" fmla="*/ 563945 h 1883458"/>
              <a:gd name="connsiteX4" fmla="*/ 1649177 w 3768932"/>
              <a:gd name="connsiteY4" fmla="*/ 753158 h 1883458"/>
              <a:gd name="connsiteX5" fmla="*/ 2976327 w 3768932"/>
              <a:gd name="connsiteY5" fmla="*/ 1883458 h 1883458"/>
              <a:gd name="connsiteX6" fmla="*/ 3077927 w 3768932"/>
              <a:gd name="connsiteY6" fmla="*/ 1883458 h 1883458"/>
              <a:gd name="connsiteX7" fmla="*/ 3268427 w 3768932"/>
              <a:gd name="connsiteY7" fmla="*/ 1705658 h 1883458"/>
              <a:gd name="connsiteX8" fmla="*/ 3768932 w 3768932"/>
              <a:gd name="connsiteY8" fmla="*/ 1087135 h 1883458"/>
              <a:gd name="connsiteX9" fmla="*/ 2999958 w 3768932"/>
              <a:gd name="connsiteY9" fmla="*/ 691083 h 1883458"/>
              <a:gd name="connsiteX10" fmla="*/ 3117535 w 3768932"/>
              <a:gd name="connsiteY10" fmla="*/ 562876 h 1883458"/>
              <a:gd name="connsiteX11" fmla="*/ 210850 w 3768932"/>
              <a:gd name="connsiteY11" fmla="*/ 0 h 1883458"/>
              <a:gd name="connsiteX0" fmla="*/ 256290 w 3814372"/>
              <a:gd name="connsiteY0" fmla="*/ 0 h 1883458"/>
              <a:gd name="connsiteX1" fmla="*/ 0 w 3814372"/>
              <a:gd name="connsiteY1" fmla="*/ 342820 h 1883458"/>
              <a:gd name="connsiteX2" fmla="*/ 113230 w 3814372"/>
              <a:gd name="connsiteY2" fmla="*/ 347031 h 1883458"/>
              <a:gd name="connsiteX3" fmla="*/ 1274685 w 3814372"/>
              <a:gd name="connsiteY3" fmla="*/ 563945 h 1883458"/>
              <a:gd name="connsiteX4" fmla="*/ 1694617 w 3814372"/>
              <a:gd name="connsiteY4" fmla="*/ 753158 h 1883458"/>
              <a:gd name="connsiteX5" fmla="*/ 3021767 w 3814372"/>
              <a:gd name="connsiteY5" fmla="*/ 1883458 h 1883458"/>
              <a:gd name="connsiteX6" fmla="*/ 3123367 w 3814372"/>
              <a:gd name="connsiteY6" fmla="*/ 1883458 h 1883458"/>
              <a:gd name="connsiteX7" fmla="*/ 3313867 w 3814372"/>
              <a:gd name="connsiteY7" fmla="*/ 1705658 h 1883458"/>
              <a:gd name="connsiteX8" fmla="*/ 3814372 w 3814372"/>
              <a:gd name="connsiteY8" fmla="*/ 1087135 h 1883458"/>
              <a:gd name="connsiteX9" fmla="*/ 3045398 w 3814372"/>
              <a:gd name="connsiteY9" fmla="*/ 691083 h 1883458"/>
              <a:gd name="connsiteX10" fmla="*/ 3162975 w 3814372"/>
              <a:gd name="connsiteY10" fmla="*/ 562876 h 1883458"/>
              <a:gd name="connsiteX11" fmla="*/ 256290 w 3814372"/>
              <a:gd name="connsiteY11" fmla="*/ 0 h 1883458"/>
              <a:gd name="connsiteX0" fmla="*/ 205802 w 3814372"/>
              <a:gd name="connsiteY0" fmla="*/ 0 h 1888522"/>
              <a:gd name="connsiteX1" fmla="*/ 0 w 3814372"/>
              <a:gd name="connsiteY1" fmla="*/ 347884 h 1888522"/>
              <a:gd name="connsiteX2" fmla="*/ 113230 w 3814372"/>
              <a:gd name="connsiteY2" fmla="*/ 352095 h 1888522"/>
              <a:gd name="connsiteX3" fmla="*/ 1274685 w 3814372"/>
              <a:gd name="connsiteY3" fmla="*/ 569009 h 1888522"/>
              <a:gd name="connsiteX4" fmla="*/ 1694617 w 3814372"/>
              <a:gd name="connsiteY4" fmla="*/ 758222 h 1888522"/>
              <a:gd name="connsiteX5" fmla="*/ 3021767 w 3814372"/>
              <a:gd name="connsiteY5" fmla="*/ 1888522 h 1888522"/>
              <a:gd name="connsiteX6" fmla="*/ 3123367 w 3814372"/>
              <a:gd name="connsiteY6" fmla="*/ 1888522 h 1888522"/>
              <a:gd name="connsiteX7" fmla="*/ 3313867 w 3814372"/>
              <a:gd name="connsiteY7" fmla="*/ 1710722 h 1888522"/>
              <a:gd name="connsiteX8" fmla="*/ 3814372 w 3814372"/>
              <a:gd name="connsiteY8" fmla="*/ 1092199 h 1888522"/>
              <a:gd name="connsiteX9" fmla="*/ 3045398 w 3814372"/>
              <a:gd name="connsiteY9" fmla="*/ 696147 h 1888522"/>
              <a:gd name="connsiteX10" fmla="*/ 3162975 w 3814372"/>
              <a:gd name="connsiteY10" fmla="*/ 567940 h 1888522"/>
              <a:gd name="connsiteX11" fmla="*/ 205802 w 3814372"/>
              <a:gd name="connsiteY11" fmla="*/ 0 h 1888522"/>
              <a:gd name="connsiteX0" fmla="*/ 210851 w 3814372"/>
              <a:gd name="connsiteY0" fmla="*/ 0 h 1893585"/>
              <a:gd name="connsiteX1" fmla="*/ 0 w 3814372"/>
              <a:gd name="connsiteY1" fmla="*/ 352947 h 1893585"/>
              <a:gd name="connsiteX2" fmla="*/ 113230 w 3814372"/>
              <a:gd name="connsiteY2" fmla="*/ 357158 h 1893585"/>
              <a:gd name="connsiteX3" fmla="*/ 1274685 w 3814372"/>
              <a:gd name="connsiteY3" fmla="*/ 574072 h 1893585"/>
              <a:gd name="connsiteX4" fmla="*/ 1694617 w 3814372"/>
              <a:gd name="connsiteY4" fmla="*/ 763285 h 1893585"/>
              <a:gd name="connsiteX5" fmla="*/ 3021767 w 3814372"/>
              <a:gd name="connsiteY5" fmla="*/ 1893585 h 1893585"/>
              <a:gd name="connsiteX6" fmla="*/ 3123367 w 3814372"/>
              <a:gd name="connsiteY6" fmla="*/ 1893585 h 1893585"/>
              <a:gd name="connsiteX7" fmla="*/ 3313867 w 3814372"/>
              <a:gd name="connsiteY7" fmla="*/ 1715785 h 1893585"/>
              <a:gd name="connsiteX8" fmla="*/ 3814372 w 3814372"/>
              <a:gd name="connsiteY8" fmla="*/ 1097262 h 1893585"/>
              <a:gd name="connsiteX9" fmla="*/ 3045398 w 3814372"/>
              <a:gd name="connsiteY9" fmla="*/ 701210 h 1893585"/>
              <a:gd name="connsiteX10" fmla="*/ 3162975 w 3814372"/>
              <a:gd name="connsiteY10" fmla="*/ 573003 h 1893585"/>
              <a:gd name="connsiteX11" fmla="*/ 210851 w 3814372"/>
              <a:gd name="connsiteY11" fmla="*/ 0 h 1893585"/>
              <a:gd name="connsiteX0" fmla="*/ 240395 w 3843916"/>
              <a:gd name="connsiteY0" fmla="*/ 0 h 1893585"/>
              <a:gd name="connsiteX1" fmla="*/ 29544 w 3843916"/>
              <a:gd name="connsiteY1" fmla="*/ 352947 h 1893585"/>
              <a:gd name="connsiteX2" fmla="*/ 142774 w 3843916"/>
              <a:gd name="connsiteY2" fmla="*/ 357158 h 1893585"/>
              <a:gd name="connsiteX3" fmla="*/ 1304229 w 3843916"/>
              <a:gd name="connsiteY3" fmla="*/ 574072 h 1893585"/>
              <a:gd name="connsiteX4" fmla="*/ 1724161 w 3843916"/>
              <a:gd name="connsiteY4" fmla="*/ 763285 h 1893585"/>
              <a:gd name="connsiteX5" fmla="*/ 3051311 w 3843916"/>
              <a:gd name="connsiteY5" fmla="*/ 1893585 h 1893585"/>
              <a:gd name="connsiteX6" fmla="*/ 3152911 w 3843916"/>
              <a:gd name="connsiteY6" fmla="*/ 1893585 h 1893585"/>
              <a:gd name="connsiteX7" fmla="*/ 3343411 w 3843916"/>
              <a:gd name="connsiteY7" fmla="*/ 1715785 h 1893585"/>
              <a:gd name="connsiteX8" fmla="*/ 3843916 w 3843916"/>
              <a:gd name="connsiteY8" fmla="*/ 1097262 h 1893585"/>
              <a:gd name="connsiteX9" fmla="*/ 3074942 w 3843916"/>
              <a:gd name="connsiteY9" fmla="*/ 701210 h 1893585"/>
              <a:gd name="connsiteX10" fmla="*/ 3192519 w 3843916"/>
              <a:gd name="connsiteY10" fmla="*/ 573003 h 1893585"/>
              <a:gd name="connsiteX11" fmla="*/ 240395 w 3843916"/>
              <a:gd name="connsiteY11" fmla="*/ 0 h 1893585"/>
              <a:gd name="connsiteX0" fmla="*/ 219715 w 3823236"/>
              <a:gd name="connsiteY0" fmla="*/ 0 h 1893585"/>
              <a:gd name="connsiteX1" fmla="*/ 8864 w 3823236"/>
              <a:gd name="connsiteY1" fmla="*/ 352947 h 1893585"/>
              <a:gd name="connsiteX2" fmla="*/ 187728 w 3823236"/>
              <a:gd name="connsiteY2" fmla="*/ 362221 h 1893585"/>
              <a:gd name="connsiteX3" fmla="*/ 1283549 w 3823236"/>
              <a:gd name="connsiteY3" fmla="*/ 574072 h 1893585"/>
              <a:gd name="connsiteX4" fmla="*/ 1703481 w 3823236"/>
              <a:gd name="connsiteY4" fmla="*/ 763285 h 1893585"/>
              <a:gd name="connsiteX5" fmla="*/ 3030631 w 3823236"/>
              <a:gd name="connsiteY5" fmla="*/ 1893585 h 1893585"/>
              <a:gd name="connsiteX6" fmla="*/ 3132231 w 3823236"/>
              <a:gd name="connsiteY6" fmla="*/ 1893585 h 1893585"/>
              <a:gd name="connsiteX7" fmla="*/ 3322731 w 3823236"/>
              <a:gd name="connsiteY7" fmla="*/ 1715785 h 1893585"/>
              <a:gd name="connsiteX8" fmla="*/ 3823236 w 3823236"/>
              <a:gd name="connsiteY8" fmla="*/ 1097262 h 1893585"/>
              <a:gd name="connsiteX9" fmla="*/ 3054262 w 3823236"/>
              <a:gd name="connsiteY9" fmla="*/ 701210 h 1893585"/>
              <a:gd name="connsiteX10" fmla="*/ 3171839 w 3823236"/>
              <a:gd name="connsiteY10" fmla="*/ 573003 h 1893585"/>
              <a:gd name="connsiteX11" fmla="*/ 219715 w 3823236"/>
              <a:gd name="connsiteY11" fmla="*/ 0 h 1893585"/>
              <a:gd name="connsiteX0" fmla="*/ 207743 w 3811264"/>
              <a:gd name="connsiteY0" fmla="*/ 0 h 1893585"/>
              <a:gd name="connsiteX1" fmla="*/ 12037 w 3811264"/>
              <a:gd name="connsiteY1" fmla="*/ 337755 h 1893585"/>
              <a:gd name="connsiteX2" fmla="*/ 175756 w 3811264"/>
              <a:gd name="connsiteY2" fmla="*/ 362221 h 1893585"/>
              <a:gd name="connsiteX3" fmla="*/ 1271577 w 3811264"/>
              <a:gd name="connsiteY3" fmla="*/ 574072 h 1893585"/>
              <a:gd name="connsiteX4" fmla="*/ 1691509 w 3811264"/>
              <a:gd name="connsiteY4" fmla="*/ 763285 h 1893585"/>
              <a:gd name="connsiteX5" fmla="*/ 3018659 w 3811264"/>
              <a:gd name="connsiteY5" fmla="*/ 1893585 h 1893585"/>
              <a:gd name="connsiteX6" fmla="*/ 3120259 w 3811264"/>
              <a:gd name="connsiteY6" fmla="*/ 1893585 h 1893585"/>
              <a:gd name="connsiteX7" fmla="*/ 3310759 w 3811264"/>
              <a:gd name="connsiteY7" fmla="*/ 1715785 h 1893585"/>
              <a:gd name="connsiteX8" fmla="*/ 3811264 w 3811264"/>
              <a:gd name="connsiteY8" fmla="*/ 1097262 h 1893585"/>
              <a:gd name="connsiteX9" fmla="*/ 3042290 w 3811264"/>
              <a:gd name="connsiteY9" fmla="*/ 701210 h 1893585"/>
              <a:gd name="connsiteX10" fmla="*/ 3159867 w 3811264"/>
              <a:gd name="connsiteY10" fmla="*/ 573003 h 1893585"/>
              <a:gd name="connsiteX11" fmla="*/ 207743 w 3811264"/>
              <a:gd name="connsiteY11" fmla="*/ 0 h 1893585"/>
              <a:gd name="connsiteX0" fmla="*/ 212225 w 3815746"/>
              <a:gd name="connsiteY0" fmla="*/ 0 h 1893585"/>
              <a:gd name="connsiteX1" fmla="*/ 16519 w 3815746"/>
              <a:gd name="connsiteY1" fmla="*/ 337755 h 1893585"/>
              <a:gd name="connsiteX2" fmla="*/ 180238 w 3815746"/>
              <a:gd name="connsiteY2" fmla="*/ 362221 h 1893585"/>
              <a:gd name="connsiteX3" fmla="*/ 1276059 w 3815746"/>
              <a:gd name="connsiteY3" fmla="*/ 574072 h 1893585"/>
              <a:gd name="connsiteX4" fmla="*/ 1695991 w 3815746"/>
              <a:gd name="connsiteY4" fmla="*/ 763285 h 1893585"/>
              <a:gd name="connsiteX5" fmla="*/ 3023141 w 3815746"/>
              <a:gd name="connsiteY5" fmla="*/ 1893585 h 1893585"/>
              <a:gd name="connsiteX6" fmla="*/ 3124741 w 3815746"/>
              <a:gd name="connsiteY6" fmla="*/ 1893585 h 1893585"/>
              <a:gd name="connsiteX7" fmla="*/ 3315241 w 3815746"/>
              <a:gd name="connsiteY7" fmla="*/ 1715785 h 1893585"/>
              <a:gd name="connsiteX8" fmla="*/ 3815746 w 3815746"/>
              <a:gd name="connsiteY8" fmla="*/ 1097262 h 1893585"/>
              <a:gd name="connsiteX9" fmla="*/ 3046772 w 3815746"/>
              <a:gd name="connsiteY9" fmla="*/ 701210 h 1893585"/>
              <a:gd name="connsiteX10" fmla="*/ 3164349 w 3815746"/>
              <a:gd name="connsiteY10" fmla="*/ 573003 h 1893585"/>
              <a:gd name="connsiteX11" fmla="*/ 212225 w 3815746"/>
              <a:gd name="connsiteY11" fmla="*/ 0 h 1893585"/>
              <a:gd name="connsiteX0" fmla="*/ 222322 w 3815746"/>
              <a:gd name="connsiteY0" fmla="*/ 0 h 1893585"/>
              <a:gd name="connsiteX1" fmla="*/ 16519 w 3815746"/>
              <a:gd name="connsiteY1" fmla="*/ 337755 h 1893585"/>
              <a:gd name="connsiteX2" fmla="*/ 180238 w 3815746"/>
              <a:gd name="connsiteY2" fmla="*/ 362221 h 1893585"/>
              <a:gd name="connsiteX3" fmla="*/ 1276059 w 3815746"/>
              <a:gd name="connsiteY3" fmla="*/ 574072 h 1893585"/>
              <a:gd name="connsiteX4" fmla="*/ 1695991 w 3815746"/>
              <a:gd name="connsiteY4" fmla="*/ 763285 h 1893585"/>
              <a:gd name="connsiteX5" fmla="*/ 3023141 w 3815746"/>
              <a:gd name="connsiteY5" fmla="*/ 1893585 h 1893585"/>
              <a:gd name="connsiteX6" fmla="*/ 3124741 w 3815746"/>
              <a:gd name="connsiteY6" fmla="*/ 1893585 h 1893585"/>
              <a:gd name="connsiteX7" fmla="*/ 3315241 w 3815746"/>
              <a:gd name="connsiteY7" fmla="*/ 1715785 h 1893585"/>
              <a:gd name="connsiteX8" fmla="*/ 3815746 w 3815746"/>
              <a:gd name="connsiteY8" fmla="*/ 1097262 h 1893585"/>
              <a:gd name="connsiteX9" fmla="*/ 3046772 w 3815746"/>
              <a:gd name="connsiteY9" fmla="*/ 701210 h 1893585"/>
              <a:gd name="connsiteX10" fmla="*/ 3164349 w 3815746"/>
              <a:gd name="connsiteY10" fmla="*/ 573003 h 1893585"/>
              <a:gd name="connsiteX11" fmla="*/ 222322 w 3815746"/>
              <a:gd name="connsiteY11" fmla="*/ 0 h 1893585"/>
              <a:gd name="connsiteX0" fmla="*/ 217718 w 3811142"/>
              <a:gd name="connsiteY0" fmla="*/ 0 h 1893585"/>
              <a:gd name="connsiteX1" fmla="*/ 11915 w 3811142"/>
              <a:gd name="connsiteY1" fmla="*/ 337755 h 1893585"/>
              <a:gd name="connsiteX2" fmla="*/ 175634 w 3811142"/>
              <a:gd name="connsiteY2" fmla="*/ 362221 h 1893585"/>
              <a:gd name="connsiteX3" fmla="*/ 1271455 w 3811142"/>
              <a:gd name="connsiteY3" fmla="*/ 574072 h 1893585"/>
              <a:gd name="connsiteX4" fmla="*/ 1691387 w 3811142"/>
              <a:gd name="connsiteY4" fmla="*/ 763285 h 1893585"/>
              <a:gd name="connsiteX5" fmla="*/ 3018537 w 3811142"/>
              <a:gd name="connsiteY5" fmla="*/ 1893585 h 1893585"/>
              <a:gd name="connsiteX6" fmla="*/ 3120137 w 3811142"/>
              <a:gd name="connsiteY6" fmla="*/ 1893585 h 1893585"/>
              <a:gd name="connsiteX7" fmla="*/ 3310637 w 3811142"/>
              <a:gd name="connsiteY7" fmla="*/ 1715785 h 1893585"/>
              <a:gd name="connsiteX8" fmla="*/ 3811142 w 3811142"/>
              <a:gd name="connsiteY8" fmla="*/ 1097262 h 1893585"/>
              <a:gd name="connsiteX9" fmla="*/ 3042168 w 3811142"/>
              <a:gd name="connsiteY9" fmla="*/ 701210 h 1893585"/>
              <a:gd name="connsiteX10" fmla="*/ 3159745 w 3811142"/>
              <a:gd name="connsiteY10" fmla="*/ 573003 h 1893585"/>
              <a:gd name="connsiteX11" fmla="*/ 217718 w 3811142"/>
              <a:gd name="connsiteY11" fmla="*/ 0 h 1893585"/>
              <a:gd name="connsiteX0" fmla="*/ 217718 w 3811142"/>
              <a:gd name="connsiteY0" fmla="*/ 0 h 1893585"/>
              <a:gd name="connsiteX1" fmla="*/ 11915 w 3811142"/>
              <a:gd name="connsiteY1" fmla="*/ 337755 h 1893585"/>
              <a:gd name="connsiteX2" fmla="*/ 175634 w 3811142"/>
              <a:gd name="connsiteY2" fmla="*/ 362221 h 1893585"/>
              <a:gd name="connsiteX3" fmla="*/ 1271455 w 3811142"/>
              <a:gd name="connsiteY3" fmla="*/ 574072 h 1893585"/>
              <a:gd name="connsiteX4" fmla="*/ 1691387 w 3811142"/>
              <a:gd name="connsiteY4" fmla="*/ 763285 h 1893585"/>
              <a:gd name="connsiteX5" fmla="*/ 3018537 w 3811142"/>
              <a:gd name="connsiteY5" fmla="*/ 1893585 h 1893585"/>
              <a:gd name="connsiteX6" fmla="*/ 3120137 w 3811142"/>
              <a:gd name="connsiteY6" fmla="*/ 1893585 h 1893585"/>
              <a:gd name="connsiteX7" fmla="*/ 3310637 w 3811142"/>
              <a:gd name="connsiteY7" fmla="*/ 1715785 h 1893585"/>
              <a:gd name="connsiteX8" fmla="*/ 3811142 w 3811142"/>
              <a:gd name="connsiteY8" fmla="*/ 1097262 h 1893585"/>
              <a:gd name="connsiteX9" fmla="*/ 3042168 w 3811142"/>
              <a:gd name="connsiteY9" fmla="*/ 701210 h 1893585"/>
              <a:gd name="connsiteX10" fmla="*/ 3159745 w 3811142"/>
              <a:gd name="connsiteY10" fmla="*/ 578066 h 1893585"/>
              <a:gd name="connsiteX11" fmla="*/ 217718 w 3811142"/>
              <a:gd name="connsiteY11" fmla="*/ 0 h 1893585"/>
              <a:gd name="connsiteX0" fmla="*/ 202572 w 3811142"/>
              <a:gd name="connsiteY0" fmla="*/ 0 h 1873330"/>
              <a:gd name="connsiteX1" fmla="*/ 11915 w 3811142"/>
              <a:gd name="connsiteY1" fmla="*/ 317500 h 1873330"/>
              <a:gd name="connsiteX2" fmla="*/ 175634 w 3811142"/>
              <a:gd name="connsiteY2" fmla="*/ 341966 h 1873330"/>
              <a:gd name="connsiteX3" fmla="*/ 1271455 w 3811142"/>
              <a:gd name="connsiteY3" fmla="*/ 553817 h 1873330"/>
              <a:gd name="connsiteX4" fmla="*/ 1691387 w 3811142"/>
              <a:gd name="connsiteY4" fmla="*/ 743030 h 1873330"/>
              <a:gd name="connsiteX5" fmla="*/ 3018537 w 3811142"/>
              <a:gd name="connsiteY5" fmla="*/ 1873330 h 1873330"/>
              <a:gd name="connsiteX6" fmla="*/ 3120137 w 3811142"/>
              <a:gd name="connsiteY6" fmla="*/ 1873330 h 1873330"/>
              <a:gd name="connsiteX7" fmla="*/ 3310637 w 3811142"/>
              <a:gd name="connsiteY7" fmla="*/ 1695530 h 1873330"/>
              <a:gd name="connsiteX8" fmla="*/ 3811142 w 3811142"/>
              <a:gd name="connsiteY8" fmla="*/ 1077007 h 1873330"/>
              <a:gd name="connsiteX9" fmla="*/ 3042168 w 3811142"/>
              <a:gd name="connsiteY9" fmla="*/ 680955 h 1873330"/>
              <a:gd name="connsiteX10" fmla="*/ 3159745 w 3811142"/>
              <a:gd name="connsiteY10" fmla="*/ 557811 h 1873330"/>
              <a:gd name="connsiteX11" fmla="*/ 202572 w 3811142"/>
              <a:gd name="connsiteY11" fmla="*/ 0 h 1873330"/>
              <a:gd name="connsiteX0" fmla="*/ 202572 w 3811142"/>
              <a:gd name="connsiteY0" fmla="*/ 0 h 1873330"/>
              <a:gd name="connsiteX1" fmla="*/ 11915 w 3811142"/>
              <a:gd name="connsiteY1" fmla="*/ 317500 h 1873330"/>
              <a:gd name="connsiteX2" fmla="*/ 175634 w 3811142"/>
              <a:gd name="connsiteY2" fmla="*/ 341966 h 1873330"/>
              <a:gd name="connsiteX3" fmla="*/ 1271455 w 3811142"/>
              <a:gd name="connsiteY3" fmla="*/ 553817 h 1873330"/>
              <a:gd name="connsiteX4" fmla="*/ 1691387 w 3811142"/>
              <a:gd name="connsiteY4" fmla="*/ 743030 h 1873330"/>
              <a:gd name="connsiteX5" fmla="*/ 3018537 w 3811142"/>
              <a:gd name="connsiteY5" fmla="*/ 1873330 h 1873330"/>
              <a:gd name="connsiteX6" fmla="*/ 3120137 w 3811142"/>
              <a:gd name="connsiteY6" fmla="*/ 1873330 h 1873330"/>
              <a:gd name="connsiteX7" fmla="*/ 3310637 w 3811142"/>
              <a:gd name="connsiteY7" fmla="*/ 1695530 h 1873330"/>
              <a:gd name="connsiteX8" fmla="*/ 3811142 w 3811142"/>
              <a:gd name="connsiteY8" fmla="*/ 1077007 h 1873330"/>
              <a:gd name="connsiteX9" fmla="*/ 3042168 w 3811142"/>
              <a:gd name="connsiteY9" fmla="*/ 680955 h 1873330"/>
              <a:gd name="connsiteX10" fmla="*/ 3149648 w 3811142"/>
              <a:gd name="connsiteY10" fmla="*/ 583129 h 1873330"/>
              <a:gd name="connsiteX11" fmla="*/ 202572 w 3811142"/>
              <a:gd name="connsiteY11" fmla="*/ 0 h 1873330"/>
              <a:gd name="connsiteX0" fmla="*/ 202572 w 3811142"/>
              <a:gd name="connsiteY0" fmla="*/ 0 h 1873330"/>
              <a:gd name="connsiteX1" fmla="*/ 11915 w 3811142"/>
              <a:gd name="connsiteY1" fmla="*/ 317500 h 1873330"/>
              <a:gd name="connsiteX2" fmla="*/ 175634 w 3811142"/>
              <a:gd name="connsiteY2" fmla="*/ 341966 h 1873330"/>
              <a:gd name="connsiteX3" fmla="*/ 1271455 w 3811142"/>
              <a:gd name="connsiteY3" fmla="*/ 553817 h 1873330"/>
              <a:gd name="connsiteX4" fmla="*/ 1691387 w 3811142"/>
              <a:gd name="connsiteY4" fmla="*/ 743030 h 1873330"/>
              <a:gd name="connsiteX5" fmla="*/ 3018537 w 3811142"/>
              <a:gd name="connsiteY5" fmla="*/ 1873330 h 1873330"/>
              <a:gd name="connsiteX6" fmla="*/ 3120137 w 3811142"/>
              <a:gd name="connsiteY6" fmla="*/ 1873330 h 1873330"/>
              <a:gd name="connsiteX7" fmla="*/ 3310637 w 3811142"/>
              <a:gd name="connsiteY7" fmla="*/ 1695530 h 1873330"/>
              <a:gd name="connsiteX8" fmla="*/ 3811142 w 3811142"/>
              <a:gd name="connsiteY8" fmla="*/ 1077007 h 1873330"/>
              <a:gd name="connsiteX9" fmla="*/ 3042168 w 3811142"/>
              <a:gd name="connsiteY9" fmla="*/ 680955 h 1873330"/>
              <a:gd name="connsiteX10" fmla="*/ 3134502 w 3811142"/>
              <a:gd name="connsiteY10" fmla="*/ 573002 h 1873330"/>
              <a:gd name="connsiteX11" fmla="*/ 202572 w 3811142"/>
              <a:gd name="connsiteY11" fmla="*/ 0 h 1873330"/>
              <a:gd name="connsiteX0" fmla="*/ 202572 w 3310637"/>
              <a:gd name="connsiteY0" fmla="*/ 0 h 1873330"/>
              <a:gd name="connsiteX1" fmla="*/ 11915 w 3310637"/>
              <a:gd name="connsiteY1" fmla="*/ 317500 h 1873330"/>
              <a:gd name="connsiteX2" fmla="*/ 175634 w 3310637"/>
              <a:gd name="connsiteY2" fmla="*/ 341966 h 1873330"/>
              <a:gd name="connsiteX3" fmla="*/ 1271455 w 3310637"/>
              <a:gd name="connsiteY3" fmla="*/ 553817 h 1873330"/>
              <a:gd name="connsiteX4" fmla="*/ 1691387 w 3310637"/>
              <a:gd name="connsiteY4" fmla="*/ 743030 h 1873330"/>
              <a:gd name="connsiteX5" fmla="*/ 3018537 w 3310637"/>
              <a:gd name="connsiteY5" fmla="*/ 1873330 h 1873330"/>
              <a:gd name="connsiteX6" fmla="*/ 3120137 w 3310637"/>
              <a:gd name="connsiteY6" fmla="*/ 1873330 h 1873330"/>
              <a:gd name="connsiteX7" fmla="*/ 3310637 w 3310637"/>
              <a:gd name="connsiteY7" fmla="*/ 1695530 h 1873330"/>
              <a:gd name="connsiteX8" fmla="*/ 3042168 w 3310637"/>
              <a:gd name="connsiteY8" fmla="*/ 680955 h 1873330"/>
              <a:gd name="connsiteX9" fmla="*/ 3134502 w 3310637"/>
              <a:gd name="connsiteY9" fmla="*/ 573002 h 1873330"/>
              <a:gd name="connsiteX10" fmla="*/ 202572 w 3310637"/>
              <a:gd name="connsiteY10" fmla="*/ 0 h 1873330"/>
              <a:gd name="connsiteX0" fmla="*/ 202572 w 3134502"/>
              <a:gd name="connsiteY0" fmla="*/ 0 h 1873330"/>
              <a:gd name="connsiteX1" fmla="*/ 11915 w 3134502"/>
              <a:gd name="connsiteY1" fmla="*/ 317500 h 1873330"/>
              <a:gd name="connsiteX2" fmla="*/ 175634 w 3134502"/>
              <a:gd name="connsiteY2" fmla="*/ 341966 h 1873330"/>
              <a:gd name="connsiteX3" fmla="*/ 1271455 w 3134502"/>
              <a:gd name="connsiteY3" fmla="*/ 553817 h 1873330"/>
              <a:gd name="connsiteX4" fmla="*/ 1691387 w 3134502"/>
              <a:gd name="connsiteY4" fmla="*/ 743030 h 1873330"/>
              <a:gd name="connsiteX5" fmla="*/ 3018537 w 3134502"/>
              <a:gd name="connsiteY5" fmla="*/ 1873330 h 1873330"/>
              <a:gd name="connsiteX6" fmla="*/ 3120137 w 3134502"/>
              <a:gd name="connsiteY6" fmla="*/ 1873330 h 1873330"/>
              <a:gd name="connsiteX7" fmla="*/ 3042168 w 3134502"/>
              <a:gd name="connsiteY7" fmla="*/ 680955 h 1873330"/>
              <a:gd name="connsiteX8" fmla="*/ 3134502 w 3134502"/>
              <a:gd name="connsiteY8" fmla="*/ 573002 h 1873330"/>
              <a:gd name="connsiteX9" fmla="*/ 202572 w 3134502"/>
              <a:gd name="connsiteY9" fmla="*/ 0 h 1873330"/>
              <a:gd name="connsiteX0" fmla="*/ 202572 w 3134502"/>
              <a:gd name="connsiteY0" fmla="*/ 0 h 1873330"/>
              <a:gd name="connsiteX1" fmla="*/ 11915 w 3134502"/>
              <a:gd name="connsiteY1" fmla="*/ 317500 h 1873330"/>
              <a:gd name="connsiteX2" fmla="*/ 175634 w 3134502"/>
              <a:gd name="connsiteY2" fmla="*/ 341966 h 1873330"/>
              <a:gd name="connsiteX3" fmla="*/ 1271455 w 3134502"/>
              <a:gd name="connsiteY3" fmla="*/ 553817 h 1873330"/>
              <a:gd name="connsiteX4" fmla="*/ 1691387 w 3134502"/>
              <a:gd name="connsiteY4" fmla="*/ 743030 h 1873330"/>
              <a:gd name="connsiteX5" fmla="*/ 3018537 w 3134502"/>
              <a:gd name="connsiteY5" fmla="*/ 1873330 h 1873330"/>
              <a:gd name="connsiteX6" fmla="*/ 3042168 w 3134502"/>
              <a:gd name="connsiteY6" fmla="*/ 680955 h 1873330"/>
              <a:gd name="connsiteX7" fmla="*/ 3134502 w 3134502"/>
              <a:gd name="connsiteY7" fmla="*/ 573002 h 1873330"/>
              <a:gd name="connsiteX8" fmla="*/ 202572 w 3134502"/>
              <a:gd name="connsiteY8" fmla="*/ 0 h 1873330"/>
              <a:gd name="connsiteX0" fmla="*/ 202572 w 3134502"/>
              <a:gd name="connsiteY0" fmla="*/ 0 h 1873330"/>
              <a:gd name="connsiteX1" fmla="*/ 11915 w 3134502"/>
              <a:gd name="connsiteY1" fmla="*/ 317500 h 1873330"/>
              <a:gd name="connsiteX2" fmla="*/ 175634 w 3134502"/>
              <a:gd name="connsiteY2" fmla="*/ 341966 h 1873330"/>
              <a:gd name="connsiteX3" fmla="*/ 1271455 w 3134502"/>
              <a:gd name="connsiteY3" fmla="*/ 553817 h 1873330"/>
              <a:gd name="connsiteX4" fmla="*/ 1691387 w 3134502"/>
              <a:gd name="connsiteY4" fmla="*/ 743030 h 1873330"/>
              <a:gd name="connsiteX5" fmla="*/ 3018537 w 3134502"/>
              <a:gd name="connsiteY5" fmla="*/ 1873330 h 1873330"/>
              <a:gd name="connsiteX6" fmla="*/ 3134502 w 3134502"/>
              <a:gd name="connsiteY6" fmla="*/ 573002 h 1873330"/>
              <a:gd name="connsiteX7" fmla="*/ 202572 w 3134502"/>
              <a:gd name="connsiteY7" fmla="*/ 0 h 1873330"/>
              <a:gd name="connsiteX0" fmla="*/ 202572 w 3134502"/>
              <a:gd name="connsiteY0" fmla="*/ 0 h 1245422"/>
              <a:gd name="connsiteX1" fmla="*/ 11915 w 3134502"/>
              <a:gd name="connsiteY1" fmla="*/ 317500 h 1245422"/>
              <a:gd name="connsiteX2" fmla="*/ 175634 w 3134502"/>
              <a:gd name="connsiteY2" fmla="*/ 341966 h 1245422"/>
              <a:gd name="connsiteX3" fmla="*/ 1271455 w 3134502"/>
              <a:gd name="connsiteY3" fmla="*/ 553817 h 1245422"/>
              <a:gd name="connsiteX4" fmla="*/ 1691387 w 3134502"/>
              <a:gd name="connsiteY4" fmla="*/ 743030 h 1245422"/>
              <a:gd name="connsiteX5" fmla="*/ 2286466 w 3134502"/>
              <a:gd name="connsiteY5" fmla="*/ 1245422 h 1245422"/>
              <a:gd name="connsiteX6" fmla="*/ 3134502 w 3134502"/>
              <a:gd name="connsiteY6" fmla="*/ 573002 h 1245422"/>
              <a:gd name="connsiteX7" fmla="*/ 202572 w 3134502"/>
              <a:gd name="connsiteY7" fmla="*/ 0 h 1245422"/>
              <a:gd name="connsiteX0" fmla="*/ 202572 w 2922453"/>
              <a:gd name="connsiteY0" fmla="*/ 0 h 1245422"/>
              <a:gd name="connsiteX1" fmla="*/ 11915 w 2922453"/>
              <a:gd name="connsiteY1" fmla="*/ 317500 h 1245422"/>
              <a:gd name="connsiteX2" fmla="*/ 175634 w 2922453"/>
              <a:gd name="connsiteY2" fmla="*/ 341966 h 1245422"/>
              <a:gd name="connsiteX3" fmla="*/ 1271455 w 2922453"/>
              <a:gd name="connsiteY3" fmla="*/ 553817 h 1245422"/>
              <a:gd name="connsiteX4" fmla="*/ 1691387 w 2922453"/>
              <a:gd name="connsiteY4" fmla="*/ 743030 h 1245422"/>
              <a:gd name="connsiteX5" fmla="*/ 2286466 w 2922453"/>
              <a:gd name="connsiteY5" fmla="*/ 1245422 h 1245422"/>
              <a:gd name="connsiteX6" fmla="*/ 2922453 w 2922453"/>
              <a:gd name="connsiteY6" fmla="*/ 527427 h 1245422"/>
              <a:gd name="connsiteX7" fmla="*/ 202572 w 2922453"/>
              <a:gd name="connsiteY7" fmla="*/ 0 h 1245422"/>
              <a:gd name="connsiteX0" fmla="*/ 202572 w 2907306"/>
              <a:gd name="connsiteY0" fmla="*/ 0 h 1245422"/>
              <a:gd name="connsiteX1" fmla="*/ 11915 w 2907306"/>
              <a:gd name="connsiteY1" fmla="*/ 317500 h 1245422"/>
              <a:gd name="connsiteX2" fmla="*/ 175634 w 2907306"/>
              <a:gd name="connsiteY2" fmla="*/ 341966 h 1245422"/>
              <a:gd name="connsiteX3" fmla="*/ 1271455 w 2907306"/>
              <a:gd name="connsiteY3" fmla="*/ 553817 h 1245422"/>
              <a:gd name="connsiteX4" fmla="*/ 1691387 w 2907306"/>
              <a:gd name="connsiteY4" fmla="*/ 743030 h 1245422"/>
              <a:gd name="connsiteX5" fmla="*/ 2286466 w 2907306"/>
              <a:gd name="connsiteY5" fmla="*/ 1245422 h 1245422"/>
              <a:gd name="connsiteX6" fmla="*/ 2907306 w 2907306"/>
              <a:gd name="connsiteY6" fmla="*/ 527427 h 1245422"/>
              <a:gd name="connsiteX7" fmla="*/ 202572 w 2907306"/>
              <a:gd name="connsiteY7" fmla="*/ 0 h 124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7306" h="1245422">
                <a:moveTo>
                  <a:pt x="202572" y="0"/>
                </a:moveTo>
                <a:lnTo>
                  <a:pt x="11915" y="317500"/>
                </a:lnTo>
                <a:cubicBezTo>
                  <a:pt x="-14453" y="346643"/>
                  <a:pt x="-11569" y="325367"/>
                  <a:pt x="175634" y="341966"/>
                </a:cubicBezTo>
                <a:lnTo>
                  <a:pt x="1271455" y="553817"/>
                </a:lnTo>
                <a:cubicBezTo>
                  <a:pt x="1421738" y="596150"/>
                  <a:pt x="1528404" y="611797"/>
                  <a:pt x="1691387" y="743030"/>
                </a:cubicBezTo>
                <a:lnTo>
                  <a:pt x="2286466" y="1245422"/>
                </a:lnTo>
                <a:lnTo>
                  <a:pt x="2907306" y="527427"/>
                </a:lnTo>
                <a:lnTo>
                  <a:pt x="202572" y="0"/>
                </a:lnTo>
                <a:close/>
              </a:path>
            </a:pathLst>
          </a:custGeom>
          <a:pattFill prst="ltVert">
            <a:fgClr>
              <a:srgbClr val="FF0000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 rot="644556">
            <a:off x="5587475" y="2592522"/>
            <a:ext cx="1604369" cy="12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ja-JP" altLang="en-US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敷地Ｂ（約</a:t>
            </a:r>
            <a:r>
              <a:rPr lang="en-US" altLang="ja-JP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10ha</a:t>
            </a:r>
            <a:r>
              <a:rPr lang="ja-JP" altLang="en-US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1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9342506" y="1655241"/>
            <a:ext cx="1082813" cy="251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至</a:t>
            </a:r>
            <a:r>
              <a:rPr lang="ja-JP" altLang="en-US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舞洲</a:t>
            </a:r>
            <a:endParaRPr kumimoji="1" lang="ja-JP" altLang="en-US" sz="7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8024811" y="5376333"/>
            <a:ext cx="1008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物流ゾーン</a:t>
            </a:r>
            <a:endParaRPr kumimoji="1" lang="en-US" altLang="ja-JP" sz="1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2304369" y="3694184"/>
            <a:ext cx="1008000" cy="337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グリーンテラスゾーン</a:t>
            </a:r>
            <a:endParaRPr kumimoji="1" lang="en-US" altLang="ja-JP" sz="9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 flipV="1">
            <a:off x="8801100" y="1847850"/>
            <a:ext cx="828675" cy="11525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V="1">
            <a:off x="9008142" y="1900213"/>
            <a:ext cx="760065" cy="10763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フリーフォーム 60"/>
          <p:cNvSpPr/>
          <p:nvPr/>
        </p:nvSpPr>
        <p:spPr>
          <a:xfrm>
            <a:off x="8734425" y="2871787"/>
            <a:ext cx="323850" cy="195263"/>
          </a:xfrm>
          <a:custGeom>
            <a:avLst/>
            <a:gdLst>
              <a:gd name="connsiteX0" fmla="*/ 0 w 333375"/>
              <a:gd name="connsiteY0" fmla="*/ 200025 h 200025"/>
              <a:gd name="connsiteX1" fmla="*/ 147638 w 333375"/>
              <a:gd name="connsiteY1" fmla="*/ 0 h 200025"/>
              <a:gd name="connsiteX2" fmla="*/ 333375 w 333375"/>
              <a:gd name="connsiteY2" fmla="*/ 28575 h 200025"/>
              <a:gd name="connsiteX3" fmla="*/ 285750 w 333375"/>
              <a:gd name="connsiteY3" fmla="*/ 109538 h 200025"/>
              <a:gd name="connsiteX4" fmla="*/ 0 w 333375"/>
              <a:gd name="connsiteY4" fmla="*/ 200025 h 200025"/>
              <a:gd name="connsiteX0" fmla="*/ 0 w 323850"/>
              <a:gd name="connsiteY0" fmla="*/ 200025 h 200025"/>
              <a:gd name="connsiteX1" fmla="*/ 147638 w 323850"/>
              <a:gd name="connsiteY1" fmla="*/ 0 h 200025"/>
              <a:gd name="connsiteX2" fmla="*/ 323850 w 323850"/>
              <a:gd name="connsiteY2" fmla="*/ 38100 h 200025"/>
              <a:gd name="connsiteX3" fmla="*/ 285750 w 323850"/>
              <a:gd name="connsiteY3" fmla="*/ 109538 h 200025"/>
              <a:gd name="connsiteX4" fmla="*/ 0 w 323850"/>
              <a:gd name="connsiteY4" fmla="*/ 200025 h 200025"/>
              <a:gd name="connsiteX0" fmla="*/ 0 w 323850"/>
              <a:gd name="connsiteY0" fmla="*/ 195263 h 195263"/>
              <a:gd name="connsiteX1" fmla="*/ 142876 w 323850"/>
              <a:gd name="connsiteY1" fmla="*/ 0 h 195263"/>
              <a:gd name="connsiteX2" fmla="*/ 323850 w 323850"/>
              <a:gd name="connsiteY2" fmla="*/ 33338 h 195263"/>
              <a:gd name="connsiteX3" fmla="*/ 285750 w 323850"/>
              <a:gd name="connsiteY3" fmla="*/ 104776 h 195263"/>
              <a:gd name="connsiteX4" fmla="*/ 0 w 323850"/>
              <a:gd name="connsiteY4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195263">
                <a:moveTo>
                  <a:pt x="0" y="195263"/>
                </a:moveTo>
                <a:lnTo>
                  <a:pt x="142876" y="0"/>
                </a:lnTo>
                <a:lnTo>
                  <a:pt x="323850" y="33338"/>
                </a:lnTo>
                <a:lnTo>
                  <a:pt x="285750" y="104776"/>
                </a:lnTo>
                <a:lnTo>
                  <a:pt x="0" y="1952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 rot="2410231">
            <a:off x="6679600" y="7589325"/>
            <a:ext cx="1082813" cy="251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鉄道（南ルート）</a:t>
            </a:r>
            <a:endParaRPr kumimoji="1" lang="ja-JP" altLang="en-US" sz="7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 rot="18918847">
            <a:off x="8137226" y="2108702"/>
            <a:ext cx="962671" cy="212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鉄道（北ルート）</a:t>
            </a:r>
            <a:endParaRPr kumimoji="1" lang="ja-JP" altLang="en-US" sz="7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6417937" y="4202749"/>
            <a:ext cx="317693" cy="30285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10020299" y="6358122"/>
            <a:ext cx="2505075" cy="13095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ts val="1300"/>
              </a:lnSpc>
            </a:pPr>
            <a:endParaRPr lang="en-US" altLang="ja-JP" sz="1100" b="1" dirty="0" smtClean="0">
              <a:solidFill>
                <a:srgbClr val="000000">
                  <a:alpha val="80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1300"/>
              </a:lnSpc>
            </a:pPr>
            <a:r>
              <a:rPr lang="ja-JP" altLang="en-US" sz="1100" b="1" dirty="0" smtClean="0">
                <a:solidFill>
                  <a:srgbClr val="000000">
                    <a:alpha val="8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本事業の提案対象範囲</a:t>
            </a:r>
            <a:endParaRPr lang="ja-JP" altLang="en-US" sz="105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368530" y="6896262"/>
            <a:ext cx="756000" cy="202069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11143580" y="6871362"/>
            <a:ext cx="1082813" cy="251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ＩＲ予定区域</a:t>
            </a:r>
            <a:endParaRPr kumimoji="1" lang="ja-JP" altLang="en-US" sz="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368530" y="7260522"/>
            <a:ext cx="756000" cy="219522"/>
          </a:xfrm>
          <a:prstGeom prst="rect">
            <a:avLst/>
          </a:prstGeom>
          <a:pattFill prst="wdDnDiag">
            <a:fgClr>
              <a:srgbClr val="00CC00"/>
            </a:fgClr>
            <a:bgClr>
              <a:schemeClr val="bg1"/>
            </a:bgClr>
          </a:patt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11143580" y="7244349"/>
            <a:ext cx="1082813" cy="251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臨港緑地</a:t>
            </a:r>
            <a:endParaRPr kumimoji="1" lang="ja-JP" altLang="en-US" sz="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8801100" y="2274444"/>
            <a:ext cx="1082813" cy="251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夢</a:t>
            </a:r>
            <a:r>
              <a:rPr lang="ja-JP" altLang="en-US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舞</a:t>
            </a:r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大橋</a:t>
            </a:r>
            <a:endParaRPr kumimoji="1" lang="ja-JP" altLang="en-US" sz="7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6004586" y="1963498"/>
            <a:ext cx="0" cy="37241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7153275" y="2757487"/>
            <a:ext cx="1419225" cy="1266826"/>
          </a:xfrm>
          <a:custGeom>
            <a:avLst/>
            <a:gdLst>
              <a:gd name="connsiteX0" fmla="*/ 1419225 w 1419225"/>
              <a:gd name="connsiteY0" fmla="*/ 523875 h 1271588"/>
              <a:gd name="connsiteX1" fmla="*/ 614363 w 1419225"/>
              <a:gd name="connsiteY1" fmla="*/ 119063 h 1271588"/>
              <a:gd name="connsiteX2" fmla="*/ 704850 w 1419225"/>
              <a:gd name="connsiteY2" fmla="*/ 23813 h 1271588"/>
              <a:gd name="connsiteX3" fmla="*/ 590550 w 1419225"/>
              <a:gd name="connsiteY3" fmla="*/ 0 h 1271588"/>
              <a:gd name="connsiteX4" fmla="*/ 0 w 1419225"/>
              <a:gd name="connsiteY4" fmla="*/ 695325 h 1271588"/>
              <a:gd name="connsiteX5" fmla="*/ 685800 w 1419225"/>
              <a:gd name="connsiteY5" fmla="*/ 1271588 h 1271588"/>
              <a:gd name="connsiteX6" fmla="*/ 766763 w 1419225"/>
              <a:gd name="connsiteY6" fmla="*/ 1271588 h 1271588"/>
              <a:gd name="connsiteX7" fmla="*/ 976313 w 1419225"/>
              <a:gd name="connsiteY7" fmla="*/ 1062038 h 1271588"/>
              <a:gd name="connsiteX8" fmla="*/ 1419225 w 1419225"/>
              <a:gd name="connsiteY8" fmla="*/ 523875 h 1271588"/>
              <a:gd name="connsiteX0" fmla="*/ 1419225 w 1419225"/>
              <a:gd name="connsiteY0" fmla="*/ 523875 h 1271588"/>
              <a:gd name="connsiteX1" fmla="*/ 614363 w 1419225"/>
              <a:gd name="connsiteY1" fmla="*/ 119063 h 1271588"/>
              <a:gd name="connsiteX2" fmla="*/ 690562 w 1419225"/>
              <a:gd name="connsiteY2" fmla="*/ 19051 h 1271588"/>
              <a:gd name="connsiteX3" fmla="*/ 590550 w 1419225"/>
              <a:gd name="connsiteY3" fmla="*/ 0 h 1271588"/>
              <a:gd name="connsiteX4" fmla="*/ 0 w 1419225"/>
              <a:gd name="connsiteY4" fmla="*/ 695325 h 1271588"/>
              <a:gd name="connsiteX5" fmla="*/ 685800 w 1419225"/>
              <a:gd name="connsiteY5" fmla="*/ 1271588 h 1271588"/>
              <a:gd name="connsiteX6" fmla="*/ 766763 w 1419225"/>
              <a:gd name="connsiteY6" fmla="*/ 1271588 h 1271588"/>
              <a:gd name="connsiteX7" fmla="*/ 976313 w 1419225"/>
              <a:gd name="connsiteY7" fmla="*/ 1062038 h 1271588"/>
              <a:gd name="connsiteX8" fmla="*/ 1419225 w 1419225"/>
              <a:gd name="connsiteY8" fmla="*/ 523875 h 1271588"/>
              <a:gd name="connsiteX0" fmla="*/ 1419225 w 1419225"/>
              <a:gd name="connsiteY0" fmla="*/ 523875 h 1271588"/>
              <a:gd name="connsiteX1" fmla="*/ 609600 w 1419225"/>
              <a:gd name="connsiteY1" fmla="*/ 119063 h 1271588"/>
              <a:gd name="connsiteX2" fmla="*/ 690562 w 1419225"/>
              <a:gd name="connsiteY2" fmla="*/ 19051 h 1271588"/>
              <a:gd name="connsiteX3" fmla="*/ 590550 w 1419225"/>
              <a:gd name="connsiteY3" fmla="*/ 0 h 1271588"/>
              <a:gd name="connsiteX4" fmla="*/ 0 w 1419225"/>
              <a:gd name="connsiteY4" fmla="*/ 695325 h 1271588"/>
              <a:gd name="connsiteX5" fmla="*/ 685800 w 1419225"/>
              <a:gd name="connsiteY5" fmla="*/ 1271588 h 1271588"/>
              <a:gd name="connsiteX6" fmla="*/ 766763 w 1419225"/>
              <a:gd name="connsiteY6" fmla="*/ 1271588 h 1271588"/>
              <a:gd name="connsiteX7" fmla="*/ 976313 w 1419225"/>
              <a:gd name="connsiteY7" fmla="*/ 1062038 h 1271588"/>
              <a:gd name="connsiteX8" fmla="*/ 1419225 w 1419225"/>
              <a:gd name="connsiteY8" fmla="*/ 523875 h 1271588"/>
              <a:gd name="connsiteX0" fmla="*/ 1419225 w 1419225"/>
              <a:gd name="connsiteY0" fmla="*/ 523875 h 1271588"/>
              <a:gd name="connsiteX1" fmla="*/ 609600 w 1419225"/>
              <a:gd name="connsiteY1" fmla="*/ 119063 h 1271588"/>
              <a:gd name="connsiteX2" fmla="*/ 690562 w 1419225"/>
              <a:gd name="connsiteY2" fmla="*/ 19051 h 1271588"/>
              <a:gd name="connsiteX3" fmla="*/ 590550 w 1419225"/>
              <a:gd name="connsiteY3" fmla="*/ 0 h 1271588"/>
              <a:gd name="connsiteX4" fmla="*/ 0 w 1419225"/>
              <a:gd name="connsiteY4" fmla="*/ 695325 h 1271588"/>
              <a:gd name="connsiteX5" fmla="*/ 685800 w 1419225"/>
              <a:gd name="connsiteY5" fmla="*/ 1271588 h 1271588"/>
              <a:gd name="connsiteX6" fmla="*/ 766763 w 1419225"/>
              <a:gd name="connsiteY6" fmla="*/ 1271588 h 1271588"/>
              <a:gd name="connsiteX7" fmla="*/ 976313 w 1419225"/>
              <a:gd name="connsiteY7" fmla="*/ 1062038 h 1271588"/>
              <a:gd name="connsiteX8" fmla="*/ 1419225 w 1419225"/>
              <a:gd name="connsiteY8" fmla="*/ 523875 h 1271588"/>
              <a:gd name="connsiteX0" fmla="*/ 1419225 w 1419225"/>
              <a:gd name="connsiteY0" fmla="*/ 523875 h 1271588"/>
              <a:gd name="connsiteX1" fmla="*/ 609600 w 1419225"/>
              <a:gd name="connsiteY1" fmla="*/ 119063 h 1271588"/>
              <a:gd name="connsiteX2" fmla="*/ 700087 w 1419225"/>
              <a:gd name="connsiteY2" fmla="*/ 23813 h 1271588"/>
              <a:gd name="connsiteX3" fmla="*/ 590550 w 1419225"/>
              <a:gd name="connsiteY3" fmla="*/ 0 h 1271588"/>
              <a:gd name="connsiteX4" fmla="*/ 0 w 1419225"/>
              <a:gd name="connsiteY4" fmla="*/ 695325 h 1271588"/>
              <a:gd name="connsiteX5" fmla="*/ 685800 w 1419225"/>
              <a:gd name="connsiteY5" fmla="*/ 1271588 h 1271588"/>
              <a:gd name="connsiteX6" fmla="*/ 766763 w 1419225"/>
              <a:gd name="connsiteY6" fmla="*/ 1271588 h 1271588"/>
              <a:gd name="connsiteX7" fmla="*/ 976313 w 1419225"/>
              <a:gd name="connsiteY7" fmla="*/ 1062038 h 1271588"/>
              <a:gd name="connsiteX8" fmla="*/ 1419225 w 1419225"/>
              <a:gd name="connsiteY8" fmla="*/ 523875 h 1271588"/>
              <a:gd name="connsiteX0" fmla="*/ 1419225 w 1419225"/>
              <a:gd name="connsiteY0" fmla="*/ 523875 h 1271588"/>
              <a:gd name="connsiteX1" fmla="*/ 609600 w 1419225"/>
              <a:gd name="connsiteY1" fmla="*/ 119063 h 1271588"/>
              <a:gd name="connsiteX2" fmla="*/ 700087 w 1419225"/>
              <a:gd name="connsiteY2" fmla="*/ 23813 h 1271588"/>
              <a:gd name="connsiteX3" fmla="*/ 595312 w 1419225"/>
              <a:gd name="connsiteY3" fmla="*/ 0 h 1271588"/>
              <a:gd name="connsiteX4" fmla="*/ 0 w 1419225"/>
              <a:gd name="connsiteY4" fmla="*/ 695325 h 1271588"/>
              <a:gd name="connsiteX5" fmla="*/ 685800 w 1419225"/>
              <a:gd name="connsiteY5" fmla="*/ 1271588 h 1271588"/>
              <a:gd name="connsiteX6" fmla="*/ 766763 w 1419225"/>
              <a:gd name="connsiteY6" fmla="*/ 1271588 h 1271588"/>
              <a:gd name="connsiteX7" fmla="*/ 976313 w 1419225"/>
              <a:gd name="connsiteY7" fmla="*/ 1062038 h 1271588"/>
              <a:gd name="connsiteX8" fmla="*/ 1419225 w 1419225"/>
              <a:gd name="connsiteY8" fmla="*/ 523875 h 1271588"/>
              <a:gd name="connsiteX0" fmla="*/ 1419225 w 1419225"/>
              <a:gd name="connsiteY0" fmla="*/ 514350 h 1262063"/>
              <a:gd name="connsiteX1" fmla="*/ 609600 w 1419225"/>
              <a:gd name="connsiteY1" fmla="*/ 109538 h 1262063"/>
              <a:gd name="connsiteX2" fmla="*/ 700087 w 1419225"/>
              <a:gd name="connsiteY2" fmla="*/ 14288 h 1262063"/>
              <a:gd name="connsiteX3" fmla="*/ 609600 w 1419225"/>
              <a:gd name="connsiteY3" fmla="*/ 0 h 1262063"/>
              <a:gd name="connsiteX4" fmla="*/ 0 w 1419225"/>
              <a:gd name="connsiteY4" fmla="*/ 685800 h 1262063"/>
              <a:gd name="connsiteX5" fmla="*/ 685800 w 1419225"/>
              <a:gd name="connsiteY5" fmla="*/ 1262063 h 1262063"/>
              <a:gd name="connsiteX6" fmla="*/ 766763 w 1419225"/>
              <a:gd name="connsiteY6" fmla="*/ 1262063 h 1262063"/>
              <a:gd name="connsiteX7" fmla="*/ 976313 w 1419225"/>
              <a:gd name="connsiteY7" fmla="*/ 1052513 h 1262063"/>
              <a:gd name="connsiteX8" fmla="*/ 1419225 w 1419225"/>
              <a:gd name="connsiteY8" fmla="*/ 514350 h 1262063"/>
              <a:gd name="connsiteX0" fmla="*/ 1419225 w 1419225"/>
              <a:gd name="connsiteY0" fmla="*/ 519113 h 1266826"/>
              <a:gd name="connsiteX1" fmla="*/ 609600 w 1419225"/>
              <a:gd name="connsiteY1" fmla="*/ 114301 h 1266826"/>
              <a:gd name="connsiteX2" fmla="*/ 700087 w 1419225"/>
              <a:gd name="connsiteY2" fmla="*/ 19051 h 1266826"/>
              <a:gd name="connsiteX3" fmla="*/ 600075 w 1419225"/>
              <a:gd name="connsiteY3" fmla="*/ 0 h 1266826"/>
              <a:gd name="connsiteX4" fmla="*/ 0 w 1419225"/>
              <a:gd name="connsiteY4" fmla="*/ 690563 h 1266826"/>
              <a:gd name="connsiteX5" fmla="*/ 685800 w 1419225"/>
              <a:gd name="connsiteY5" fmla="*/ 1266826 h 1266826"/>
              <a:gd name="connsiteX6" fmla="*/ 766763 w 1419225"/>
              <a:gd name="connsiteY6" fmla="*/ 1266826 h 1266826"/>
              <a:gd name="connsiteX7" fmla="*/ 976313 w 1419225"/>
              <a:gd name="connsiteY7" fmla="*/ 1057276 h 1266826"/>
              <a:gd name="connsiteX8" fmla="*/ 1419225 w 1419225"/>
              <a:gd name="connsiteY8" fmla="*/ 519113 h 1266826"/>
              <a:gd name="connsiteX0" fmla="*/ 1419225 w 1419225"/>
              <a:gd name="connsiteY0" fmla="*/ 519113 h 1266826"/>
              <a:gd name="connsiteX1" fmla="*/ 609600 w 1419225"/>
              <a:gd name="connsiteY1" fmla="*/ 114301 h 1266826"/>
              <a:gd name="connsiteX2" fmla="*/ 700087 w 1419225"/>
              <a:gd name="connsiteY2" fmla="*/ 19051 h 1266826"/>
              <a:gd name="connsiteX3" fmla="*/ 600075 w 1419225"/>
              <a:gd name="connsiteY3" fmla="*/ 0 h 1266826"/>
              <a:gd name="connsiteX4" fmla="*/ 0 w 1419225"/>
              <a:gd name="connsiteY4" fmla="*/ 695326 h 1266826"/>
              <a:gd name="connsiteX5" fmla="*/ 685800 w 1419225"/>
              <a:gd name="connsiteY5" fmla="*/ 1266826 h 1266826"/>
              <a:gd name="connsiteX6" fmla="*/ 766763 w 1419225"/>
              <a:gd name="connsiteY6" fmla="*/ 1266826 h 1266826"/>
              <a:gd name="connsiteX7" fmla="*/ 976313 w 1419225"/>
              <a:gd name="connsiteY7" fmla="*/ 1057276 h 1266826"/>
              <a:gd name="connsiteX8" fmla="*/ 1419225 w 1419225"/>
              <a:gd name="connsiteY8" fmla="*/ 519113 h 12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9225" h="1266826">
                <a:moveTo>
                  <a:pt x="1419225" y="519113"/>
                </a:moveTo>
                <a:lnTo>
                  <a:pt x="609600" y="114301"/>
                </a:lnTo>
                <a:lnTo>
                  <a:pt x="700087" y="19051"/>
                </a:lnTo>
                <a:lnTo>
                  <a:pt x="600075" y="0"/>
                </a:lnTo>
                <a:lnTo>
                  <a:pt x="0" y="695326"/>
                </a:lnTo>
                <a:lnTo>
                  <a:pt x="685800" y="1266826"/>
                </a:lnTo>
                <a:lnTo>
                  <a:pt x="766763" y="1266826"/>
                </a:lnTo>
                <a:lnTo>
                  <a:pt x="976313" y="1057276"/>
                </a:lnTo>
                <a:lnTo>
                  <a:pt x="1419225" y="519113"/>
                </a:lnTo>
                <a:close/>
              </a:path>
            </a:pathLst>
          </a:cu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22225" cap="flat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6515099" y="838201"/>
            <a:ext cx="2486025" cy="3600450"/>
          </a:xfrm>
          <a:custGeom>
            <a:avLst/>
            <a:gdLst>
              <a:gd name="connsiteX0" fmla="*/ 0 w 2476500"/>
              <a:gd name="connsiteY0" fmla="*/ 3571875 h 3571875"/>
              <a:gd name="connsiteX1" fmla="*/ 1514475 w 2476500"/>
              <a:gd name="connsiteY1" fmla="*/ 1800225 h 3571875"/>
              <a:gd name="connsiteX2" fmla="*/ 2209800 w 2476500"/>
              <a:gd name="connsiteY2" fmla="*/ 1114425 h 3571875"/>
              <a:gd name="connsiteX3" fmla="*/ 2276475 w 2476500"/>
              <a:gd name="connsiteY3" fmla="*/ 952500 h 3571875"/>
              <a:gd name="connsiteX4" fmla="*/ 2447925 w 2476500"/>
              <a:gd name="connsiteY4" fmla="*/ 0 h 3571875"/>
              <a:gd name="connsiteX5" fmla="*/ 2447925 w 2476500"/>
              <a:gd name="connsiteY5" fmla="*/ 0 h 3571875"/>
              <a:gd name="connsiteX6" fmla="*/ 2476500 w 2476500"/>
              <a:gd name="connsiteY6" fmla="*/ 0 h 3571875"/>
              <a:gd name="connsiteX0" fmla="*/ 0 w 2476500"/>
              <a:gd name="connsiteY0" fmla="*/ 3571875 h 3571875"/>
              <a:gd name="connsiteX1" fmla="*/ 1514475 w 2476500"/>
              <a:gd name="connsiteY1" fmla="*/ 1800225 h 3571875"/>
              <a:gd name="connsiteX2" fmla="*/ 2181225 w 2476500"/>
              <a:gd name="connsiteY2" fmla="*/ 1152525 h 3571875"/>
              <a:gd name="connsiteX3" fmla="*/ 2276475 w 2476500"/>
              <a:gd name="connsiteY3" fmla="*/ 952500 h 3571875"/>
              <a:gd name="connsiteX4" fmla="*/ 2447925 w 2476500"/>
              <a:gd name="connsiteY4" fmla="*/ 0 h 3571875"/>
              <a:gd name="connsiteX5" fmla="*/ 2447925 w 2476500"/>
              <a:gd name="connsiteY5" fmla="*/ 0 h 3571875"/>
              <a:gd name="connsiteX6" fmla="*/ 2476500 w 2476500"/>
              <a:gd name="connsiteY6" fmla="*/ 0 h 3571875"/>
              <a:gd name="connsiteX0" fmla="*/ 0 w 2476500"/>
              <a:gd name="connsiteY0" fmla="*/ 3571875 h 3571875"/>
              <a:gd name="connsiteX1" fmla="*/ 1514475 w 2476500"/>
              <a:gd name="connsiteY1" fmla="*/ 1800225 h 3571875"/>
              <a:gd name="connsiteX2" fmla="*/ 2181225 w 2476500"/>
              <a:gd name="connsiteY2" fmla="*/ 1152525 h 3571875"/>
              <a:gd name="connsiteX3" fmla="*/ 2305050 w 2476500"/>
              <a:gd name="connsiteY3" fmla="*/ 895350 h 3571875"/>
              <a:gd name="connsiteX4" fmla="*/ 2447925 w 2476500"/>
              <a:gd name="connsiteY4" fmla="*/ 0 h 3571875"/>
              <a:gd name="connsiteX5" fmla="*/ 2447925 w 2476500"/>
              <a:gd name="connsiteY5" fmla="*/ 0 h 3571875"/>
              <a:gd name="connsiteX6" fmla="*/ 2476500 w 2476500"/>
              <a:gd name="connsiteY6" fmla="*/ 0 h 3571875"/>
              <a:gd name="connsiteX0" fmla="*/ 0 w 2476500"/>
              <a:gd name="connsiteY0" fmla="*/ 3571875 h 3571875"/>
              <a:gd name="connsiteX1" fmla="*/ 1495425 w 2476500"/>
              <a:gd name="connsiteY1" fmla="*/ 1819275 h 3571875"/>
              <a:gd name="connsiteX2" fmla="*/ 2181225 w 2476500"/>
              <a:gd name="connsiteY2" fmla="*/ 1152525 h 3571875"/>
              <a:gd name="connsiteX3" fmla="*/ 2305050 w 2476500"/>
              <a:gd name="connsiteY3" fmla="*/ 895350 h 3571875"/>
              <a:gd name="connsiteX4" fmla="*/ 2447925 w 2476500"/>
              <a:gd name="connsiteY4" fmla="*/ 0 h 3571875"/>
              <a:gd name="connsiteX5" fmla="*/ 2447925 w 2476500"/>
              <a:gd name="connsiteY5" fmla="*/ 0 h 3571875"/>
              <a:gd name="connsiteX6" fmla="*/ 2476500 w 2476500"/>
              <a:gd name="connsiteY6" fmla="*/ 0 h 3571875"/>
              <a:gd name="connsiteX0" fmla="*/ 0 w 2476500"/>
              <a:gd name="connsiteY0" fmla="*/ 3571875 h 3571875"/>
              <a:gd name="connsiteX1" fmla="*/ 1495425 w 2476500"/>
              <a:gd name="connsiteY1" fmla="*/ 1819275 h 3571875"/>
              <a:gd name="connsiteX2" fmla="*/ 2181225 w 2476500"/>
              <a:gd name="connsiteY2" fmla="*/ 1152525 h 3571875"/>
              <a:gd name="connsiteX3" fmla="*/ 2305050 w 2476500"/>
              <a:gd name="connsiteY3" fmla="*/ 895350 h 3571875"/>
              <a:gd name="connsiteX4" fmla="*/ 2447925 w 2476500"/>
              <a:gd name="connsiteY4" fmla="*/ 0 h 3571875"/>
              <a:gd name="connsiteX5" fmla="*/ 2447925 w 2476500"/>
              <a:gd name="connsiteY5" fmla="*/ 0 h 3571875"/>
              <a:gd name="connsiteX6" fmla="*/ 2476500 w 2476500"/>
              <a:gd name="connsiteY6" fmla="*/ 0 h 3571875"/>
              <a:gd name="connsiteX0" fmla="*/ 0 w 2476500"/>
              <a:gd name="connsiteY0" fmla="*/ 3571875 h 3571875"/>
              <a:gd name="connsiteX1" fmla="*/ 1495425 w 2476500"/>
              <a:gd name="connsiteY1" fmla="*/ 1819275 h 3571875"/>
              <a:gd name="connsiteX2" fmla="*/ 2085975 w 2476500"/>
              <a:gd name="connsiteY2" fmla="*/ 1247775 h 3571875"/>
              <a:gd name="connsiteX3" fmla="*/ 2305050 w 2476500"/>
              <a:gd name="connsiteY3" fmla="*/ 895350 h 3571875"/>
              <a:gd name="connsiteX4" fmla="*/ 2447925 w 2476500"/>
              <a:gd name="connsiteY4" fmla="*/ 0 h 3571875"/>
              <a:gd name="connsiteX5" fmla="*/ 2447925 w 2476500"/>
              <a:gd name="connsiteY5" fmla="*/ 0 h 3571875"/>
              <a:gd name="connsiteX6" fmla="*/ 2476500 w 2476500"/>
              <a:gd name="connsiteY6" fmla="*/ 0 h 3571875"/>
              <a:gd name="connsiteX0" fmla="*/ 0 w 2476500"/>
              <a:gd name="connsiteY0" fmla="*/ 3571875 h 3571875"/>
              <a:gd name="connsiteX1" fmla="*/ 1495425 w 2476500"/>
              <a:gd name="connsiteY1" fmla="*/ 1819275 h 3571875"/>
              <a:gd name="connsiteX2" fmla="*/ 2085975 w 2476500"/>
              <a:gd name="connsiteY2" fmla="*/ 1247775 h 3571875"/>
              <a:gd name="connsiteX3" fmla="*/ 2305050 w 2476500"/>
              <a:gd name="connsiteY3" fmla="*/ 819150 h 3571875"/>
              <a:gd name="connsiteX4" fmla="*/ 2447925 w 2476500"/>
              <a:gd name="connsiteY4" fmla="*/ 0 h 3571875"/>
              <a:gd name="connsiteX5" fmla="*/ 2447925 w 2476500"/>
              <a:gd name="connsiteY5" fmla="*/ 0 h 3571875"/>
              <a:gd name="connsiteX6" fmla="*/ 2476500 w 2476500"/>
              <a:gd name="connsiteY6" fmla="*/ 0 h 3571875"/>
              <a:gd name="connsiteX0" fmla="*/ 0 w 2486025"/>
              <a:gd name="connsiteY0" fmla="*/ 3600450 h 3600450"/>
              <a:gd name="connsiteX1" fmla="*/ 1504950 w 2486025"/>
              <a:gd name="connsiteY1" fmla="*/ 1819275 h 3600450"/>
              <a:gd name="connsiteX2" fmla="*/ 2095500 w 2486025"/>
              <a:gd name="connsiteY2" fmla="*/ 1247775 h 3600450"/>
              <a:gd name="connsiteX3" fmla="*/ 2314575 w 2486025"/>
              <a:gd name="connsiteY3" fmla="*/ 819150 h 3600450"/>
              <a:gd name="connsiteX4" fmla="*/ 2457450 w 2486025"/>
              <a:gd name="connsiteY4" fmla="*/ 0 h 3600450"/>
              <a:gd name="connsiteX5" fmla="*/ 2457450 w 2486025"/>
              <a:gd name="connsiteY5" fmla="*/ 0 h 3600450"/>
              <a:gd name="connsiteX6" fmla="*/ 2486025 w 2486025"/>
              <a:gd name="connsiteY6" fmla="*/ 0 h 3600450"/>
              <a:gd name="connsiteX0" fmla="*/ 0 w 2486025"/>
              <a:gd name="connsiteY0" fmla="*/ 3600450 h 3600450"/>
              <a:gd name="connsiteX1" fmla="*/ 1438275 w 2486025"/>
              <a:gd name="connsiteY1" fmla="*/ 1857375 h 3600450"/>
              <a:gd name="connsiteX2" fmla="*/ 2095500 w 2486025"/>
              <a:gd name="connsiteY2" fmla="*/ 1247775 h 3600450"/>
              <a:gd name="connsiteX3" fmla="*/ 2314575 w 2486025"/>
              <a:gd name="connsiteY3" fmla="*/ 819150 h 3600450"/>
              <a:gd name="connsiteX4" fmla="*/ 2457450 w 2486025"/>
              <a:gd name="connsiteY4" fmla="*/ 0 h 3600450"/>
              <a:gd name="connsiteX5" fmla="*/ 2457450 w 2486025"/>
              <a:gd name="connsiteY5" fmla="*/ 0 h 3600450"/>
              <a:gd name="connsiteX6" fmla="*/ 2486025 w 2486025"/>
              <a:gd name="connsiteY6" fmla="*/ 0 h 3600450"/>
              <a:gd name="connsiteX0" fmla="*/ 0 w 2486025"/>
              <a:gd name="connsiteY0" fmla="*/ 3600450 h 3600450"/>
              <a:gd name="connsiteX1" fmla="*/ 1443038 w 2486025"/>
              <a:gd name="connsiteY1" fmla="*/ 1862137 h 3600450"/>
              <a:gd name="connsiteX2" fmla="*/ 2095500 w 2486025"/>
              <a:gd name="connsiteY2" fmla="*/ 1247775 h 3600450"/>
              <a:gd name="connsiteX3" fmla="*/ 2314575 w 2486025"/>
              <a:gd name="connsiteY3" fmla="*/ 819150 h 3600450"/>
              <a:gd name="connsiteX4" fmla="*/ 2457450 w 2486025"/>
              <a:gd name="connsiteY4" fmla="*/ 0 h 3600450"/>
              <a:gd name="connsiteX5" fmla="*/ 2457450 w 2486025"/>
              <a:gd name="connsiteY5" fmla="*/ 0 h 3600450"/>
              <a:gd name="connsiteX6" fmla="*/ 2486025 w 2486025"/>
              <a:gd name="connsiteY6" fmla="*/ 0 h 3600450"/>
              <a:gd name="connsiteX0" fmla="*/ 0 w 2486025"/>
              <a:gd name="connsiteY0" fmla="*/ 3600450 h 3600450"/>
              <a:gd name="connsiteX1" fmla="*/ 1443038 w 2486025"/>
              <a:gd name="connsiteY1" fmla="*/ 1862137 h 3600450"/>
              <a:gd name="connsiteX2" fmla="*/ 2100263 w 2486025"/>
              <a:gd name="connsiteY2" fmla="*/ 1266825 h 3600450"/>
              <a:gd name="connsiteX3" fmla="*/ 2314575 w 2486025"/>
              <a:gd name="connsiteY3" fmla="*/ 819150 h 3600450"/>
              <a:gd name="connsiteX4" fmla="*/ 2457450 w 2486025"/>
              <a:gd name="connsiteY4" fmla="*/ 0 h 3600450"/>
              <a:gd name="connsiteX5" fmla="*/ 2457450 w 2486025"/>
              <a:gd name="connsiteY5" fmla="*/ 0 h 3600450"/>
              <a:gd name="connsiteX6" fmla="*/ 2486025 w 2486025"/>
              <a:gd name="connsiteY6" fmla="*/ 0 h 360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6025" h="3600450">
                <a:moveTo>
                  <a:pt x="0" y="3600450"/>
                </a:moveTo>
                <a:lnTo>
                  <a:pt x="1443038" y="1862137"/>
                </a:lnTo>
                <a:cubicBezTo>
                  <a:pt x="1639888" y="1671637"/>
                  <a:pt x="1903413" y="1457325"/>
                  <a:pt x="2100263" y="1266825"/>
                </a:cubicBezTo>
                <a:cubicBezTo>
                  <a:pt x="2235201" y="1112838"/>
                  <a:pt x="2270125" y="1011238"/>
                  <a:pt x="2314575" y="819150"/>
                </a:cubicBezTo>
                <a:lnTo>
                  <a:pt x="2457450" y="0"/>
                </a:lnTo>
                <a:lnTo>
                  <a:pt x="2457450" y="0"/>
                </a:lnTo>
                <a:lnTo>
                  <a:pt x="2486025" y="0"/>
                </a:lnTo>
              </a:path>
            </a:pathLst>
          </a:custGeom>
          <a:noFill/>
          <a:ln w="50800" cap="flat">
            <a:solidFill>
              <a:srgbClr val="F54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0368349" y="8313375"/>
            <a:ext cx="756361" cy="202069"/>
          </a:xfrm>
          <a:prstGeom prst="rect">
            <a:avLst/>
          </a:prstGeom>
          <a:pattFill prst="openDmn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19050" cap="flat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11124530" y="8311596"/>
            <a:ext cx="1238920" cy="251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ＩＲ区域拡張予定地</a:t>
            </a:r>
            <a:endParaRPr kumimoji="1" lang="ja-JP" altLang="en-US" sz="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7291771" y="3218629"/>
            <a:ext cx="1235639" cy="353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敷地Ｄ</a:t>
            </a:r>
            <a:endParaRPr lang="en-US" altLang="ja-JP" sz="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ＩＲ区域拡張予定地</a:t>
            </a:r>
            <a:endParaRPr lang="en-US" altLang="ja-JP" sz="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（約</a:t>
            </a:r>
            <a:r>
              <a:rPr lang="en-US" altLang="ja-JP" sz="800" b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9ha</a:t>
            </a:r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7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0266590" y="8560856"/>
            <a:ext cx="2030185" cy="25015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範囲・面積等の詳細は今後決定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9664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 w="28575" cap="flat">
          <a:solidFill>
            <a:schemeClr val="accent1">
              <a:lumMod val="50000"/>
            </a:schemeClr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A3 297x420 mm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2019-11-19T00:54:45Z</dcterms:created>
  <dcterms:modified xsi:type="dcterms:W3CDTF">2019-11-19T00:55:21Z</dcterms:modified>
</cp:coreProperties>
</file>