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sldIdLst>
    <p:sldId id="256" r:id="rId2"/>
  </p:sldIdLst>
  <p:sldSz cx="9906000" cy="6858000" type="A4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5" d="100"/>
          <a:sy n="65" d="100"/>
        </p:scale>
        <p:origin x="118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38EE7-788D-4AC8-8A37-5F4309E566B4}" type="datetimeFigureOut">
              <a:rPr kumimoji="1" lang="ja-JP" altLang="en-US" smtClean="0"/>
              <a:t>2025/12/5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76005-A3FA-4565-A156-7EF3FEA1FD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35699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38EE7-788D-4AC8-8A37-5F4309E566B4}" type="datetimeFigureOut">
              <a:rPr kumimoji="1" lang="ja-JP" altLang="en-US" smtClean="0"/>
              <a:t>2025/12/5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76005-A3FA-4565-A156-7EF3FEA1FD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0821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38EE7-788D-4AC8-8A37-5F4309E566B4}" type="datetimeFigureOut">
              <a:rPr kumimoji="1" lang="ja-JP" altLang="en-US" smtClean="0"/>
              <a:t>2025/12/5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76005-A3FA-4565-A156-7EF3FEA1FD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2225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38EE7-788D-4AC8-8A37-5F4309E566B4}" type="datetimeFigureOut">
              <a:rPr kumimoji="1" lang="ja-JP" altLang="en-US" smtClean="0"/>
              <a:t>2025/12/5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76005-A3FA-4565-A156-7EF3FEA1FD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68014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38EE7-788D-4AC8-8A37-5F4309E566B4}" type="datetimeFigureOut">
              <a:rPr kumimoji="1" lang="ja-JP" altLang="en-US" smtClean="0"/>
              <a:t>2025/12/5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76005-A3FA-4565-A156-7EF3FEA1FD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73279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38EE7-788D-4AC8-8A37-5F4309E566B4}" type="datetimeFigureOut">
              <a:rPr kumimoji="1" lang="ja-JP" altLang="en-US" smtClean="0"/>
              <a:t>2025/12/5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76005-A3FA-4565-A156-7EF3FEA1FD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35118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38EE7-788D-4AC8-8A37-5F4309E566B4}" type="datetimeFigureOut">
              <a:rPr kumimoji="1" lang="ja-JP" altLang="en-US" smtClean="0"/>
              <a:t>2025/12/5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76005-A3FA-4565-A156-7EF3FEA1FD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46962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38EE7-788D-4AC8-8A37-5F4309E566B4}" type="datetimeFigureOut">
              <a:rPr kumimoji="1" lang="ja-JP" altLang="en-US" smtClean="0"/>
              <a:t>2025/12/5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76005-A3FA-4565-A156-7EF3FEA1FD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5896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38EE7-788D-4AC8-8A37-5F4309E566B4}" type="datetimeFigureOut">
              <a:rPr kumimoji="1" lang="ja-JP" altLang="en-US" smtClean="0"/>
              <a:t>2025/12/5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76005-A3FA-4565-A156-7EF3FEA1FD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18575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38EE7-788D-4AC8-8A37-5F4309E566B4}" type="datetimeFigureOut">
              <a:rPr kumimoji="1" lang="ja-JP" altLang="en-US" smtClean="0"/>
              <a:t>2025/12/5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76005-A3FA-4565-A156-7EF3FEA1FD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5125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38EE7-788D-4AC8-8A37-5F4309E566B4}" type="datetimeFigureOut">
              <a:rPr kumimoji="1" lang="ja-JP" altLang="en-US" smtClean="0"/>
              <a:t>2025/12/5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76005-A3FA-4565-A156-7EF3FEA1FD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5428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938EE7-788D-4AC8-8A37-5F4309E566B4}" type="datetimeFigureOut">
              <a:rPr kumimoji="1" lang="ja-JP" altLang="en-US" smtClean="0"/>
              <a:t>2025/12/5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176005-A3FA-4565-A156-7EF3FEA1FD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1699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CECB1D7C-2CE9-4843-8964-9BA9889A67E5}"/>
              </a:ext>
            </a:extLst>
          </p:cNvPr>
          <p:cNvSpPr/>
          <p:nvPr/>
        </p:nvSpPr>
        <p:spPr>
          <a:xfrm>
            <a:off x="0" y="-47"/>
            <a:ext cx="9906000" cy="540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A7B25E26-0858-41C2-B17A-EC03E2A2EC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0137" y="1199095"/>
            <a:ext cx="8078150" cy="5580000"/>
          </a:xfrm>
          <a:prstGeom prst="rect">
            <a:avLst/>
          </a:prstGeom>
        </p:spPr>
      </p:pic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D760983B-2B18-4A88-B471-4733985D4D5D}"/>
              </a:ext>
            </a:extLst>
          </p:cNvPr>
          <p:cNvSpPr/>
          <p:nvPr/>
        </p:nvSpPr>
        <p:spPr>
          <a:xfrm>
            <a:off x="144899" y="693937"/>
            <a:ext cx="6098585" cy="4111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令和</a:t>
            </a:r>
            <a:r>
              <a:rPr kumimoji="1"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7</a:t>
            </a: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kumimoji="1"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</a:t>
            </a: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kumimoji="1"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12</a:t>
            </a: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　 第</a:t>
            </a:r>
            <a:r>
              <a:rPr kumimoji="1"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17</a:t>
            </a: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回副首都推進本部</a:t>
            </a:r>
            <a:r>
              <a:rPr kumimoji="1"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大阪府市</a:t>
            </a:r>
            <a:r>
              <a:rPr kumimoji="1"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会議</a:t>
            </a:r>
            <a:endParaRPr kumimoji="1"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 資料</a:t>
            </a:r>
            <a:r>
              <a:rPr kumimoji="1"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「</a:t>
            </a:r>
            <a:r>
              <a:rPr kumimoji="1"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Beyond EXPO2025</a:t>
            </a: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～万博後の大阪の未来に向けて～骨子（案）」　より抜粋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9F70FCD2-A746-4CA0-B868-DA5128522C68}"/>
              </a:ext>
            </a:extLst>
          </p:cNvPr>
          <p:cNvSpPr/>
          <p:nvPr/>
        </p:nvSpPr>
        <p:spPr>
          <a:xfrm>
            <a:off x="8372407" y="60981"/>
            <a:ext cx="1368000" cy="39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参考資料</a:t>
            </a: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EF1270EC-0F2B-4D31-A6F2-C85AE9750592}"/>
              </a:ext>
            </a:extLst>
          </p:cNvPr>
          <p:cNvSpPr/>
          <p:nvPr/>
        </p:nvSpPr>
        <p:spPr>
          <a:xfrm>
            <a:off x="34159" y="-47189"/>
            <a:ext cx="7743157" cy="6702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「</a:t>
            </a:r>
            <a:r>
              <a:rPr kumimoji="1" lang="en-US" altLang="ja-JP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Beyond EXPO2025</a:t>
            </a:r>
            <a:r>
              <a:rPr kumimoji="1"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～万博後の大阪の未来に向けて～骨子（案）」　抜粋</a:t>
            </a:r>
          </a:p>
        </p:txBody>
      </p:sp>
    </p:spTree>
    <p:extLst>
      <p:ext uri="{BB962C8B-B14F-4D97-AF65-F5344CB8AC3E}">
        <p14:creationId xmlns:p14="http://schemas.microsoft.com/office/powerpoint/2010/main" val="12494502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61</Words>
  <Application>Microsoft Office PowerPoint</Application>
  <PresentationFormat>A4 210 x 297 mm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revision>1</cp:revision>
  <dcterms:modified xsi:type="dcterms:W3CDTF">2025-12-05T08:03:08Z</dcterms:modified>
</cp:coreProperties>
</file>