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activeX/activeX1.xml" ContentType="application/vnd.ms-office.activeX+xml"/>
  <Override PartName="/ppt/activeX/activeX2.xml" ContentType="application/vnd.ms-office.activeX+xml"/>
  <Override PartName="/ppt/activeX/activeX3.xml" ContentType="application/vnd.ms-office.activeX+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 id="2147483670" r:id="rId2"/>
  </p:sldMasterIdLst>
  <p:notesMasterIdLst>
    <p:notesMasterId r:id="rId7"/>
  </p:notesMasterIdLst>
  <p:handoutMasterIdLst>
    <p:handoutMasterId r:id="rId8"/>
  </p:handoutMasterIdLst>
  <p:sldIdLst>
    <p:sldId id="261" r:id="rId3"/>
    <p:sldId id="263" r:id="rId4"/>
    <p:sldId id="266" r:id="rId5"/>
    <p:sldId id="269"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79378"/>
    <a:srgbClr val="686868"/>
    <a:srgbClr val="F9E3AE"/>
    <a:srgbClr val="BDD7EE"/>
    <a:srgbClr val="A1A2A1"/>
    <a:srgbClr val="EAEAEA"/>
    <a:srgbClr val="BFBFBF"/>
    <a:srgbClr val="8EB9E2"/>
    <a:srgbClr val="ED7F3B"/>
    <a:srgbClr val="ED7F3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79" autoAdjust="0"/>
    <p:restoredTop sz="95214" autoAdjust="0"/>
  </p:normalViewPr>
  <p:slideViewPr>
    <p:cSldViewPr snapToGrid="0">
      <p:cViewPr varScale="1">
        <p:scale>
          <a:sx n="77" d="100"/>
          <a:sy n="77" d="100"/>
        </p:scale>
        <p:origin x="180" y="56"/>
      </p:cViewPr>
      <p:guideLst/>
    </p:cSldViewPr>
  </p:slideViewPr>
  <p:notesTextViewPr>
    <p:cViewPr>
      <p:scale>
        <a:sx n="1" d="1"/>
        <a:sy n="1" d="1"/>
      </p:scale>
      <p:origin x="0" y="0"/>
    </p:cViewPr>
  </p:notesTextViewPr>
  <p:notesViewPr>
    <p:cSldViewPr snapToGrid="0">
      <p:cViewPr varScale="1">
        <p:scale>
          <a:sx n="52" d="100"/>
          <a:sy n="52" d="100"/>
        </p:scale>
        <p:origin x="2862"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activeX/activeX1.xml><?xml version="1.0" encoding="utf-8"?>
<ax:ocx xmlns:ax="http://schemas.microsoft.com/office/2006/activeX" xmlns:r="http://schemas.openxmlformats.org/officeDocument/2006/relationships" ax:classid="{D9347033-9612-11D1-9D75-00C04FCC8CDC}" ax:persistence="persistPropertyBag">
  <ax:ocxPr ax:name="_cx" ax:value="2924"/>
  <ax:ocxPr ax:name="_cy" ax:value="2818"/>
  <ax:ocxPr ax:name="Style" ax:value="11"/>
  <ax:ocxPr ax:name="SubStyle" ax:value="0"/>
  <ax:ocxPr ax:name="Validation" ax:value="2"/>
  <ax:ocxPr ax:name="LineWeight" ax:value="3"/>
  <ax:ocxPr ax:name="Direction" ax:value="0"/>
  <ax:ocxPr ax:name="ShowData" ax:value="1"/>
  <ax:ocxPr ax:name="Value" ax:value="https://www.city.osaka.lg.jp/kankyo/page/0000646680.html"/>
  <ax:ocxPr ax:name="ForeColor" ax:value="0"/>
  <ax:ocxPr ax:name="BackColor" ax:value="16777215"/>
</ax:ocx>
</file>

<file path=ppt/activeX/activeX2.xml><?xml version="1.0" encoding="utf-8"?>
<ax:ocx xmlns:ax="http://schemas.microsoft.com/office/2006/activeX" xmlns:r="http://schemas.openxmlformats.org/officeDocument/2006/relationships" ax:classid="{D9347033-9612-11D1-9D75-00C04FCC8CDC}" ax:persistence="persistPropertyBag">
  <ax:ocxPr ax:name="_cx" ax:value="2924"/>
  <ax:ocxPr ax:name="_cy" ax:value="2818"/>
  <ax:ocxPr ax:name="Style" ax:value="11"/>
  <ax:ocxPr ax:name="SubStyle" ax:value="0"/>
  <ax:ocxPr ax:name="Validation" ax:value="2"/>
  <ax:ocxPr ax:name="LineWeight" ax:value="3"/>
  <ax:ocxPr ax:name="Direction" ax:value="0"/>
  <ax:ocxPr ax:name="ShowData" ax:value="1"/>
  <ax:ocxPr ax:name="Value" ax:value="https://www.city.osaka.lg.jp/kankyo/page/0000648063.html"/>
  <ax:ocxPr ax:name="ForeColor" ax:value="0"/>
  <ax:ocxPr ax:name="BackColor" ax:value="16777215"/>
</ax:ocx>
</file>

<file path=ppt/activeX/activeX3.xml><?xml version="1.0" encoding="utf-8"?>
<ax:ocx xmlns:ax="http://schemas.microsoft.com/office/2006/activeX" xmlns:r="http://schemas.openxmlformats.org/officeDocument/2006/relationships" ax:classid="{D9347033-9612-11D1-9D75-00C04FCC8CDC}" ax:persistence="persistPropertyBag">
  <ax:ocxPr ax:name="_cx" ax:value="2928"/>
  <ax:ocxPr ax:name="_cy" ax:value="2818"/>
  <ax:ocxPr ax:name="Style" ax:value="11"/>
  <ax:ocxPr ax:name="SubStyle" ax:value="0"/>
  <ax:ocxPr ax:name="Validation" ax:value="2"/>
  <ax:ocxPr ax:name="LineWeight" ax:value="3"/>
  <ax:ocxPr ax:name="Direction" ax:value="0"/>
  <ax:ocxPr ax:name="ShowData" ax:value="1"/>
  <ax:ocxPr ax:name="Value" ax:value="https://www.city.osaka.lg.jp/kankyo/page/0000648198.html"/>
  <ax:ocxPr ax:name="ForeColor" ax:value="0"/>
  <ax:ocxPr ax:name="BackColor" ax:value="16777215"/>
</ax:ocx>
</file>

<file path=ppt/drawings/_rels/vmlDrawing1.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D4CBEF78-F3A1-2E3D-B7AE-14CE06343F8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9AC1B57D-A6CC-731F-4AAF-A2C150FC8F0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FEF0EE3-947B-43C3-AD75-04BB4B322468}" type="datetimeFigureOut">
              <a:rPr kumimoji="1" lang="ja-JP" altLang="en-US" smtClean="0"/>
              <a:t>2025/7/7</a:t>
            </a:fld>
            <a:endParaRPr kumimoji="1" lang="ja-JP" altLang="en-US"/>
          </a:p>
        </p:txBody>
      </p:sp>
      <p:sp>
        <p:nvSpPr>
          <p:cNvPr id="4" name="フッター プレースホルダー 3">
            <a:extLst>
              <a:ext uri="{FF2B5EF4-FFF2-40B4-BE49-F238E27FC236}">
                <a16:creationId xmlns:a16="http://schemas.microsoft.com/office/drawing/2014/main" id="{6DBDCFAD-6301-F919-5AE6-F3405DB20E0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E526F503-DF35-28EE-35BF-6A509CC9761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57AD97A-E73A-4FA4-B779-119EA28919B1}" type="slidenum">
              <a:rPr kumimoji="1" lang="ja-JP" altLang="en-US" smtClean="0"/>
              <a:t>‹#›</a:t>
            </a:fld>
            <a:endParaRPr kumimoji="1" lang="ja-JP" altLang="en-US"/>
          </a:p>
        </p:txBody>
      </p:sp>
    </p:spTree>
    <p:extLst>
      <p:ext uri="{BB962C8B-B14F-4D97-AF65-F5344CB8AC3E}">
        <p14:creationId xmlns:p14="http://schemas.microsoft.com/office/powerpoint/2010/main" val="3104393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6DAC28-55B2-48F2-B12F-AE2265240FCB}" type="datetimeFigureOut">
              <a:rPr kumimoji="1" lang="ja-JP" altLang="en-US" smtClean="0"/>
              <a:t>2025/7/7</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B334DD-AA0F-432C-AA14-786CA131D70E}" type="slidenum">
              <a:rPr kumimoji="1" lang="ja-JP" altLang="en-US" smtClean="0"/>
              <a:t>‹#›</a:t>
            </a:fld>
            <a:endParaRPr kumimoji="1" lang="ja-JP" altLang="en-US"/>
          </a:p>
        </p:txBody>
      </p:sp>
    </p:spTree>
    <p:extLst>
      <p:ext uri="{BB962C8B-B14F-4D97-AF65-F5344CB8AC3E}">
        <p14:creationId xmlns:p14="http://schemas.microsoft.com/office/powerpoint/2010/main" val="395740622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2869989-EB00-4EE7-BCB5-25BDC5BB29F8}" type="slidenum">
              <a:rPr kumimoji="0" lang="en-US" altLang="ja-JP" sz="1200" b="0" i="0" u="none" strike="noStrike" kern="1200" cap="none" spc="0" normalizeH="0" baseline="0" noProof="0" smtClean="0">
                <a:ln>
                  <a:noFill/>
                </a:ln>
                <a:solidFill>
                  <a:srgbClr val="2D2E2D"/>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ja-JP" altLang="en-US" sz="1200" b="0" i="0" u="none" strike="noStrike" kern="1200" cap="none" spc="0" normalizeH="0" baseline="0" noProof="0" dirty="0">
              <a:ln>
                <a:noFill/>
              </a:ln>
              <a:solidFill>
                <a:srgbClr val="2D2E2D"/>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41140844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2869989-EB00-4EE7-BCB5-25BDC5BB29F8}" type="slidenum">
              <a:rPr kumimoji="0" lang="en-US" altLang="ja-JP" sz="1200" b="0" i="0" u="none" strike="noStrike" kern="1200" cap="none" spc="0" normalizeH="0" baseline="0" noProof="0" smtClean="0">
                <a:ln>
                  <a:noFill/>
                </a:ln>
                <a:solidFill>
                  <a:srgbClr val="2D2E2D"/>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ja-JP" altLang="en-US" sz="1200" b="0" i="0" u="none" strike="noStrike" kern="1200" cap="none" spc="0" normalizeH="0" baseline="0" noProof="0" dirty="0">
              <a:ln>
                <a:noFill/>
              </a:ln>
              <a:solidFill>
                <a:srgbClr val="2D2E2D"/>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16403082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6" Type="http://schemas.openxmlformats.org/officeDocument/2006/relationships/image" Target="../media/image13.jpeg"/><Relationship Id="rId5" Type="http://schemas.openxmlformats.org/officeDocument/2006/relationships/image" Target="../media/image12.svg"/><Relationship Id="rId4" Type="http://schemas.openxmlformats.org/officeDocument/2006/relationships/image" Target="../media/image11.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451456" y="359096"/>
            <a:ext cx="11289086" cy="6139807"/>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algn="ctr"/>
            <a:endParaRPr kumimoji="1" lang="ja-JP" altLang="en-US" sz="1452" dirty="0">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801199" y="5715294"/>
            <a:ext cx="6699428" cy="635369"/>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cstate="email">
            <a:extLst>
              <a:ext uri="{28A0092B-C50C-407E-A947-70E740481C1C}">
                <a14:useLocalDpi xmlns:a14="http://schemas.microsoft.com/office/drawing/2010/main"/>
              </a:ext>
            </a:extLst>
          </a:blip>
          <a:srcRect/>
          <a:stretch>
            <a:fillRect/>
          </a:stretch>
        </p:blipFill>
        <p:spPr bwMode="auto">
          <a:xfrm>
            <a:off x="4979542" y="1359896"/>
            <a:ext cx="2210727" cy="617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179664" y="2714141"/>
            <a:ext cx="9832671" cy="914438"/>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179664" y="2714140"/>
            <a:ext cx="9852294" cy="914439"/>
          </a:xfrm>
          <a:prstGeom prst="rect">
            <a:avLst/>
          </a:prstGeom>
        </p:spPr>
        <p:txBody>
          <a:bodyPr lIns="0" tIns="72000" rIns="0" bIns="0" anchor="ctr" anchorCtr="0">
            <a:normAutofit/>
          </a:bodyPr>
          <a:lstStyle>
            <a:lvl1pPr>
              <a:defRPr lang="ja-JP" altLang="en-US" sz="3266"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00"/>
              </a:spcBef>
              <a:buFontTx/>
            </a:pPr>
            <a:r>
              <a:rPr kumimoji="1" lang="ja-JP" altLang="en-US" dirty="0"/>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179664" y="3763721"/>
            <a:ext cx="9852294" cy="391903"/>
          </a:xfrm>
          <a:prstGeom prst="rect">
            <a:avLst/>
          </a:prstGeom>
        </p:spPr>
        <p:txBody>
          <a:bodyPr lIns="0" tIns="0" rIns="0" bIns="0" anchor="ctr" anchorCtr="0"/>
          <a:lstStyle>
            <a:lvl1pPr>
              <a:defRPr sz="1814" b="1">
                <a:solidFill>
                  <a:schemeClr val="bg2"/>
                </a:solidFill>
                <a:latin typeface="Meiryo UI" panose="020B0604030504040204" pitchFamily="50" charset="-128"/>
                <a:ea typeface="Meiryo UI" panose="020B0604030504040204" pitchFamily="50" charset="-128"/>
              </a:defRPr>
            </a:lvl1pPr>
          </a:lstStyle>
          <a:p>
            <a:pPr lvl="0"/>
            <a:r>
              <a:rPr kumimoji="1" lang="ja-JP" altLang="en-US" dirty="0"/>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4053250" y="4931489"/>
            <a:ext cx="4105122" cy="261268"/>
          </a:xfrm>
          <a:prstGeom prst="rect">
            <a:avLst/>
          </a:prstGeom>
        </p:spPr>
        <p:txBody>
          <a:bodyPr lIns="0" tIns="0" rIns="0" bIns="0" anchor="ctr" anchorCtr="0"/>
          <a:lstStyle>
            <a:lvl1pPr>
              <a:defRPr sz="1633" b="0">
                <a:solidFill>
                  <a:schemeClr val="tx1"/>
                </a:solidFill>
                <a:latin typeface="Meiryo UI" panose="020B0604030504040204" pitchFamily="50" charset="-128"/>
                <a:ea typeface="Meiryo UI" panose="020B0604030504040204" pitchFamily="50" charset="-128"/>
              </a:defRPr>
            </a:lvl1pPr>
          </a:lstStyle>
          <a:p>
            <a:pPr lvl="0"/>
            <a:r>
              <a:rPr kumimoji="1" lang="en-US" altLang="ja-JP" dirty="0"/>
              <a:t>0000</a:t>
            </a:r>
            <a:r>
              <a:rPr kumimoji="1" lang="ja-JP" altLang="en-US" dirty="0"/>
              <a:t>年</a:t>
            </a:r>
            <a:r>
              <a:rPr kumimoji="1" lang="en-US" altLang="ja-JP" dirty="0"/>
              <a:t>00</a:t>
            </a:r>
            <a:r>
              <a:rPr kumimoji="1" lang="ja-JP" altLang="en-US" dirty="0"/>
              <a:t>月</a:t>
            </a:r>
            <a:r>
              <a:rPr kumimoji="1" lang="en-US" altLang="ja-JP" dirty="0"/>
              <a:t>00</a:t>
            </a:r>
            <a:r>
              <a:rPr kumimoji="1" lang="ja-JP" altLang="en-US" dirty="0"/>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4053250" y="5192757"/>
            <a:ext cx="4105122" cy="261268"/>
          </a:xfrm>
          <a:prstGeom prst="rect">
            <a:avLst/>
          </a:prstGeom>
        </p:spPr>
        <p:txBody>
          <a:bodyPr lIns="0" tIns="0" rIns="0" bIns="0" anchor="ctr" anchorCtr="0"/>
          <a:lstStyle>
            <a:lvl1pPr>
              <a:defRPr sz="1633" b="0">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所属　名前</a:t>
            </a:r>
          </a:p>
        </p:txBody>
      </p:sp>
    </p:spTree>
    <p:extLst>
      <p:ext uri="{BB962C8B-B14F-4D97-AF65-F5344CB8AC3E}">
        <p14:creationId xmlns:p14="http://schemas.microsoft.com/office/powerpoint/2010/main" val="3956527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endParaRPr lang="ja-JP" altLang="en-US" noProof="0" dirty="0"/>
          </a:p>
        </p:txBody>
      </p:sp>
      <p:sp>
        <p:nvSpPr>
          <p:cNvPr id="3" name="コンテンツ プレースホルダー 2"/>
          <p:cNvSpPr>
            <a:spLocks noGrp="1"/>
          </p:cNvSpPr>
          <p:nvPr>
            <p:ph idx="1"/>
          </p:nvPr>
        </p:nvSpPr>
        <p:spPr/>
        <p:txBody>
          <a:bodyPr rtlCol="0"/>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4" name="日付プレースホルダー 3"/>
          <p:cNvSpPr>
            <a:spLocks noGrp="1"/>
          </p:cNvSpPr>
          <p:nvPr>
            <p:ph type="dt" sz="half" idx="10"/>
          </p:nvPr>
        </p:nvSpPr>
        <p:spPr/>
        <p:txBody>
          <a:bodyPr rtlCol="0"/>
          <a:lstStyle/>
          <a:p>
            <a:pPr rtl="0"/>
            <a:fld id="{E921D769-D55A-4BFC-BC7A-C85AC6043375}" type="datetime4">
              <a:rPr lang="ja-JP" altLang="en-US" smtClean="0"/>
              <a:t>2025年7月7日</a:t>
            </a:fld>
            <a:endParaRPr lang="en-US"/>
          </a:p>
        </p:txBody>
      </p:sp>
      <p:sp>
        <p:nvSpPr>
          <p:cNvPr id="6" name="スライド番号プレースホルダー 5"/>
          <p:cNvSpPr>
            <a:spLocks noGrp="1"/>
          </p:cNvSpPr>
          <p:nvPr>
            <p:ph type="sldNum" sz="quarter" idx="12"/>
          </p:nvPr>
        </p:nvSpPr>
        <p:spPr/>
        <p:txBody>
          <a:bodyPr rtlCol="0"/>
          <a:lstStyle/>
          <a:p>
            <a:pPr rtl="0"/>
            <a:fld id="{E31375A4-56A4-47D6-9801-1991572033F7}" type="slidenum">
              <a:rPr lang="en-US" altLang="ja-JP" noProof="0" smtClean="0"/>
              <a:t>‹#›</a:t>
            </a:fld>
            <a:endParaRPr lang="ja-JP" altLang="en-US" noProof="0" dirty="0"/>
          </a:p>
        </p:txBody>
      </p:sp>
    </p:spTree>
    <p:extLst>
      <p:ext uri="{BB962C8B-B14F-4D97-AF65-F5344CB8AC3E}">
        <p14:creationId xmlns:p14="http://schemas.microsoft.com/office/powerpoint/2010/main" val="2813726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secHead" preserve="1">
  <p:cSld name="セクション ヘッダー">
    <p:bg>
      <p:bgPr>
        <a:gradFill flip="none" rotWithShape="1">
          <a:gsLst>
            <a:gs pos="0">
              <a:schemeClr val="accent1"/>
            </a:gs>
            <a:gs pos="97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7" name="グループ 6"/>
          <p:cNvGrpSpPr/>
          <p:nvPr userDrawn="1"/>
        </p:nvGrpSpPr>
        <p:grpSpPr bwMode="hidden">
          <a:xfrm>
            <a:off x="-1" y="0"/>
            <a:ext cx="12192002" cy="6858000"/>
            <a:chOff x="-1" y="0"/>
            <a:chExt cx="12192002" cy="6858000"/>
          </a:xfrm>
        </p:grpSpPr>
        <p:cxnSp>
          <p:nvCxnSpPr>
            <p:cNvPr id="8" name="直線​​コネクタ(S) 7"/>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4" name="グループ 23"/>
            <p:cNvGrpSpPr/>
            <p:nvPr userDrawn="1"/>
          </p:nvGrpSpPr>
          <p:grpSpPr bwMode="hidden">
            <a:xfrm>
              <a:off x="-1" y="0"/>
              <a:ext cx="12192001" cy="6858000"/>
              <a:chOff x="-1" y="0"/>
              <a:chExt cx="12192001" cy="6858000"/>
            </a:xfrm>
          </p:grpSpPr>
          <p:cxnSp>
            <p:nvCxnSpPr>
              <p:cNvPr id="42" name="直線​​コネクタ 41"/>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直線​​コネクタ(S) 43"/>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直線​​コネクタ(S) 44"/>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7" name="グループ 46"/>
              <p:cNvGrpSpPr/>
              <p:nvPr/>
            </p:nvGrpSpPr>
            <p:grpSpPr bwMode="hidden">
              <a:xfrm>
                <a:off x="6327885" y="0"/>
                <a:ext cx="5864115" cy="5898673"/>
                <a:chOff x="6327885" y="0"/>
                <a:chExt cx="5864115" cy="5898673"/>
              </a:xfrm>
            </p:grpSpPr>
            <p:cxnSp>
              <p:nvCxnSpPr>
                <p:cNvPr id="53" name="直線​​コネクタ 52"/>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直線​​コネクタ(S) 53"/>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直線​​コネクタ(S) 54"/>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直線​​コネクタ(S) 55"/>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8" name="直線​​コネクタ 47"/>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9" name="直線​​コネクタ(S) 48"/>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5" name="グループ 24"/>
            <p:cNvGrpSpPr/>
            <p:nvPr userDrawn="1"/>
          </p:nvGrpSpPr>
          <p:grpSpPr bwMode="hidden">
            <a:xfrm flipH="1">
              <a:off x="0" y="0"/>
              <a:ext cx="12192001" cy="6858000"/>
              <a:chOff x="-1" y="0"/>
              <a:chExt cx="12192001" cy="6858000"/>
            </a:xfrm>
          </p:grpSpPr>
          <p:cxnSp>
            <p:nvCxnSpPr>
              <p:cNvPr id="26" name="直線コネクタ 25"/>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直線​​コネクタ(S) 27"/>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直線​​コネクタ(S) 28"/>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1" name="グループ 30"/>
              <p:cNvGrpSpPr/>
              <p:nvPr/>
            </p:nvGrpSpPr>
            <p:grpSpPr bwMode="hidden">
              <a:xfrm>
                <a:off x="6327885" y="0"/>
                <a:ext cx="5864115" cy="5898673"/>
                <a:chOff x="6327885" y="0"/>
                <a:chExt cx="5864115" cy="5898673"/>
              </a:xfrm>
            </p:grpSpPr>
            <p:cxnSp>
              <p:nvCxnSpPr>
                <p:cNvPr id="37" name="直線​​コネクタ 36"/>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直線​​コネクタ(S) 37"/>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直線​​コネクタ(S) 38"/>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直線​​コネクタ(S) 39"/>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直線​​コネクタ 40"/>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2" name="直線​​コネクタ 31"/>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3" name="直線​​コネクタ(S) 32"/>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タイトル 1"/>
          <p:cNvSpPr>
            <a:spLocks noGrp="1"/>
          </p:cNvSpPr>
          <p:nvPr>
            <p:ph type="title"/>
          </p:nvPr>
        </p:nvSpPr>
        <p:spPr>
          <a:xfrm>
            <a:off x="1295400" y="2541573"/>
            <a:ext cx="9601200" cy="2743200"/>
          </a:xfrm>
        </p:spPr>
        <p:txBody>
          <a:bodyPr rtlCol="0" anchor="b">
            <a:normAutofit/>
          </a:bodyPr>
          <a:lstStyle>
            <a:lvl1pPr>
              <a:lnSpc>
                <a:spcPct val="85000"/>
              </a:lnSpc>
              <a:defRPr sz="6000" cap="none" baseline="0">
                <a:solidFill>
                  <a:schemeClr val="tx1"/>
                </a:solidFill>
              </a:defRPr>
            </a:lvl1pPr>
          </a:lstStyle>
          <a:p>
            <a:pPr rtl="0"/>
            <a:r>
              <a:rPr lang="ja-JP" altLang="en-US" noProof="0"/>
              <a:t>マスター タイトルの書式設定</a:t>
            </a:r>
            <a:endParaRPr lang="ja-JP" altLang="en-US" noProof="0" dirty="0"/>
          </a:p>
        </p:txBody>
      </p:sp>
      <p:sp>
        <p:nvSpPr>
          <p:cNvPr id="3" name="テキスト プレースホルダー 2"/>
          <p:cNvSpPr>
            <a:spLocks noGrp="1"/>
          </p:cNvSpPr>
          <p:nvPr>
            <p:ph type="body" idx="1"/>
          </p:nvPr>
        </p:nvSpPr>
        <p:spPr>
          <a:xfrm>
            <a:off x="1295400" y="5431536"/>
            <a:ext cx="9601200" cy="457200"/>
          </a:xfrm>
        </p:spPr>
        <p:txBody>
          <a:bodyPr rtlCol="0">
            <a:normAutofit/>
          </a:bodyPr>
          <a:lstStyle>
            <a:lvl1pPr marL="0" indent="0">
              <a:spcBef>
                <a:spcPts val="0"/>
              </a:spcBef>
              <a:buNone/>
              <a:defRPr sz="2000" b="0">
                <a:solidFill>
                  <a:schemeClr val="tx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rtl="0"/>
            <a:r>
              <a:rPr lang="ja-JP" altLang="en-US" noProof="0"/>
              <a:t>マスター テキストの書式設定</a:t>
            </a:r>
          </a:p>
        </p:txBody>
      </p:sp>
      <p:cxnSp>
        <p:nvCxnSpPr>
          <p:cNvPr id="58" name="直線​​コネクタ 57"/>
          <p:cNvCxnSpPr/>
          <p:nvPr userDrawn="1"/>
        </p:nvCxnSpPr>
        <p:spPr>
          <a:xfrm>
            <a:off x="1295400" y="5294175"/>
            <a:ext cx="960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670205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2 段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endParaRPr lang="ja-JP" altLang="en-US" noProof="0" dirty="0"/>
          </a:p>
        </p:txBody>
      </p:sp>
      <p:sp>
        <p:nvSpPr>
          <p:cNvPr id="3" name="コンテンツ プレースホルダー 2"/>
          <p:cNvSpPr>
            <a:spLocks noGrp="1"/>
          </p:cNvSpPr>
          <p:nvPr>
            <p:ph sz="half" idx="1"/>
          </p:nvPr>
        </p:nvSpPr>
        <p:spPr>
          <a:xfrm>
            <a:off x="1295400" y="1981199"/>
            <a:ext cx="4572000" cy="3810001"/>
          </a:xfrm>
        </p:spPr>
        <p:txBody>
          <a:bodyPr rtlCol="0">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4" name="コンテンツ プレースホルダー 3"/>
          <p:cNvSpPr>
            <a:spLocks noGrp="1"/>
          </p:cNvSpPr>
          <p:nvPr>
            <p:ph sz="half" idx="2"/>
          </p:nvPr>
        </p:nvSpPr>
        <p:spPr>
          <a:xfrm>
            <a:off x="6324600" y="1981199"/>
            <a:ext cx="4572000" cy="3810001"/>
          </a:xfrm>
        </p:spPr>
        <p:txBody>
          <a:bodyPr rtlCol="0">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6" name="フッター プレースホルダー 5"/>
          <p:cNvSpPr>
            <a:spLocks noGrp="1"/>
          </p:cNvSpPr>
          <p:nvPr>
            <p:ph type="ftr" sz="quarter" idx="11"/>
          </p:nvPr>
        </p:nvSpPr>
        <p:spPr/>
        <p:txBody>
          <a:bodyPr rtlCol="0"/>
          <a:lstStyle/>
          <a:p>
            <a:pPr rtl="0"/>
            <a:r>
              <a:rPr lang="ja-JP" altLang="en-US" noProof="0" dirty="0"/>
              <a:t>フッターを追加</a:t>
            </a:r>
          </a:p>
        </p:txBody>
      </p:sp>
      <p:sp>
        <p:nvSpPr>
          <p:cNvPr id="5" name="日付プレースホルダー 4"/>
          <p:cNvSpPr>
            <a:spLocks noGrp="1"/>
          </p:cNvSpPr>
          <p:nvPr>
            <p:ph type="dt" sz="half" idx="10"/>
          </p:nvPr>
        </p:nvSpPr>
        <p:spPr/>
        <p:txBody>
          <a:bodyPr rtlCol="0"/>
          <a:lstStyle/>
          <a:p>
            <a:pPr rtl="0"/>
            <a:fld id="{C56C59D6-98C9-4A7F-82B6-8DE569A1F92E}" type="datetime4">
              <a:rPr lang="ja-JP" altLang="en-US" smtClean="0"/>
              <a:t>2025年7月7日</a:t>
            </a:fld>
            <a:endParaRPr lang="en-US"/>
          </a:p>
        </p:txBody>
      </p:sp>
      <p:sp>
        <p:nvSpPr>
          <p:cNvPr id="7" name="スライド番号プレースホルダー 6"/>
          <p:cNvSpPr>
            <a:spLocks noGrp="1"/>
          </p:cNvSpPr>
          <p:nvPr>
            <p:ph type="sldNum" sz="quarter" idx="12"/>
          </p:nvPr>
        </p:nvSpPr>
        <p:spPr/>
        <p:txBody>
          <a:bodyPr rtlCol="0"/>
          <a:lstStyle/>
          <a:p>
            <a:pPr rtl="0"/>
            <a:fld id="{E31375A4-56A4-47D6-9801-1991572033F7}" type="slidenum">
              <a:rPr lang="en-US" altLang="ja-JP" noProof="0" smtClean="0"/>
              <a:t>‹#›</a:t>
            </a:fld>
            <a:endParaRPr lang="ja-JP" altLang="en-US" noProof="0" dirty="0"/>
          </a:p>
        </p:txBody>
      </p:sp>
    </p:spTree>
    <p:extLst>
      <p:ext uri="{BB962C8B-B14F-4D97-AF65-F5344CB8AC3E}">
        <p14:creationId xmlns:p14="http://schemas.microsoft.com/office/powerpoint/2010/main" val="1508796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endParaRPr lang="ja-JP" altLang="en-US" noProof="0" dirty="0"/>
          </a:p>
        </p:txBody>
      </p:sp>
      <p:sp>
        <p:nvSpPr>
          <p:cNvPr id="3" name="テキスト プレースホルダー 2"/>
          <p:cNvSpPr>
            <a:spLocks noGrp="1"/>
          </p:cNvSpPr>
          <p:nvPr>
            <p:ph type="body" idx="1"/>
          </p:nvPr>
        </p:nvSpPr>
        <p:spPr>
          <a:xfrm>
            <a:off x="1295400" y="1818322"/>
            <a:ext cx="4572000" cy="641350"/>
          </a:xfrm>
        </p:spPr>
        <p:txBody>
          <a:bodyPr rtlCol="0"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マスター テキストの書式設定</a:t>
            </a:r>
          </a:p>
        </p:txBody>
      </p:sp>
      <p:sp>
        <p:nvSpPr>
          <p:cNvPr id="4" name="コンテンツ プレースホルダー 3"/>
          <p:cNvSpPr>
            <a:spLocks noGrp="1"/>
          </p:cNvSpPr>
          <p:nvPr>
            <p:ph sz="half" idx="2"/>
          </p:nvPr>
        </p:nvSpPr>
        <p:spPr>
          <a:xfrm>
            <a:off x="1295400" y="2503713"/>
            <a:ext cx="4572000" cy="3287487"/>
          </a:xfrm>
        </p:spPr>
        <p:txBody>
          <a:bodyPr rtlCol="0">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5" name="テキスト プレースホルダー 4"/>
          <p:cNvSpPr>
            <a:spLocks noGrp="1"/>
          </p:cNvSpPr>
          <p:nvPr>
            <p:ph type="body" sz="quarter" idx="3"/>
          </p:nvPr>
        </p:nvSpPr>
        <p:spPr>
          <a:xfrm>
            <a:off x="6324600" y="1818322"/>
            <a:ext cx="4572000" cy="641350"/>
          </a:xfrm>
        </p:spPr>
        <p:txBody>
          <a:bodyPr rtlCol="0"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マスター テキストの書式設定</a:t>
            </a:r>
          </a:p>
        </p:txBody>
      </p:sp>
      <p:sp>
        <p:nvSpPr>
          <p:cNvPr id="6" name="コンテンツ プレースホルダー 5"/>
          <p:cNvSpPr>
            <a:spLocks noGrp="1"/>
          </p:cNvSpPr>
          <p:nvPr>
            <p:ph sz="quarter" idx="4"/>
          </p:nvPr>
        </p:nvSpPr>
        <p:spPr>
          <a:xfrm>
            <a:off x="6324600" y="2503713"/>
            <a:ext cx="4572000" cy="3287487"/>
          </a:xfrm>
        </p:spPr>
        <p:txBody>
          <a:bodyPr rtlCol="0">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8" name="フッター プレースホルダー 7"/>
          <p:cNvSpPr>
            <a:spLocks noGrp="1"/>
          </p:cNvSpPr>
          <p:nvPr>
            <p:ph type="ftr" sz="quarter" idx="11"/>
          </p:nvPr>
        </p:nvSpPr>
        <p:spPr/>
        <p:txBody>
          <a:bodyPr rtlCol="0"/>
          <a:lstStyle/>
          <a:p>
            <a:pPr rtl="0"/>
            <a:r>
              <a:rPr lang="ja-JP" altLang="en-US" noProof="0" dirty="0"/>
              <a:t>フッターを追加</a:t>
            </a:r>
          </a:p>
        </p:txBody>
      </p:sp>
      <p:sp>
        <p:nvSpPr>
          <p:cNvPr id="7" name="日付プレースホルダー 6"/>
          <p:cNvSpPr>
            <a:spLocks noGrp="1"/>
          </p:cNvSpPr>
          <p:nvPr>
            <p:ph type="dt" sz="half" idx="10"/>
          </p:nvPr>
        </p:nvSpPr>
        <p:spPr/>
        <p:txBody>
          <a:bodyPr rtlCol="0"/>
          <a:lstStyle/>
          <a:p>
            <a:pPr rtl="0"/>
            <a:fld id="{63DB8CD9-D943-4586-9236-FE0C7BDDA7DE}" type="datetime4">
              <a:rPr lang="ja-JP" altLang="en-US" smtClean="0"/>
              <a:t>2025年7月7日</a:t>
            </a:fld>
            <a:endParaRPr lang="en-US"/>
          </a:p>
        </p:txBody>
      </p:sp>
      <p:sp>
        <p:nvSpPr>
          <p:cNvPr id="9" name="スライド番号プレースホルダー 8"/>
          <p:cNvSpPr>
            <a:spLocks noGrp="1"/>
          </p:cNvSpPr>
          <p:nvPr>
            <p:ph type="sldNum" sz="quarter" idx="12"/>
          </p:nvPr>
        </p:nvSpPr>
        <p:spPr/>
        <p:txBody>
          <a:bodyPr rtlCol="0"/>
          <a:lstStyle/>
          <a:p>
            <a:pPr rtl="0"/>
            <a:fld id="{E31375A4-56A4-47D6-9801-1991572033F7}" type="slidenum">
              <a:rPr lang="en-US" altLang="ja-JP" noProof="0" smtClean="0"/>
              <a:t>‹#›</a:t>
            </a:fld>
            <a:endParaRPr lang="ja-JP" altLang="en-US" noProof="0" dirty="0"/>
          </a:p>
        </p:txBody>
      </p:sp>
    </p:spTree>
    <p:extLst>
      <p:ext uri="{BB962C8B-B14F-4D97-AF65-F5344CB8AC3E}">
        <p14:creationId xmlns:p14="http://schemas.microsoft.com/office/powerpoint/2010/main" val="1958469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endParaRPr lang="ja-JP" altLang="en-US" noProof="0" dirty="0"/>
          </a:p>
        </p:txBody>
      </p:sp>
      <p:sp>
        <p:nvSpPr>
          <p:cNvPr id="4" name="フッター プレースホルダー 3"/>
          <p:cNvSpPr>
            <a:spLocks noGrp="1"/>
          </p:cNvSpPr>
          <p:nvPr>
            <p:ph type="ftr" sz="quarter" idx="11"/>
          </p:nvPr>
        </p:nvSpPr>
        <p:spPr/>
        <p:txBody>
          <a:bodyPr rtlCol="0"/>
          <a:lstStyle/>
          <a:p>
            <a:pPr rtl="0"/>
            <a:r>
              <a:rPr lang="ja-JP" altLang="en-US" noProof="0" dirty="0"/>
              <a:t>フッターを追加</a:t>
            </a:r>
          </a:p>
        </p:txBody>
      </p:sp>
      <p:sp>
        <p:nvSpPr>
          <p:cNvPr id="3" name="日付プレースホルダー 2"/>
          <p:cNvSpPr>
            <a:spLocks noGrp="1"/>
          </p:cNvSpPr>
          <p:nvPr>
            <p:ph type="dt" sz="half" idx="10"/>
          </p:nvPr>
        </p:nvSpPr>
        <p:spPr/>
        <p:txBody>
          <a:bodyPr rtlCol="0"/>
          <a:lstStyle/>
          <a:p>
            <a:pPr rtl="0"/>
            <a:fld id="{F2A75BDA-80C5-4429-85B0-64634FBD388B}" type="datetime4">
              <a:rPr lang="ja-JP" altLang="en-US" smtClean="0"/>
              <a:t>2025年7月7日</a:t>
            </a:fld>
            <a:endParaRPr lang="en-US"/>
          </a:p>
        </p:txBody>
      </p:sp>
      <p:sp>
        <p:nvSpPr>
          <p:cNvPr id="5" name="スライド番号プレースホルダー 4"/>
          <p:cNvSpPr>
            <a:spLocks noGrp="1"/>
          </p:cNvSpPr>
          <p:nvPr>
            <p:ph type="sldNum" sz="quarter" idx="12"/>
          </p:nvPr>
        </p:nvSpPr>
        <p:spPr/>
        <p:txBody>
          <a:bodyPr rtlCol="0"/>
          <a:lstStyle/>
          <a:p>
            <a:pPr rtl="0"/>
            <a:fld id="{E31375A4-56A4-47D6-9801-1991572033F7}" type="slidenum">
              <a:rPr lang="en-US" altLang="ja-JP" noProof="0" smtClean="0"/>
              <a:t>‹#›</a:t>
            </a:fld>
            <a:endParaRPr lang="ja-JP" altLang="en-US" noProof="0" dirty="0"/>
          </a:p>
        </p:txBody>
      </p:sp>
      <p:sp>
        <p:nvSpPr>
          <p:cNvPr id="6" name="正方形/長方形 5">
            <a:extLst>
              <a:ext uri="{FF2B5EF4-FFF2-40B4-BE49-F238E27FC236}">
                <a16:creationId xmlns:a16="http://schemas.microsoft.com/office/drawing/2014/main" id="{DA299C94-6063-B478-CB3E-CC9FCE6CF025}"/>
              </a:ext>
            </a:extLst>
          </p:cNvPr>
          <p:cNvSpPr/>
          <p:nvPr userDrawn="1"/>
        </p:nvSpPr>
        <p:spPr>
          <a:xfrm>
            <a:off x="0" y="6720114"/>
            <a:ext cx="12188951" cy="152397"/>
          </a:xfrm>
          <a:prstGeom prst="rect">
            <a:avLst/>
          </a:prstGeom>
          <a:gradFill flip="none" rotWithShape="1">
            <a:gsLst>
              <a:gs pos="0">
                <a:srgbClr val="ED7F3B"/>
              </a:gs>
              <a:gs pos="36000">
                <a:schemeClr val="accent1">
                  <a:lumMod val="45000"/>
                  <a:lumOff val="55000"/>
                </a:schemeClr>
              </a:gs>
              <a:gs pos="100000">
                <a:srgbClr val="8EB9E2"/>
              </a:gs>
              <a:gs pos="100000">
                <a:schemeClr val="accent1">
                  <a:lumMod val="30000"/>
                  <a:lumOff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025594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grpSp>
        <p:nvGrpSpPr>
          <p:cNvPr id="161" name="グループ 160"/>
          <p:cNvGrpSpPr/>
          <p:nvPr userDrawn="1"/>
        </p:nvGrpSpPr>
        <p:grpSpPr bwMode="hidden">
          <a:xfrm>
            <a:off x="-1" y="0"/>
            <a:ext cx="12192002" cy="6858000"/>
            <a:chOff x="-1" y="0"/>
            <a:chExt cx="12192002" cy="6858000"/>
          </a:xfrm>
        </p:grpSpPr>
        <p:cxnSp>
          <p:nvCxnSpPr>
            <p:cNvPr id="162" name="直線​​コネクタ(S) 161"/>
            <p:cNvCxnSpPr/>
            <p:nvPr/>
          </p:nvCxnSpPr>
          <p:spPr bwMode="hidden">
            <a:xfrm>
              <a:off x="61019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3" name="直線​​コネクタ(S) 162"/>
            <p:cNvCxnSpPr/>
            <p:nvPr/>
          </p:nvCxnSpPr>
          <p:spPr bwMode="hidden">
            <a:xfrm>
              <a:off x="182933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4" name="直線​​コネクタ(S) 163"/>
            <p:cNvCxnSpPr/>
            <p:nvPr/>
          </p:nvCxnSpPr>
          <p:spPr bwMode="hidden">
            <a:xfrm>
              <a:off x="304847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5" name="直線​​コネクタ(S) 164"/>
            <p:cNvCxnSpPr/>
            <p:nvPr/>
          </p:nvCxnSpPr>
          <p:spPr bwMode="hidden">
            <a:xfrm>
              <a:off x="426760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6" name="直線​​コネクタ(S) 165"/>
            <p:cNvCxnSpPr/>
            <p:nvPr/>
          </p:nvCxnSpPr>
          <p:spPr bwMode="hidden">
            <a:xfrm>
              <a:off x="548674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7" name="直線​​コネクタ 166"/>
            <p:cNvCxnSpPr/>
            <p:nvPr/>
          </p:nvCxnSpPr>
          <p:spPr bwMode="hidden">
            <a:xfrm>
              <a:off x="670588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8" name="直線​​コネクタ 167"/>
            <p:cNvCxnSpPr/>
            <p:nvPr/>
          </p:nvCxnSpPr>
          <p:spPr bwMode="hidden">
            <a:xfrm>
              <a:off x="792502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9" name="直線​​コネクタ(S) 168"/>
            <p:cNvCxnSpPr/>
            <p:nvPr/>
          </p:nvCxnSpPr>
          <p:spPr bwMode="hidden">
            <a:xfrm>
              <a:off x="914416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0" name="直線​​コネクタ(S) 169"/>
            <p:cNvCxnSpPr/>
            <p:nvPr/>
          </p:nvCxnSpPr>
          <p:spPr bwMode="hidden">
            <a:xfrm>
              <a:off x="1036329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1" name="直線​​コネクタ(S) 170"/>
            <p:cNvCxnSpPr/>
            <p:nvPr/>
          </p:nvCxnSpPr>
          <p:spPr bwMode="hidden">
            <a:xfrm>
              <a:off x="1158243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2" name="直線​​コネクタ(S) 171"/>
            <p:cNvCxnSpPr/>
            <p:nvPr/>
          </p:nvCxnSpPr>
          <p:spPr bwMode="hidden">
            <a:xfrm>
              <a:off x="2819" y="38648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3" name="直線​​コネクタ 172"/>
            <p:cNvCxnSpPr/>
            <p:nvPr/>
          </p:nvCxnSpPr>
          <p:spPr bwMode="hidden">
            <a:xfrm>
              <a:off x="2819" y="1611181"/>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4" name="直線​​コネクタ 173"/>
            <p:cNvCxnSpPr/>
            <p:nvPr/>
          </p:nvCxnSpPr>
          <p:spPr bwMode="hidden">
            <a:xfrm>
              <a:off x="2819" y="2835877"/>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5" name="直線​​コネクタ(S) 174"/>
            <p:cNvCxnSpPr/>
            <p:nvPr/>
          </p:nvCxnSpPr>
          <p:spPr bwMode="hidden">
            <a:xfrm>
              <a:off x="2819" y="4060573"/>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6" name="直線​​コネクタ(S) 175"/>
            <p:cNvCxnSpPr/>
            <p:nvPr/>
          </p:nvCxnSpPr>
          <p:spPr bwMode="hidden">
            <a:xfrm>
              <a:off x="2819" y="5285269"/>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7" name="直線​​コネクタ 176"/>
            <p:cNvCxnSpPr/>
            <p:nvPr/>
          </p:nvCxnSpPr>
          <p:spPr bwMode="hidden">
            <a:xfrm>
              <a:off x="2819" y="650996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78" name="グループ 177"/>
            <p:cNvGrpSpPr/>
            <p:nvPr userDrawn="1"/>
          </p:nvGrpSpPr>
          <p:grpSpPr bwMode="hidden">
            <a:xfrm>
              <a:off x="-1" y="0"/>
              <a:ext cx="12192001" cy="6858000"/>
              <a:chOff x="-1" y="0"/>
              <a:chExt cx="12192001" cy="6858000"/>
            </a:xfrm>
          </p:grpSpPr>
          <p:cxnSp>
            <p:nvCxnSpPr>
              <p:cNvPr id="196" name="直線​​コネクタ 195"/>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7" name="直線​​コネクタ 196"/>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8" name="直線​​コネクタ 197"/>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9" name="直線​​コネクタ 198"/>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0" name="直線​​コネクタ 199"/>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201" name="グループ 200"/>
              <p:cNvGrpSpPr/>
              <p:nvPr/>
            </p:nvGrpSpPr>
            <p:grpSpPr bwMode="hidden">
              <a:xfrm>
                <a:off x="6327885" y="0"/>
                <a:ext cx="5864115" cy="5898673"/>
                <a:chOff x="6327885" y="0"/>
                <a:chExt cx="5864115" cy="5898673"/>
              </a:xfrm>
            </p:grpSpPr>
            <p:cxnSp>
              <p:nvCxnSpPr>
                <p:cNvPr id="207" name="直線​​コネクタ 206"/>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8" name="直線​​コネクタ(S) 207"/>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9" name="直線​​コネクタ 208"/>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0" name="直線​​コネクタ 209"/>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1" name="直線​​コネクタ 210"/>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202" name="直線​​コネクタ 201"/>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3" name="直線​​コネクタ 202"/>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4" name="直線​​コネクタ 203"/>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5" name="直線​​コネクタ(S) 204"/>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6" name="直線​​コネクタ 205"/>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nvGrpSpPr>
            <p:cNvPr id="179" name="グループ 178"/>
            <p:cNvGrpSpPr/>
            <p:nvPr userDrawn="1"/>
          </p:nvGrpSpPr>
          <p:grpSpPr bwMode="hidden">
            <a:xfrm flipH="1">
              <a:off x="0" y="0"/>
              <a:ext cx="12192001" cy="6858000"/>
              <a:chOff x="-1" y="0"/>
              <a:chExt cx="12192001" cy="6858000"/>
            </a:xfrm>
          </p:grpSpPr>
          <p:cxnSp>
            <p:nvCxnSpPr>
              <p:cNvPr id="180" name="直線​​コネクタ 179"/>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1" name="直線​​コネクタ 180"/>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2" name="直線​​コネクタ 181"/>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3" name="直線​​コネクタ 182"/>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4" name="直線​​コネクタ 183"/>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85" name="グループ 184"/>
              <p:cNvGrpSpPr/>
              <p:nvPr/>
            </p:nvGrpSpPr>
            <p:grpSpPr bwMode="hidden">
              <a:xfrm>
                <a:off x="6327885" y="0"/>
                <a:ext cx="5864115" cy="5898673"/>
                <a:chOff x="6327885" y="0"/>
                <a:chExt cx="5864115" cy="5898673"/>
              </a:xfrm>
            </p:grpSpPr>
            <p:cxnSp>
              <p:nvCxnSpPr>
                <p:cNvPr id="191" name="直線​​コネクタ 190"/>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2" name="直線​​コネクタ 191"/>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3" name="直線​​コネクタ(S) 192"/>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4" name="直線​​コネクタ(S) 193"/>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5" name="直線​​コネクタ 194"/>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186" name="直線​​コネクタ 185"/>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7" name="直線​​コネクタ(S) 186"/>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8" name="直線​​コネクタ(S) 187"/>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9" name="直線​​コネクタ(S) 188"/>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0" name="直線​​コネクタ 189"/>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sp>
        <p:nvSpPr>
          <p:cNvPr id="213" name="フッター プレースホルダー 212"/>
          <p:cNvSpPr>
            <a:spLocks noGrp="1"/>
          </p:cNvSpPr>
          <p:nvPr>
            <p:ph type="ftr" sz="quarter" idx="11"/>
          </p:nvPr>
        </p:nvSpPr>
        <p:spPr/>
        <p:txBody>
          <a:bodyPr rtlCol="0"/>
          <a:lstStyle/>
          <a:p>
            <a:pPr rtl="0"/>
            <a:r>
              <a:rPr lang="ja-JP" altLang="en-US" noProof="0" dirty="0"/>
              <a:t>フッターを追加</a:t>
            </a:r>
          </a:p>
        </p:txBody>
      </p:sp>
      <p:sp>
        <p:nvSpPr>
          <p:cNvPr id="212" name="日付プレースホルダー 211"/>
          <p:cNvSpPr>
            <a:spLocks noGrp="1"/>
          </p:cNvSpPr>
          <p:nvPr>
            <p:ph type="dt" sz="half" idx="10"/>
          </p:nvPr>
        </p:nvSpPr>
        <p:spPr/>
        <p:txBody>
          <a:bodyPr rtlCol="0"/>
          <a:lstStyle/>
          <a:p>
            <a:pPr rtl="0"/>
            <a:fld id="{764E12C7-58E8-4272-B7E7-D78F52A808BA}" type="datetime4">
              <a:rPr lang="ja-JP" altLang="en-US" smtClean="0"/>
              <a:t>2025年7月7日</a:t>
            </a:fld>
            <a:endParaRPr lang="en-US"/>
          </a:p>
        </p:txBody>
      </p:sp>
      <p:sp>
        <p:nvSpPr>
          <p:cNvPr id="214" name="スライド番号プレースホルダー 213"/>
          <p:cNvSpPr>
            <a:spLocks noGrp="1"/>
          </p:cNvSpPr>
          <p:nvPr>
            <p:ph type="sldNum" sz="quarter" idx="12"/>
          </p:nvPr>
        </p:nvSpPr>
        <p:spPr/>
        <p:txBody>
          <a:bodyPr rtlCol="0"/>
          <a:lstStyle/>
          <a:p>
            <a:pPr rtl="0"/>
            <a:fld id="{E31375A4-56A4-47D6-9801-1991572033F7}" type="slidenum">
              <a:rPr lang="en-US" altLang="ja-JP" noProof="0" smtClean="0"/>
              <a:pPr/>
              <a:t>‹#›</a:t>
            </a:fld>
            <a:endParaRPr lang="ja-JP" altLang="en-US" noProof="0" dirty="0"/>
          </a:p>
        </p:txBody>
      </p:sp>
      <p:cxnSp>
        <p:nvCxnSpPr>
          <p:cNvPr id="2" name="直線コネクタ 1">
            <a:extLst>
              <a:ext uri="{FF2B5EF4-FFF2-40B4-BE49-F238E27FC236}">
                <a16:creationId xmlns:a16="http://schemas.microsoft.com/office/drawing/2014/main" id="{8D2B75C2-3B5F-F293-4913-47E877B21E58}"/>
              </a:ext>
            </a:extLst>
          </p:cNvPr>
          <p:cNvCxnSpPr>
            <a:cxnSpLocks/>
          </p:cNvCxnSpPr>
          <p:nvPr userDrawn="1"/>
        </p:nvCxnSpPr>
        <p:spPr>
          <a:xfrm>
            <a:off x="0" y="776764"/>
            <a:ext cx="12192000" cy="0"/>
          </a:xfrm>
          <a:prstGeom prst="line">
            <a:avLst/>
          </a:prstGeom>
          <a:ln w="12700"/>
        </p:spPr>
        <p:style>
          <a:lnRef idx="1">
            <a:schemeClr val="dk1"/>
          </a:lnRef>
          <a:fillRef idx="0">
            <a:schemeClr val="dk1"/>
          </a:fillRef>
          <a:effectRef idx="0">
            <a:schemeClr val="dk1"/>
          </a:effectRef>
          <a:fontRef idx="minor">
            <a:schemeClr val="tx1"/>
          </a:fontRef>
        </p:style>
      </p:cxnSp>
      <p:sp>
        <p:nvSpPr>
          <p:cNvPr id="4" name="正方形/長方形 3">
            <a:extLst>
              <a:ext uri="{FF2B5EF4-FFF2-40B4-BE49-F238E27FC236}">
                <a16:creationId xmlns:a16="http://schemas.microsoft.com/office/drawing/2014/main" id="{232388C2-691F-C493-5641-8937C98946FB}"/>
              </a:ext>
            </a:extLst>
          </p:cNvPr>
          <p:cNvSpPr/>
          <p:nvPr userDrawn="1"/>
        </p:nvSpPr>
        <p:spPr>
          <a:xfrm>
            <a:off x="0" y="6720114"/>
            <a:ext cx="12188951" cy="152397"/>
          </a:xfrm>
          <a:prstGeom prst="rect">
            <a:avLst/>
          </a:prstGeom>
          <a:gradFill flip="none" rotWithShape="1">
            <a:gsLst>
              <a:gs pos="0">
                <a:srgbClr val="ED7F3B"/>
              </a:gs>
              <a:gs pos="36000">
                <a:schemeClr val="accent1">
                  <a:lumMod val="45000"/>
                  <a:lumOff val="55000"/>
                </a:schemeClr>
              </a:gs>
              <a:gs pos="100000">
                <a:srgbClr val="8EB9E2"/>
              </a:gs>
              <a:gs pos="100000">
                <a:schemeClr val="accent1">
                  <a:lumMod val="30000"/>
                  <a:lumOff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4977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blank" preserve="1">
  <p:cSld name="2_空白">
    <p:spTree>
      <p:nvGrpSpPr>
        <p:cNvPr id="1" name=""/>
        <p:cNvGrpSpPr/>
        <p:nvPr/>
      </p:nvGrpSpPr>
      <p:grpSpPr>
        <a:xfrm>
          <a:off x="0" y="0"/>
          <a:ext cx="0" cy="0"/>
          <a:chOff x="0" y="0"/>
          <a:chExt cx="0" cy="0"/>
        </a:xfrm>
      </p:grpSpPr>
      <p:grpSp>
        <p:nvGrpSpPr>
          <p:cNvPr id="161" name="グループ 160"/>
          <p:cNvGrpSpPr/>
          <p:nvPr userDrawn="1"/>
        </p:nvGrpSpPr>
        <p:grpSpPr bwMode="hidden">
          <a:xfrm>
            <a:off x="-1" y="0"/>
            <a:ext cx="12192002" cy="6858000"/>
            <a:chOff x="-1" y="0"/>
            <a:chExt cx="12192002" cy="6858000"/>
          </a:xfrm>
        </p:grpSpPr>
        <p:cxnSp>
          <p:nvCxnSpPr>
            <p:cNvPr id="162" name="直線​​コネクタ(S) 161"/>
            <p:cNvCxnSpPr/>
            <p:nvPr/>
          </p:nvCxnSpPr>
          <p:spPr bwMode="hidden">
            <a:xfrm>
              <a:off x="61019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3" name="直線​​コネクタ(S) 162"/>
            <p:cNvCxnSpPr/>
            <p:nvPr/>
          </p:nvCxnSpPr>
          <p:spPr bwMode="hidden">
            <a:xfrm>
              <a:off x="182933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4" name="直線​​コネクタ(S) 163"/>
            <p:cNvCxnSpPr/>
            <p:nvPr/>
          </p:nvCxnSpPr>
          <p:spPr bwMode="hidden">
            <a:xfrm>
              <a:off x="304847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5" name="直線​​コネクタ(S) 164"/>
            <p:cNvCxnSpPr/>
            <p:nvPr/>
          </p:nvCxnSpPr>
          <p:spPr bwMode="hidden">
            <a:xfrm>
              <a:off x="426760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6" name="直線​​コネクタ(S) 165"/>
            <p:cNvCxnSpPr/>
            <p:nvPr/>
          </p:nvCxnSpPr>
          <p:spPr bwMode="hidden">
            <a:xfrm>
              <a:off x="548674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7" name="直線​​コネクタ 166"/>
            <p:cNvCxnSpPr/>
            <p:nvPr/>
          </p:nvCxnSpPr>
          <p:spPr bwMode="hidden">
            <a:xfrm>
              <a:off x="670588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8" name="直線​​コネクタ 167"/>
            <p:cNvCxnSpPr/>
            <p:nvPr/>
          </p:nvCxnSpPr>
          <p:spPr bwMode="hidden">
            <a:xfrm>
              <a:off x="792502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9" name="直線​​コネクタ(S) 168"/>
            <p:cNvCxnSpPr/>
            <p:nvPr/>
          </p:nvCxnSpPr>
          <p:spPr bwMode="hidden">
            <a:xfrm>
              <a:off x="914416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0" name="直線​​コネクタ(S) 169"/>
            <p:cNvCxnSpPr/>
            <p:nvPr/>
          </p:nvCxnSpPr>
          <p:spPr bwMode="hidden">
            <a:xfrm>
              <a:off x="1036329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1" name="直線​​コネクタ(S) 170"/>
            <p:cNvCxnSpPr/>
            <p:nvPr/>
          </p:nvCxnSpPr>
          <p:spPr bwMode="hidden">
            <a:xfrm>
              <a:off x="1158243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2" name="直線​​コネクタ(S) 171"/>
            <p:cNvCxnSpPr/>
            <p:nvPr/>
          </p:nvCxnSpPr>
          <p:spPr bwMode="hidden">
            <a:xfrm>
              <a:off x="2819" y="38648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3" name="直線​​コネクタ 172"/>
            <p:cNvCxnSpPr/>
            <p:nvPr/>
          </p:nvCxnSpPr>
          <p:spPr bwMode="hidden">
            <a:xfrm>
              <a:off x="2819" y="1611181"/>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4" name="直線​​コネクタ 173"/>
            <p:cNvCxnSpPr/>
            <p:nvPr/>
          </p:nvCxnSpPr>
          <p:spPr bwMode="hidden">
            <a:xfrm>
              <a:off x="2819" y="2835877"/>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5" name="直線​​コネクタ(S) 174"/>
            <p:cNvCxnSpPr/>
            <p:nvPr/>
          </p:nvCxnSpPr>
          <p:spPr bwMode="hidden">
            <a:xfrm>
              <a:off x="2819" y="4060573"/>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6" name="直線​​コネクタ(S) 175"/>
            <p:cNvCxnSpPr/>
            <p:nvPr/>
          </p:nvCxnSpPr>
          <p:spPr bwMode="hidden">
            <a:xfrm>
              <a:off x="2819" y="5285269"/>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7" name="直線​​コネクタ 176"/>
            <p:cNvCxnSpPr/>
            <p:nvPr/>
          </p:nvCxnSpPr>
          <p:spPr bwMode="hidden">
            <a:xfrm>
              <a:off x="2819" y="650996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78" name="グループ 177"/>
            <p:cNvGrpSpPr/>
            <p:nvPr userDrawn="1"/>
          </p:nvGrpSpPr>
          <p:grpSpPr bwMode="hidden">
            <a:xfrm>
              <a:off x="-1" y="0"/>
              <a:ext cx="12192001" cy="6858000"/>
              <a:chOff x="-1" y="0"/>
              <a:chExt cx="12192001" cy="6858000"/>
            </a:xfrm>
          </p:grpSpPr>
          <p:cxnSp>
            <p:nvCxnSpPr>
              <p:cNvPr id="196" name="直線​​コネクタ 195"/>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7" name="直線​​コネクタ 196"/>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8" name="直線​​コネクタ 197"/>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9" name="直線​​コネクタ 198"/>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0" name="直線​​コネクタ 199"/>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201" name="グループ 200"/>
              <p:cNvGrpSpPr/>
              <p:nvPr/>
            </p:nvGrpSpPr>
            <p:grpSpPr bwMode="hidden">
              <a:xfrm>
                <a:off x="6327885" y="0"/>
                <a:ext cx="5864115" cy="5898673"/>
                <a:chOff x="6327885" y="0"/>
                <a:chExt cx="5864115" cy="5898673"/>
              </a:xfrm>
            </p:grpSpPr>
            <p:cxnSp>
              <p:nvCxnSpPr>
                <p:cNvPr id="207" name="直線​​コネクタ 206"/>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8" name="直線​​コネクタ(S) 207"/>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9" name="直線​​コネクタ 208"/>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0" name="直線​​コネクタ 209"/>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1" name="直線​​コネクタ 210"/>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202" name="直線​​コネクタ 201"/>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3" name="直線​​コネクタ 202"/>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4" name="直線​​コネクタ 203"/>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5" name="直線​​コネクタ(S) 204"/>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6" name="直線​​コネクタ 205"/>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nvGrpSpPr>
            <p:cNvPr id="179" name="グループ 178"/>
            <p:cNvGrpSpPr/>
            <p:nvPr userDrawn="1"/>
          </p:nvGrpSpPr>
          <p:grpSpPr bwMode="hidden">
            <a:xfrm flipH="1">
              <a:off x="0" y="0"/>
              <a:ext cx="12192001" cy="6858000"/>
              <a:chOff x="-1" y="0"/>
              <a:chExt cx="12192001" cy="6858000"/>
            </a:xfrm>
          </p:grpSpPr>
          <p:cxnSp>
            <p:nvCxnSpPr>
              <p:cNvPr id="180" name="直線​​コネクタ 179"/>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1" name="直線​​コネクタ 180"/>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2" name="直線​​コネクタ 181"/>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3" name="直線​​コネクタ 182"/>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4" name="直線​​コネクタ 183"/>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85" name="グループ 184"/>
              <p:cNvGrpSpPr/>
              <p:nvPr/>
            </p:nvGrpSpPr>
            <p:grpSpPr bwMode="hidden">
              <a:xfrm>
                <a:off x="6327885" y="0"/>
                <a:ext cx="5864115" cy="5898673"/>
                <a:chOff x="6327885" y="0"/>
                <a:chExt cx="5864115" cy="5898673"/>
              </a:xfrm>
            </p:grpSpPr>
            <p:cxnSp>
              <p:nvCxnSpPr>
                <p:cNvPr id="191" name="直線​​コネクタ 190"/>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2" name="直線​​コネクタ 191"/>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3" name="直線​​コネクタ(S) 192"/>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4" name="直線​​コネクタ(S) 193"/>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5" name="直線​​コネクタ 194"/>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186" name="直線​​コネクタ 185"/>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7" name="直線​​コネクタ(S) 186"/>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8" name="直線​​コネクタ(S) 187"/>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9" name="直線​​コネクタ(S) 188"/>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0" name="直線​​コネクタ 189"/>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sp>
        <p:nvSpPr>
          <p:cNvPr id="213" name="フッター プレースホルダー 212"/>
          <p:cNvSpPr>
            <a:spLocks noGrp="1"/>
          </p:cNvSpPr>
          <p:nvPr>
            <p:ph type="ftr" sz="quarter" idx="11"/>
          </p:nvPr>
        </p:nvSpPr>
        <p:spPr/>
        <p:txBody>
          <a:bodyPr rtlCol="0"/>
          <a:lstStyle/>
          <a:p>
            <a:pPr rtl="0"/>
            <a:r>
              <a:rPr lang="ja-JP" altLang="en-US" noProof="0" dirty="0"/>
              <a:t>フッターを追加</a:t>
            </a:r>
          </a:p>
        </p:txBody>
      </p:sp>
      <p:sp>
        <p:nvSpPr>
          <p:cNvPr id="212" name="日付プレースホルダー 211"/>
          <p:cNvSpPr>
            <a:spLocks noGrp="1"/>
          </p:cNvSpPr>
          <p:nvPr>
            <p:ph type="dt" sz="half" idx="10"/>
          </p:nvPr>
        </p:nvSpPr>
        <p:spPr/>
        <p:txBody>
          <a:bodyPr rtlCol="0"/>
          <a:lstStyle/>
          <a:p>
            <a:pPr rtl="0"/>
            <a:fld id="{99F87D60-B16C-47A4-9B85-492BD74586E4}" type="datetime4">
              <a:rPr lang="ja-JP" altLang="en-US" smtClean="0"/>
              <a:t>2025年7月7日</a:t>
            </a:fld>
            <a:endParaRPr lang="en-US"/>
          </a:p>
        </p:txBody>
      </p:sp>
      <p:sp>
        <p:nvSpPr>
          <p:cNvPr id="214" name="スライド番号プレースホルダー 213"/>
          <p:cNvSpPr>
            <a:spLocks noGrp="1"/>
          </p:cNvSpPr>
          <p:nvPr>
            <p:ph type="sldNum" sz="quarter" idx="12"/>
          </p:nvPr>
        </p:nvSpPr>
        <p:spPr/>
        <p:txBody>
          <a:bodyPr rtlCol="0"/>
          <a:lstStyle/>
          <a:p>
            <a:pPr rtl="0"/>
            <a:fld id="{E31375A4-56A4-47D6-9801-1991572033F7}" type="slidenum">
              <a:rPr lang="en-US" altLang="ja-JP" noProof="0" smtClean="0"/>
              <a:pPr/>
              <a:t>‹#›</a:t>
            </a:fld>
            <a:endParaRPr lang="ja-JP" altLang="en-US" noProof="0" dirty="0"/>
          </a:p>
        </p:txBody>
      </p:sp>
      <p:cxnSp>
        <p:nvCxnSpPr>
          <p:cNvPr id="2" name="直線コネクタ 1">
            <a:extLst>
              <a:ext uri="{FF2B5EF4-FFF2-40B4-BE49-F238E27FC236}">
                <a16:creationId xmlns:a16="http://schemas.microsoft.com/office/drawing/2014/main" id="{8D2B75C2-3B5F-F293-4913-47E877B21E58}"/>
              </a:ext>
            </a:extLst>
          </p:cNvPr>
          <p:cNvCxnSpPr>
            <a:cxnSpLocks/>
          </p:cNvCxnSpPr>
          <p:nvPr userDrawn="1"/>
        </p:nvCxnSpPr>
        <p:spPr>
          <a:xfrm>
            <a:off x="0" y="776764"/>
            <a:ext cx="12192000" cy="0"/>
          </a:xfrm>
          <a:prstGeom prst="line">
            <a:avLst/>
          </a:prstGeom>
          <a:ln w="12700"/>
        </p:spPr>
        <p:style>
          <a:lnRef idx="1">
            <a:schemeClr val="dk1"/>
          </a:lnRef>
          <a:fillRef idx="0">
            <a:schemeClr val="dk1"/>
          </a:fillRef>
          <a:effectRef idx="0">
            <a:schemeClr val="dk1"/>
          </a:effectRef>
          <a:fontRef idx="minor">
            <a:schemeClr val="tx1"/>
          </a:fontRef>
        </p:style>
      </p:cxnSp>
      <p:sp>
        <p:nvSpPr>
          <p:cNvPr id="3" name="タイトル 1">
            <a:extLst>
              <a:ext uri="{FF2B5EF4-FFF2-40B4-BE49-F238E27FC236}">
                <a16:creationId xmlns:a16="http://schemas.microsoft.com/office/drawing/2014/main" id="{7D0B105B-75E1-B090-E81E-E0858B233BBE}"/>
              </a:ext>
            </a:extLst>
          </p:cNvPr>
          <p:cNvSpPr txBox="1">
            <a:spLocks/>
          </p:cNvSpPr>
          <p:nvPr userDrawn="1"/>
        </p:nvSpPr>
        <p:spPr>
          <a:xfrm>
            <a:off x="225424" y="403295"/>
            <a:ext cx="11312869" cy="343595"/>
          </a:xfrm>
          <a:prstGeom prst="rect">
            <a:avLst/>
          </a:prstGeom>
        </p:spPr>
        <p:txBody>
          <a:bodyPr/>
          <a:lstStyle>
            <a:lvl1pPr algn="l" defTabSz="914400" rtl="0" eaLnBrk="1" latinLnBrk="0" hangingPunct="1">
              <a:lnSpc>
                <a:spcPct val="90000"/>
              </a:lnSpc>
              <a:spcBef>
                <a:spcPct val="0"/>
              </a:spcBef>
              <a:buNone/>
              <a:defRPr kumimoji="1" sz="3200" b="1" kern="1200">
                <a:solidFill>
                  <a:schemeClr val="accent1">
                    <a:lumMod val="75000"/>
                  </a:schemeClr>
                </a:solidFill>
                <a:latin typeface="Meiryo UI" panose="020B0604030504040204" pitchFamily="50" charset="-128"/>
                <a:ea typeface="Meiryo UI" panose="020B0604030504040204" pitchFamily="50" charset="-128"/>
                <a:cs typeface="+mj-cs"/>
              </a:defRPr>
            </a:lvl1pPr>
          </a:lstStyle>
          <a:p>
            <a:r>
              <a:rPr lang="ja-JP" altLang="en-US" sz="1800" b="0" dirty="0">
                <a:solidFill>
                  <a:schemeClr val="tx1">
                    <a:lumMod val="75000"/>
                    <a:lumOff val="25000"/>
                  </a:schemeClr>
                </a:solidFill>
                <a:latin typeface="メイリオ" panose="020B0604030504040204" pitchFamily="50" charset="-128"/>
                <a:ea typeface="メイリオ" panose="020B0604030504040204" pitchFamily="50" charset="-128"/>
              </a:rPr>
              <a:t>大阪市環境局（ルシアス庁舎）におけるバリューチェーンを通じた温室効果ガス排出量の詳細（令和</a:t>
            </a:r>
            <a:r>
              <a:rPr lang="en-US" altLang="ja-JP" sz="1800" b="0" dirty="0">
                <a:solidFill>
                  <a:schemeClr val="tx1">
                    <a:lumMod val="75000"/>
                    <a:lumOff val="25000"/>
                  </a:schemeClr>
                </a:solidFill>
                <a:latin typeface="メイリオ" panose="020B0604030504040204" pitchFamily="50" charset="-128"/>
                <a:ea typeface="メイリオ" panose="020B0604030504040204" pitchFamily="50" charset="-128"/>
              </a:rPr>
              <a:t>4</a:t>
            </a:r>
            <a:r>
              <a:rPr lang="ja-JP" altLang="en-US" sz="1800" b="0" dirty="0">
                <a:solidFill>
                  <a:schemeClr val="tx1">
                    <a:lumMod val="75000"/>
                    <a:lumOff val="25000"/>
                  </a:schemeClr>
                </a:solidFill>
                <a:latin typeface="メイリオ" panose="020B0604030504040204" pitchFamily="50" charset="-128"/>
                <a:ea typeface="メイリオ" panose="020B0604030504040204" pitchFamily="50" charset="-128"/>
              </a:rPr>
              <a:t>年度）</a:t>
            </a:r>
          </a:p>
        </p:txBody>
      </p:sp>
      <p:sp>
        <p:nvSpPr>
          <p:cNvPr id="4" name="正方形/長方形 3">
            <a:extLst>
              <a:ext uri="{FF2B5EF4-FFF2-40B4-BE49-F238E27FC236}">
                <a16:creationId xmlns:a16="http://schemas.microsoft.com/office/drawing/2014/main" id="{9812EE71-D61E-D87B-C2DC-6833F52BB28A}"/>
              </a:ext>
            </a:extLst>
          </p:cNvPr>
          <p:cNvSpPr/>
          <p:nvPr userDrawn="1"/>
        </p:nvSpPr>
        <p:spPr>
          <a:xfrm>
            <a:off x="0" y="6720114"/>
            <a:ext cx="12188951" cy="152397"/>
          </a:xfrm>
          <a:prstGeom prst="rect">
            <a:avLst/>
          </a:prstGeom>
          <a:gradFill flip="none" rotWithShape="1">
            <a:gsLst>
              <a:gs pos="0">
                <a:srgbClr val="ED7F3B"/>
              </a:gs>
              <a:gs pos="36000">
                <a:schemeClr val="accent1">
                  <a:lumMod val="45000"/>
                  <a:lumOff val="55000"/>
                </a:schemeClr>
              </a:gs>
              <a:gs pos="100000">
                <a:srgbClr val="8EB9E2"/>
              </a:gs>
              <a:gs pos="100000">
                <a:schemeClr val="accent1">
                  <a:lumMod val="30000"/>
                  <a:lumOff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47426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blank" preserve="1">
  <p:cSld name="1_空白">
    <p:spTree>
      <p:nvGrpSpPr>
        <p:cNvPr id="1" name=""/>
        <p:cNvGrpSpPr/>
        <p:nvPr/>
      </p:nvGrpSpPr>
      <p:grpSpPr>
        <a:xfrm>
          <a:off x="0" y="0"/>
          <a:ext cx="0" cy="0"/>
          <a:chOff x="0" y="0"/>
          <a:chExt cx="0" cy="0"/>
        </a:xfrm>
      </p:grpSpPr>
      <p:grpSp>
        <p:nvGrpSpPr>
          <p:cNvPr id="161" name="グループ 160"/>
          <p:cNvGrpSpPr/>
          <p:nvPr userDrawn="1"/>
        </p:nvGrpSpPr>
        <p:grpSpPr bwMode="hidden">
          <a:xfrm>
            <a:off x="-1" y="0"/>
            <a:ext cx="12192002" cy="6858000"/>
            <a:chOff x="-1" y="0"/>
            <a:chExt cx="12192002" cy="6858000"/>
          </a:xfrm>
        </p:grpSpPr>
        <p:cxnSp>
          <p:nvCxnSpPr>
            <p:cNvPr id="162" name="直線​​コネクタ(S) 161"/>
            <p:cNvCxnSpPr/>
            <p:nvPr/>
          </p:nvCxnSpPr>
          <p:spPr bwMode="hidden">
            <a:xfrm>
              <a:off x="61019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3" name="直線​​コネクタ(S) 162"/>
            <p:cNvCxnSpPr/>
            <p:nvPr/>
          </p:nvCxnSpPr>
          <p:spPr bwMode="hidden">
            <a:xfrm>
              <a:off x="182933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4" name="直線​​コネクタ(S) 163"/>
            <p:cNvCxnSpPr/>
            <p:nvPr/>
          </p:nvCxnSpPr>
          <p:spPr bwMode="hidden">
            <a:xfrm>
              <a:off x="304847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5" name="直線​​コネクタ(S) 164"/>
            <p:cNvCxnSpPr/>
            <p:nvPr/>
          </p:nvCxnSpPr>
          <p:spPr bwMode="hidden">
            <a:xfrm>
              <a:off x="426760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6" name="直線​​コネクタ(S) 165"/>
            <p:cNvCxnSpPr/>
            <p:nvPr/>
          </p:nvCxnSpPr>
          <p:spPr bwMode="hidden">
            <a:xfrm>
              <a:off x="548674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7" name="直線​​コネクタ 166"/>
            <p:cNvCxnSpPr/>
            <p:nvPr/>
          </p:nvCxnSpPr>
          <p:spPr bwMode="hidden">
            <a:xfrm>
              <a:off x="670588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8" name="直線​​コネクタ 167"/>
            <p:cNvCxnSpPr/>
            <p:nvPr/>
          </p:nvCxnSpPr>
          <p:spPr bwMode="hidden">
            <a:xfrm>
              <a:off x="792502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9" name="直線​​コネクタ(S) 168"/>
            <p:cNvCxnSpPr/>
            <p:nvPr/>
          </p:nvCxnSpPr>
          <p:spPr bwMode="hidden">
            <a:xfrm>
              <a:off x="914416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0" name="直線​​コネクタ(S) 169"/>
            <p:cNvCxnSpPr/>
            <p:nvPr/>
          </p:nvCxnSpPr>
          <p:spPr bwMode="hidden">
            <a:xfrm>
              <a:off x="1036329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1" name="直線​​コネクタ(S) 170"/>
            <p:cNvCxnSpPr/>
            <p:nvPr/>
          </p:nvCxnSpPr>
          <p:spPr bwMode="hidden">
            <a:xfrm>
              <a:off x="1158243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2" name="直線​​コネクタ(S) 171"/>
            <p:cNvCxnSpPr/>
            <p:nvPr/>
          </p:nvCxnSpPr>
          <p:spPr bwMode="hidden">
            <a:xfrm>
              <a:off x="2819" y="38648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3" name="直線​​コネクタ 172"/>
            <p:cNvCxnSpPr/>
            <p:nvPr/>
          </p:nvCxnSpPr>
          <p:spPr bwMode="hidden">
            <a:xfrm>
              <a:off x="2819" y="1611181"/>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4" name="直線​​コネクタ 173"/>
            <p:cNvCxnSpPr/>
            <p:nvPr/>
          </p:nvCxnSpPr>
          <p:spPr bwMode="hidden">
            <a:xfrm>
              <a:off x="2819" y="2835877"/>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5" name="直線​​コネクタ(S) 174"/>
            <p:cNvCxnSpPr/>
            <p:nvPr/>
          </p:nvCxnSpPr>
          <p:spPr bwMode="hidden">
            <a:xfrm>
              <a:off x="2819" y="4060573"/>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6" name="直線​​コネクタ(S) 175"/>
            <p:cNvCxnSpPr/>
            <p:nvPr/>
          </p:nvCxnSpPr>
          <p:spPr bwMode="hidden">
            <a:xfrm>
              <a:off x="2819" y="5285269"/>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7" name="直線​​コネクタ 176"/>
            <p:cNvCxnSpPr/>
            <p:nvPr/>
          </p:nvCxnSpPr>
          <p:spPr bwMode="hidden">
            <a:xfrm>
              <a:off x="2819" y="650996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78" name="グループ 177"/>
            <p:cNvGrpSpPr/>
            <p:nvPr userDrawn="1"/>
          </p:nvGrpSpPr>
          <p:grpSpPr bwMode="hidden">
            <a:xfrm>
              <a:off x="-1" y="0"/>
              <a:ext cx="12192001" cy="6858000"/>
              <a:chOff x="-1" y="0"/>
              <a:chExt cx="12192001" cy="6858000"/>
            </a:xfrm>
          </p:grpSpPr>
          <p:cxnSp>
            <p:nvCxnSpPr>
              <p:cNvPr id="196" name="直線​​コネクタ 195"/>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7" name="直線​​コネクタ 196"/>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8" name="直線​​コネクタ 197"/>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9" name="直線​​コネクタ 198"/>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0" name="直線​​コネクタ 199"/>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201" name="グループ 200"/>
              <p:cNvGrpSpPr/>
              <p:nvPr/>
            </p:nvGrpSpPr>
            <p:grpSpPr bwMode="hidden">
              <a:xfrm>
                <a:off x="6327885" y="0"/>
                <a:ext cx="5864115" cy="5898673"/>
                <a:chOff x="6327885" y="0"/>
                <a:chExt cx="5864115" cy="5898673"/>
              </a:xfrm>
            </p:grpSpPr>
            <p:cxnSp>
              <p:nvCxnSpPr>
                <p:cNvPr id="207" name="直線​​コネクタ 206"/>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8" name="直線​​コネクタ(S) 207"/>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9" name="直線​​コネクタ 208"/>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0" name="直線​​コネクタ 209"/>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1" name="直線​​コネクタ 210"/>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202" name="直線​​コネクタ 201"/>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3" name="直線​​コネクタ 202"/>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4" name="直線​​コネクタ 203"/>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5" name="直線​​コネクタ(S) 204"/>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6" name="直線​​コネクタ 205"/>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nvGrpSpPr>
            <p:cNvPr id="179" name="グループ 178"/>
            <p:cNvGrpSpPr/>
            <p:nvPr userDrawn="1"/>
          </p:nvGrpSpPr>
          <p:grpSpPr bwMode="hidden">
            <a:xfrm flipH="1">
              <a:off x="0" y="0"/>
              <a:ext cx="12192001" cy="6858000"/>
              <a:chOff x="-1" y="0"/>
              <a:chExt cx="12192001" cy="6858000"/>
            </a:xfrm>
          </p:grpSpPr>
          <p:cxnSp>
            <p:nvCxnSpPr>
              <p:cNvPr id="180" name="直線​​コネクタ 179"/>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1" name="直線​​コネクタ 180"/>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2" name="直線​​コネクタ 181"/>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3" name="直線​​コネクタ 182"/>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4" name="直線​​コネクタ 183"/>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85" name="グループ 184"/>
              <p:cNvGrpSpPr/>
              <p:nvPr/>
            </p:nvGrpSpPr>
            <p:grpSpPr bwMode="hidden">
              <a:xfrm>
                <a:off x="6327885" y="0"/>
                <a:ext cx="5864115" cy="5898673"/>
                <a:chOff x="6327885" y="0"/>
                <a:chExt cx="5864115" cy="5898673"/>
              </a:xfrm>
            </p:grpSpPr>
            <p:cxnSp>
              <p:nvCxnSpPr>
                <p:cNvPr id="191" name="直線​​コネクタ 190"/>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2" name="直線​​コネクタ 191"/>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3" name="直線​​コネクタ(S) 192"/>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4" name="直線​​コネクタ(S) 193"/>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5" name="直線​​コネクタ 194"/>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186" name="直線​​コネクタ 185"/>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7" name="直線​​コネクタ(S) 186"/>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8" name="直線​​コネクタ(S) 187"/>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9" name="直線​​コネクタ(S) 188"/>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0" name="直線​​コネクタ 189"/>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sp>
        <p:nvSpPr>
          <p:cNvPr id="213" name="フッター プレースホルダー 212"/>
          <p:cNvSpPr>
            <a:spLocks noGrp="1"/>
          </p:cNvSpPr>
          <p:nvPr>
            <p:ph type="ftr" sz="quarter" idx="11"/>
          </p:nvPr>
        </p:nvSpPr>
        <p:spPr/>
        <p:txBody>
          <a:bodyPr rtlCol="0"/>
          <a:lstStyle/>
          <a:p>
            <a:pPr rtl="0"/>
            <a:r>
              <a:rPr lang="ja-JP" altLang="en-US" noProof="0" dirty="0"/>
              <a:t>フッターを追加</a:t>
            </a:r>
          </a:p>
        </p:txBody>
      </p:sp>
      <p:sp>
        <p:nvSpPr>
          <p:cNvPr id="212" name="日付プレースホルダー 211"/>
          <p:cNvSpPr>
            <a:spLocks noGrp="1"/>
          </p:cNvSpPr>
          <p:nvPr>
            <p:ph type="dt" sz="half" idx="10"/>
          </p:nvPr>
        </p:nvSpPr>
        <p:spPr/>
        <p:txBody>
          <a:bodyPr rtlCol="0"/>
          <a:lstStyle/>
          <a:p>
            <a:pPr rtl="0"/>
            <a:fld id="{0B09ED18-1E1E-4210-A232-F11ADFF78DA6}" type="datetime4">
              <a:rPr lang="ja-JP" altLang="en-US" smtClean="0"/>
              <a:t>2025年7月7日</a:t>
            </a:fld>
            <a:endParaRPr lang="en-US"/>
          </a:p>
        </p:txBody>
      </p:sp>
      <p:sp>
        <p:nvSpPr>
          <p:cNvPr id="214" name="スライド番号プレースホルダー 213"/>
          <p:cNvSpPr>
            <a:spLocks noGrp="1"/>
          </p:cNvSpPr>
          <p:nvPr>
            <p:ph type="sldNum" sz="quarter" idx="12"/>
          </p:nvPr>
        </p:nvSpPr>
        <p:spPr/>
        <p:txBody>
          <a:bodyPr rtlCol="0"/>
          <a:lstStyle/>
          <a:p>
            <a:pPr rtl="0"/>
            <a:fld id="{E31375A4-56A4-47D6-9801-1991572033F7}" type="slidenum">
              <a:rPr lang="en-US" altLang="ja-JP" noProof="0" smtClean="0"/>
              <a:pPr/>
              <a:t>‹#›</a:t>
            </a:fld>
            <a:endParaRPr lang="ja-JP" altLang="en-US" noProof="0" dirty="0"/>
          </a:p>
        </p:txBody>
      </p:sp>
      <p:cxnSp>
        <p:nvCxnSpPr>
          <p:cNvPr id="2" name="直線コネクタ 1">
            <a:extLst>
              <a:ext uri="{FF2B5EF4-FFF2-40B4-BE49-F238E27FC236}">
                <a16:creationId xmlns:a16="http://schemas.microsoft.com/office/drawing/2014/main" id="{8D2B75C2-3B5F-F293-4913-47E877B21E58}"/>
              </a:ext>
            </a:extLst>
          </p:cNvPr>
          <p:cNvCxnSpPr>
            <a:cxnSpLocks/>
          </p:cNvCxnSpPr>
          <p:nvPr userDrawn="1"/>
        </p:nvCxnSpPr>
        <p:spPr>
          <a:xfrm>
            <a:off x="0" y="776764"/>
            <a:ext cx="12192000" cy="0"/>
          </a:xfrm>
          <a:prstGeom prst="line">
            <a:avLst/>
          </a:prstGeom>
          <a:ln w="12700">
            <a:solidFill>
              <a:srgbClr val="079378"/>
            </a:solidFill>
          </a:ln>
        </p:spPr>
        <p:style>
          <a:lnRef idx="1">
            <a:schemeClr val="dk1"/>
          </a:lnRef>
          <a:fillRef idx="0">
            <a:schemeClr val="dk1"/>
          </a:fillRef>
          <a:effectRef idx="0">
            <a:schemeClr val="dk1"/>
          </a:effectRef>
          <a:fontRef idx="minor">
            <a:schemeClr val="tx1"/>
          </a:fontRef>
        </p:style>
      </p:cxnSp>
      <p:sp>
        <p:nvSpPr>
          <p:cNvPr id="3" name="正方形/長方形 2">
            <a:extLst>
              <a:ext uri="{FF2B5EF4-FFF2-40B4-BE49-F238E27FC236}">
                <a16:creationId xmlns:a16="http://schemas.microsoft.com/office/drawing/2014/main" id="{48F40C3B-72E6-A3B0-E745-AAA97F4C9059}"/>
              </a:ext>
            </a:extLst>
          </p:cNvPr>
          <p:cNvSpPr/>
          <p:nvPr userDrawn="1"/>
        </p:nvSpPr>
        <p:spPr>
          <a:xfrm>
            <a:off x="0" y="6720114"/>
            <a:ext cx="12188951" cy="152397"/>
          </a:xfrm>
          <a:prstGeom prst="rect">
            <a:avLst/>
          </a:prstGeom>
          <a:gradFill flip="none" rotWithShape="1">
            <a:gsLst>
              <a:gs pos="0">
                <a:srgbClr val="ED7F3B"/>
              </a:gs>
              <a:gs pos="36000">
                <a:schemeClr val="accent1">
                  <a:lumMod val="45000"/>
                  <a:lumOff val="55000"/>
                </a:schemeClr>
              </a:gs>
              <a:gs pos="100000">
                <a:srgbClr val="8EB9E2"/>
              </a:gs>
              <a:gs pos="100000">
                <a:schemeClr val="accent1">
                  <a:lumMod val="30000"/>
                  <a:lumOff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28715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9" name="グループ 8"/>
          <p:cNvGrpSpPr/>
          <p:nvPr userDrawn="1"/>
        </p:nvGrpSpPr>
        <p:grpSpPr bwMode="hidden">
          <a:xfrm>
            <a:off x="-1" y="0"/>
            <a:ext cx="12192002" cy="6858000"/>
            <a:chOff x="-1" y="0"/>
            <a:chExt cx="12192002" cy="6858000"/>
          </a:xfrm>
        </p:grpSpPr>
        <p:cxnSp>
          <p:nvCxnSpPr>
            <p:cNvPr id="10" name="直線​​コネクタ 9"/>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6" name="グループ 25"/>
            <p:cNvGrpSpPr/>
            <p:nvPr userDrawn="1"/>
          </p:nvGrpSpPr>
          <p:grpSpPr bwMode="hidden">
            <a:xfrm>
              <a:off x="-1" y="0"/>
              <a:ext cx="12192001" cy="6858000"/>
              <a:chOff x="-1" y="0"/>
              <a:chExt cx="12192001" cy="6858000"/>
            </a:xfrm>
          </p:grpSpPr>
          <p:cxnSp>
            <p:nvCxnSpPr>
              <p:cNvPr id="44" name="直線​​コネクタ 43"/>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直線​​コネクタ(S) 44"/>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直線​​コネクタ(S) 45"/>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直線​​コネクタ(S) 46"/>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9" name="グループ 48"/>
              <p:cNvGrpSpPr/>
              <p:nvPr/>
            </p:nvGrpSpPr>
            <p:grpSpPr bwMode="hidden">
              <a:xfrm>
                <a:off x="6327885" y="0"/>
                <a:ext cx="5864115" cy="5898673"/>
                <a:chOff x="6327885" y="0"/>
                <a:chExt cx="5864115" cy="5898673"/>
              </a:xfrm>
            </p:grpSpPr>
            <p:cxnSp>
              <p:nvCxnSpPr>
                <p:cNvPr id="55" name="直線​​コネクタ 54"/>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直線​​コネクタ(S) 55"/>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直線​​コネクタ(S) 56"/>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9" name="直線​​コネクタ 58"/>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50" name="直線​​コネクタ 49"/>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直線​​コネクタ(S) 51"/>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直線​​コネクタ(S) 52"/>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7" name="グループ 26"/>
            <p:cNvGrpSpPr/>
            <p:nvPr userDrawn="1"/>
          </p:nvGrpSpPr>
          <p:grpSpPr bwMode="hidden">
            <a:xfrm flipH="1">
              <a:off x="0" y="0"/>
              <a:ext cx="12192001" cy="6858000"/>
              <a:chOff x="-1" y="0"/>
              <a:chExt cx="12192001" cy="6858000"/>
            </a:xfrm>
          </p:grpSpPr>
          <p:cxnSp>
            <p:nvCxnSpPr>
              <p:cNvPr id="28" name="直線​​コネクタ 27"/>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直線​​コネクタ(S) 28"/>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直線​​コネクタ(S) 29"/>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直線​​コネクタ(S) 30"/>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3" name="グループ 32"/>
              <p:cNvGrpSpPr/>
              <p:nvPr/>
            </p:nvGrpSpPr>
            <p:grpSpPr bwMode="hidden">
              <a:xfrm>
                <a:off x="6327885" y="0"/>
                <a:ext cx="5864115" cy="5898673"/>
                <a:chOff x="6327885" y="0"/>
                <a:chExt cx="5864115" cy="5898673"/>
              </a:xfrm>
            </p:grpSpPr>
            <p:cxnSp>
              <p:nvCxnSpPr>
                <p:cNvPr id="39" name="直線​​コネクタ 38"/>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直線​​コネクタ(S) 39"/>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直線​​コネクタ(S) 40"/>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4" name="直線​​コネクタ 33"/>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S) 35"/>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直線​​コネクタ(S) 36"/>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7" name="長方形 6"/>
          <p:cNvSpPr/>
          <p:nvPr userDrawn="1"/>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p>
        </p:txBody>
      </p:sp>
      <p:sp>
        <p:nvSpPr>
          <p:cNvPr id="2" name="タイトル 1"/>
          <p:cNvSpPr>
            <a:spLocks noGrp="1"/>
          </p:cNvSpPr>
          <p:nvPr>
            <p:ph type="title"/>
          </p:nvPr>
        </p:nvSpPr>
        <p:spPr>
          <a:xfrm>
            <a:off x="7913152" y="571500"/>
            <a:ext cx="3657600" cy="2197100"/>
          </a:xfrm>
        </p:spPr>
        <p:txBody>
          <a:bodyPr rtlCol="0" anchor="b">
            <a:normAutofit/>
          </a:bodyPr>
          <a:lstStyle>
            <a:lvl1pPr>
              <a:defRPr sz="2600">
                <a:solidFill>
                  <a:schemeClr val="bg1"/>
                </a:solidFill>
              </a:defRPr>
            </a:lvl1pPr>
          </a:lstStyle>
          <a:p>
            <a:pPr rtl="0"/>
            <a:r>
              <a:rPr lang="ja-JP" altLang="en-US" noProof="0"/>
              <a:t>マスター タイトルの書式設定</a:t>
            </a:r>
            <a:endParaRPr lang="ja-JP" altLang="en-US" noProof="0" dirty="0"/>
          </a:p>
        </p:txBody>
      </p:sp>
      <p:sp>
        <p:nvSpPr>
          <p:cNvPr id="3" name="コンテンツ プレースホルダー 2"/>
          <p:cNvSpPr>
            <a:spLocks noGrp="1"/>
          </p:cNvSpPr>
          <p:nvPr>
            <p:ph idx="1"/>
          </p:nvPr>
        </p:nvSpPr>
        <p:spPr>
          <a:xfrm>
            <a:off x="543197" y="571500"/>
            <a:ext cx="6217920" cy="5715000"/>
          </a:xfrm>
        </p:spPr>
        <p:txBody>
          <a:bodyPr rtlCol="0">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4" name="テキスト プレースホルダー 3"/>
          <p:cNvSpPr>
            <a:spLocks noGrp="1"/>
          </p:cNvSpPr>
          <p:nvPr>
            <p:ph type="body" sz="half" idx="2"/>
          </p:nvPr>
        </p:nvSpPr>
        <p:spPr>
          <a:xfrm>
            <a:off x="7913152" y="2995012"/>
            <a:ext cx="3657600" cy="2285950"/>
          </a:xfrm>
        </p:spPr>
        <p:txBody>
          <a:bodyPr rtlCol="0">
            <a:normAutofit/>
          </a:bodyPr>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ja-JP" altLang="en-US" noProof="0"/>
              <a:t>マスター テキストの書式設定</a:t>
            </a:r>
          </a:p>
        </p:txBody>
      </p:sp>
      <p:cxnSp>
        <p:nvCxnSpPr>
          <p:cNvPr id="60" name="直線​​コネクタ 59"/>
          <p:cNvCxnSpPr/>
          <p:nvPr userDrawn="1"/>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フッター プレースホルダー 5"/>
          <p:cNvSpPr>
            <a:spLocks noGrp="1"/>
          </p:cNvSpPr>
          <p:nvPr>
            <p:ph type="ftr" sz="quarter" idx="11"/>
          </p:nvPr>
        </p:nvSpPr>
        <p:spPr/>
        <p:txBody>
          <a:bodyPr rtlCol="0"/>
          <a:lstStyle/>
          <a:p>
            <a:pPr rtl="0"/>
            <a:r>
              <a:rPr lang="ja-JP" altLang="en-US" noProof="0" dirty="0"/>
              <a:t>フッターを追加</a:t>
            </a:r>
          </a:p>
        </p:txBody>
      </p:sp>
      <p:sp>
        <p:nvSpPr>
          <p:cNvPr id="5" name="日付プレースホルダー 4"/>
          <p:cNvSpPr>
            <a:spLocks noGrp="1"/>
          </p:cNvSpPr>
          <p:nvPr>
            <p:ph type="dt" sz="half" idx="10"/>
          </p:nvPr>
        </p:nvSpPr>
        <p:spPr/>
        <p:txBody>
          <a:bodyPr rtlCol="0"/>
          <a:lstStyle>
            <a:lvl1pPr>
              <a:defRPr>
                <a:solidFill>
                  <a:schemeClr val="bg1"/>
                </a:solidFill>
              </a:defRPr>
            </a:lvl1pPr>
          </a:lstStyle>
          <a:p>
            <a:pPr rtl="0"/>
            <a:fld id="{79246B15-3015-4544-B047-3B275EEF7C2C}" type="datetime4">
              <a:rPr lang="ja-JP" altLang="en-US" smtClean="0"/>
              <a:t>2025年7月7日</a:t>
            </a:fld>
            <a:endParaRPr lang="en-US"/>
          </a:p>
        </p:txBody>
      </p:sp>
      <p:sp>
        <p:nvSpPr>
          <p:cNvPr id="8" name="スライド番号プレースホルダー 7"/>
          <p:cNvSpPr>
            <a:spLocks noGrp="1"/>
          </p:cNvSpPr>
          <p:nvPr>
            <p:ph type="sldNum" sz="quarter" idx="12"/>
          </p:nvPr>
        </p:nvSpPr>
        <p:spPr/>
        <p:txBody>
          <a:bodyPr rtlCol="0"/>
          <a:lstStyle>
            <a:lvl1pPr>
              <a:defRPr>
                <a:solidFill>
                  <a:schemeClr val="bg1"/>
                </a:solidFill>
              </a:defRPr>
            </a:lvl1pPr>
          </a:lstStyle>
          <a:p>
            <a:pPr rtl="0"/>
            <a:fld id="{E31375A4-56A4-47D6-9801-1991572033F7}" type="slidenum">
              <a:rPr lang="en-US" altLang="ja-JP" noProof="0" smtClean="0"/>
              <a:pPr/>
              <a:t>‹#›</a:t>
            </a:fld>
            <a:endParaRPr lang="ja-JP" altLang="en-US" noProof="0" dirty="0"/>
          </a:p>
        </p:txBody>
      </p:sp>
    </p:spTree>
    <p:extLst>
      <p:ext uri="{BB962C8B-B14F-4D97-AF65-F5344CB8AC3E}">
        <p14:creationId xmlns:p14="http://schemas.microsoft.com/office/powerpoint/2010/main" val="3390352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8" name="グループ 7"/>
          <p:cNvGrpSpPr/>
          <p:nvPr/>
        </p:nvGrpSpPr>
        <p:grpSpPr bwMode="hidden">
          <a:xfrm>
            <a:off x="-1" y="0"/>
            <a:ext cx="12192002" cy="6858000"/>
            <a:chOff x="-1" y="0"/>
            <a:chExt cx="12192002" cy="6858000"/>
          </a:xfrm>
        </p:grpSpPr>
        <p:cxnSp>
          <p:nvCxnSpPr>
            <p:cNvPr id="9" name="直線コネクタ 8"/>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5" name="グループ 24"/>
            <p:cNvGrpSpPr/>
            <p:nvPr/>
          </p:nvGrpSpPr>
          <p:grpSpPr bwMode="hidden">
            <a:xfrm>
              <a:off x="-1" y="0"/>
              <a:ext cx="12192001" cy="6858000"/>
              <a:chOff x="-1" y="0"/>
              <a:chExt cx="12192001" cy="6858000"/>
            </a:xfrm>
          </p:grpSpPr>
          <p:cxnSp>
            <p:nvCxnSpPr>
              <p:cNvPr id="43" name="直線​​コネクタ 42"/>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直線​​コネクタ(S) 43"/>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直線​​コネクタ(S) 44"/>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直線​​コネクタ(S) 45"/>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8" name="グループ 47"/>
              <p:cNvGrpSpPr/>
              <p:nvPr/>
            </p:nvGrpSpPr>
            <p:grpSpPr bwMode="hidden">
              <a:xfrm>
                <a:off x="6327885" y="0"/>
                <a:ext cx="5864115" cy="5898673"/>
                <a:chOff x="6327885" y="0"/>
                <a:chExt cx="5864115" cy="5898673"/>
              </a:xfrm>
            </p:grpSpPr>
            <p:cxnSp>
              <p:nvCxnSpPr>
                <p:cNvPr id="54" name="直線​​コネクタ 53"/>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直線​​コネクタ(S) 54"/>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直線​​コネクタ(S) 55"/>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直線​​コネクタ(S) 56"/>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9" name="直線​​コネクタ 48"/>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直線​​コネクタ(S) 51"/>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直線​​コネクタ 52"/>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6" name="グループ 25"/>
            <p:cNvGrpSpPr/>
            <p:nvPr/>
          </p:nvGrpSpPr>
          <p:grpSpPr bwMode="hidden">
            <a:xfrm flipH="1">
              <a:off x="0" y="0"/>
              <a:ext cx="12192001" cy="6858000"/>
              <a:chOff x="-1" y="0"/>
              <a:chExt cx="12192001" cy="6858000"/>
            </a:xfrm>
          </p:grpSpPr>
          <p:cxnSp>
            <p:nvCxnSpPr>
              <p:cNvPr id="27" name="直線​​コネクタ(S) 26"/>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直線​​コネクタ(S) 27"/>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直線​​コネクタ(S) 28"/>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直線​​コネクタ(S) 29"/>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2" name="グループ 31"/>
              <p:cNvGrpSpPr/>
              <p:nvPr/>
            </p:nvGrpSpPr>
            <p:grpSpPr bwMode="hidden">
              <a:xfrm>
                <a:off x="6327885" y="0"/>
                <a:ext cx="5864115" cy="5898673"/>
                <a:chOff x="6327885" y="0"/>
                <a:chExt cx="5864115" cy="5898673"/>
              </a:xfrm>
            </p:grpSpPr>
            <p:cxnSp>
              <p:nvCxnSpPr>
                <p:cNvPr id="38" name="直線​​コネクタ 37"/>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直線​​コネクタ(S) 38"/>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直線​​コネクタ(S) 39"/>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直線​​コネクタ(S) 40"/>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3" name="直線​​コネクタ 32"/>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S) 35"/>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60" name="長方形 59"/>
          <p:cNvSpPr/>
          <p:nvPr/>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p>
        </p:txBody>
      </p:sp>
      <p:cxnSp>
        <p:nvCxnSpPr>
          <p:cNvPr id="59" name="直線​​コネクタ 58"/>
          <p:cNvCxnSpPr/>
          <p:nvPr/>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7909560" y="576072"/>
            <a:ext cx="3657600" cy="2194560"/>
          </a:xfrm>
        </p:spPr>
        <p:txBody>
          <a:bodyPr rtlCol="0" anchor="b">
            <a:normAutofit/>
          </a:bodyPr>
          <a:lstStyle>
            <a:lvl1pPr>
              <a:defRPr sz="2600">
                <a:solidFill>
                  <a:schemeClr val="bg1"/>
                </a:solidFill>
              </a:defRPr>
            </a:lvl1pPr>
          </a:lstStyle>
          <a:p>
            <a:pPr rtl="0"/>
            <a:r>
              <a:rPr lang="ja-JP" altLang="en-US" noProof="0"/>
              <a:t>マスター タイトルの書式設定</a:t>
            </a:r>
            <a:endParaRPr lang="ja-JP" altLang="en-US" noProof="0" dirty="0"/>
          </a:p>
        </p:txBody>
      </p:sp>
      <p:sp>
        <p:nvSpPr>
          <p:cNvPr id="3" name="図プレースホルダー 2" descr="画像を追加する空のプレースホルダー。プレースホルダーをクリックし、追加する画像を選択します。"/>
          <p:cNvSpPr>
            <a:spLocks noGrp="1"/>
          </p:cNvSpPr>
          <p:nvPr>
            <p:ph type="pic" idx="1"/>
          </p:nvPr>
        </p:nvSpPr>
        <p:spPr>
          <a:xfrm>
            <a:off x="4412" y="-159"/>
            <a:ext cx="7315200" cy="6858000"/>
          </a:xfrm>
        </p:spPr>
        <p:txBody>
          <a:bodyPr tIns="457200" rtlCol="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ja-JP" altLang="en-US" noProof="0"/>
              <a:t>アイコンをクリックして図を追加</a:t>
            </a:r>
            <a:endParaRPr lang="ja-JP" altLang="en-US" noProof="0" dirty="0"/>
          </a:p>
        </p:txBody>
      </p:sp>
      <p:sp>
        <p:nvSpPr>
          <p:cNvPr id="4" name="テキスト プレースホルダー 3"/>
          <p:cNvSpPr>
            <a:spLocks noGrp="1"/>
          </p:cNvSpPr>
          <p:nvPr>
            <p:ph type="body" sz="half" idx="2"/>
          </p:nvPr>
        </p:nvSpPr>
        <p:spPr>
          <a:xfrm>
            <a:off x="7909560" y="2999232"/>
            <a:ext cx="3657600" cy="2286000"/>
          </a:xfrm>
        </p:spPr>
        <p:txBody>
          <a:bodyPr rtlCol="0"/>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ja-JP" altLang="en-US" noProof="0"/>
              <a:t>マスター テキストの書式設定</a:t>
            </a:r>
          </a:p>
        </p:txBody>
      </p:sp>
    </p:spTree>
    <p:extLst>
      <p:ext uri="{BB962C8B-B14F-4D97-AF65-F5344CB8AC3E}">
        <p14:creationId xmlns:p14="http://schemas.microsoft.com/office/powerpoint/2010/main" val="655690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451456" y="359096"/>
            <a:ext cx="11289086" cy="6139807"/>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algn="ctr"/>
            <a:endParaRPr kumimoji="1" lang="ja-JP" altLang="en-US" sz="1452" dirty="0">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179664" y="2645195"/>
            <a:ext cx="9832671" cy="156761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179664" y="2645195"/>
            <a:ext cx="9852294" cy="1567610"/>
          </a:xfrm>
          <a:prstGeom prst="rect">
            <a:avLst/>
          </a:prstGeom>
        </p:spPr>
        <p:txBody>
          <a:bodyPr lIns="0" tIns="72000" rIns="0" bIns="0" anchor="ctr" anchorCtr="0">
            <a:normAutofit/>
          </a:bodyPr>
          <a:lstStyle>
            <a:lvl1pPr>
              <a:defRPr lang="ja-JP" altLang="en-US" sz="3266"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00"/>
              </a:spcBef>
              <a:buFontTx/>
            </a:pPr>
            <a:r>
              <a:rPr kumimoji="1" lang="ja-JP" altLang="en-US" dirty="0"/>
              <a:t>中扉タイトル</a:t>
            </a:r>
          </a:p>
        </p:txBody>
      </p:sp>
      <p:sp>
        <p:nvSpPr>
          <p:cNvPr id="8" name="テキスト ボックス 7">
            <a:extLst>
              <a:ext uri="{FF2B5EF4-FFF2-40B4-BE49-F238E27FC236}">
                <a16:creationId xmlns:a16="http://schemas.microsoft.com/office/drawing/2014/main" id="{F65B5CD1-16BF-4814-9E5A-19B044B6FB5E}"/>
              </a:ext>
            </a:extLst>
          </p:cNvPr>
          <p:cNvSpPr txBox="1"/>
          <p:nvPr userDrawn="1"/>
        </p:nvSpPr>
        <p:spPr>
          <a:xfrm>
            <a:off x="11617283" y="6400781"/>
            <a:ext cx="410512"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dirty="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1480562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endParaRPr lang="ja-JP" altLang="en-US" noProof="0" dirty="0"/>
          </a:p>
        </p:txBody>
      </p:sp>
      <p:sp>
        <p:nvSpPr>
          <p:cNvPr id="3" name="縦書きテキスト プレースホルダー 2"/>
          <p:cNvSpPr>
            <a:spLocks noGrp="1"/>
          </p:cNvSpPr>
          <p:nvPr>
            <p:ph type="body" orient="vert" idx="1" hasCustomPrompt="1"/>
          </p:nvPr>
        </p:nvSpPr>
        <p:spPr/>
        <p:txBody>
          <a:bodyPr vert="eaVert" rtlCol="0"/>
          <a:lstStyle/>
          <a:p>
            <a:pPr lvl="0" rtl="0"/>
            <a:r>
              <a:rPr lang="ja-JP" altLang="en-US" noProof="0" dirty="0"/>
              <a:t>クリックしてマスター テキストのスタイルを編集</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4" name="日付プレースホルダー 3"/>
          <p:cNvSpPr>
            <a:spLocks noGrp="1"/>
          </p:cNvSpPr>
          <p:nvPr>
            <p:ph type="dt" sz="half" idx="10"/>
          </p:nvPr>
        </p:nvSpPr>
        <p:spPr/>
        <p:txBody>
          <a:bodyPr rtlCol="0"/>
          <a:lstStyle/>
          <a:p>
            <a:pPr rtl="0"/>
            <a:fld id="{3D533267-FB8D-4724-A00F-5A534026DF87}" type="datetime4">
              <a:rPr lang="ja-JP" altLang="en-US" smtClean="0"/>
              <a:t>2025年7月7日</a:t>
            </a:fld>
            <a:endParaRPr lang="en-US"/>
          </a:p>
        </p:txBody>
      </p:sp>
      <p:sp>
        <p:nvSpPr>
          <p:cNvPr id="6" name="スライド番号プレースホルダー 5"/>
          <p:cNvSpPr>
            <a:spLocks noGrp="1"/>
          </p:cNvSpPr>
          <p:nvPr>
            <p:ph type="sldNum" sz="quarter" idx="12"/>
          </p:nvPr>
        </p:nvSpPr>
        <p:spPr/>
        <p:txBody>
          <a:bodyPr rtlCol="0"/>
          <a:lstStyle/>
          <a:p>
            <a:pPr rtl="0"/>
            <a:fld id="{E31375A4-56A4-47D6-9801-1991572033F7}" type="slidenum">
              <a:rPr lang="en-US" altLang="ja-JP" noProof="0" smtClean="0"/>
              <a:t>‹#›</a:t>
            </a:fld>
            <a:endParaRPr lang="ja-JP" altLang="en-US" noProof="0" dirty="0"/>
          </a:p>
        </p:txBody>
      </p:sp>
    </p:spTree>
    <p:extLst>
      <p:ext uri="{BB962C8B-B14F-4D97-AF65-F5344CB8AC3E}">
        <p14:creationId xmlns:p14="http://schemas.microsoft.com/office/powerpoint/2010/main" val="3813500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09314" y="489856"/>
            <a:ext cx="1687286" cy="5301343"/>
          </a:xfrm>
        </p:spPr>
        <p:txBody>
          <a:bodyPr vert="eaVert" rtlCol="0"/>
          <a:lstStyle/>
          <a:p>
            <a:pPr rtl="0"/>
            <a:r>
              <a:rPr lang="ja-JP" altLang="en-US" noProof="0"/>
              <a:t>マスター タイトルの書式設定</a:t>
            </a:r>
            <a:endParaRPr lang="ja-JP" altLang="en-US" noProof="0" dirty="0"/>
          </a:p>
        </p:txBody>
      </p:sp>
      <p:sp>
        <p:nvSpPr>
          <p:cNvPr id="3" name="縦書きテキスト プレースホルダー 2"/>
          <p:cNvSpPr>
            <a:spLocks noGrp="1"/>
          </p:cNvSpPr>
          <p:nvPr>
            <p:ph type="body" orient="vert" idx="1" hasCustomPrompt="1"/>
          </p:nvPr>
        </p:nvSpPr>
        <p:spPr>
          <a:xfrm>
            <a:off x="1295399" y="489856"/>
            <a:ext cx="7587344" cy="5301343"/>
          </a:xfrm>
        </p:spPr>
        <p:txBody>
          <a:bodyPr vert="eaVert" rtlCol="0"/>
          <a:lstStyle/>
          <a:p>
            <a:pPr lvl="0" rtl="0"/>
            <a:r>
              <a:rPr lang="ja-JP" altLang="en-US" noProof="0" dirty="0"/>
              <a:t>クリックしてマスター テキストのスタイルを編集</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4" name="日付プレースホルダー 3"/>
          <p:cNvSpPr>
            <a:spLocks noGrp="1"/>
          </p:cNvSpPr>
          <p:nvPr>
            <p:ph type="dt" sz="half" idx="10"/>
          </p:nvPr>
        </p:nvSpPr>
        <p:spPr/>
        <p:txBody>
          <a:bodyPr rtlCol="0"/>
          <a:lstStyle/>
          <a:p>
            <a:pPr rtl="0"/>
            <a:fld id="{B4FAD75E-E1FF-49B0-AC90-ECCB349847E3}" type="datetime4">
              <a:rPr lang="ja-JP" altLang="en-US" smtClean="0"/>
              <a:t>2025年7月7日</a:t>
            </a:fld>
            <a:endParaRPr lang="en-US"/>
          </a:p>
        </p:txBody>
      </p:sp>
      <p:sp>
        <p:nvSpPr>
          <p:cNvPr id="6" name="スライド番号プレースホルダー 5"/>
          <p:cNvSpPr>
            <a:spLocks noGrp="1"/>
          </p:cNvSpPr>
          <p:nvPr>
            <p:ph type="sldNum" sz="quarter" idx="12"/>
          </p:nvPr>
        </p:nvSpPr>
        <p:spPr/>
        <p:txBody>
          <a:bodyPr rtlCol="0"/>
          <a:lstStyle/>
          <a:p>
            <a:pPr rtl="0"/>
            <a:fld id="{E31375A4-56A4-47D6-9801-1991572033F7}" type="slidenum">
              <a:rPr lang="en-US" altLang="ja-JP" noProof="0" smtClean="0"/>
              <a:t>‹#›</a:t>
            </a:fld>
            <a:endParaRPr lang="ja-JP" altLang="en-US" noProof="0" dirty="0"/>
          </a:p>
        </p:txBody>
      </p:sp>
    </p:spTree>
    <p:extLst>
      <p:ext uri="{BB962C8B-B14F-4D97-AF65-F5344CB8AC3E}">
        <p14:creationId xmlns:p14="http://schemas.microsoft.com/office/powerpoint/2010/main" val="4229853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27622" y="196674"/>
            <a:ext cx="11886642" cy="721514"/>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633"/>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フリーフォーム: 図形 13">
            <a:extLst>
              <a:ext uri="{FF2B5EF4-FFF2-40B4-BE49-F238E27FC236}">
                <a16:creationId xmlns:a16="http://schemas.microsoft.com/office/drawing/2014/main" id="{665A837A-D774-4985-B30F-35B13836C960}"/>
              </a:ext>
            </a:extLst>
          </p:cNvPr>
          <p:cNvSpPr/>
          <p:nvPr userDrawn="1"/>
        </p:nvSpPr>
        <p:spPr>
          <a:xfrm flipH="1">
            <a:off x="1229328" y="2285808"/>
            <a:ext cx="52134" cy="3041600"/>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33"/>
          </a:p>
        </p:txBody>
      </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1229330" y="1620608"/>
            <a:ext cx="9852294" cy="4572197"/>
          </a:xfrm>
          <a:prstGeom prst="rect">
            <a:avLst/>
          </a:prstGeom>
        </p:spPr>
        <p:txBody>
          <a:bodyPr lIns="360000" tIns="0" rIns="0" bIns="0"/>
          <a:lstStyle>
            <a:lvl1pPr marL="674004" indent="-674004" algn="l">
              <a:lnSpc>
                <a:spcPct val="100000"/>
              </a:lnSpc>
              <a:spcBef>
                <a:spcPts val="907"/>
              </a:spcBef>
              <a:spcAft>
                <a:spcPts val="0"/>
              </a:spcAft>
              <a:buClr>
                <a:schemeClr val="bg2"/>
              </a:buClr>
              <a:buFont typeface="+mj-lt"/>
              <a:buAutoNum type="arabicPeriod"/>
              <a:defRPr sz="3629" b="1">
                <a:latin typeface="Meiryo UI" panose="020B0604030504040204" pitchFamily="50" charset="-128"/>
                <a:ea typeface="Meiryo UI" panose="020B0604030504040204" pitchFamily="50" charset="-128"/>
              </a:defRPr>
            </a:lvl1pPr>
          </a:lstStyle>
          <a:p>
            <a:pPr lvl="0"/>
            <a:r>
              <a:rPr kumimoji="1" lang="ja-JP" altLang="en-US" dirty="0"/>
              <a:t>章タイトル</a:t>
            </a:r>
          </a:p>
          <a:p>
            <a:pPr lvl="0"/>
            <a:r>
              <a:rPr kumimoji="1" lang="ja-JP" altLang="en-US" dirty="0"/>
              <a:t>章タイトル</a:t>
            </a:r>
          </a:p>
          <a:p>
            <a:pPr lvl="0"/>
            <a:r>
              <a:rPr kumimoji="1" lang="ja-JP" altLang="en-US" dirty="0"/>
              <a:t>章タイトル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1617283" y="6400781"/>
            <a:ext cx="410512"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dirty="0">
              <a:latin typeface="Arial" panose="020B0604020202020204" pitchFamily="34" charset="0"/>
              <a:ea typeface="メイリオ" panose="020B0604030504040204" pitchFamily="50" charset="-128"/>
              <a:cs typeface="Arial" panose="020B0604020202020204" pitchFamily="34" charset="0"/>
            </a:endParaRP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84646" y="257881"/>
            <a:ext cx="10591216" cy="587854"/>
          </a:xfrm>
          <a:prstGeom prst="rect">
            <a:avLst/>
          </a:prstGeom>
        </p:spPr>
        <p:txBody>
          <a:bodyPr lIns="252000" tIns="36000" rIns="0" bIns="0" anchor="ctr" anchorCtr="0"/>
          <a:lstStyle>
            <a:lvl1pPr algn="l">
              <a:defRPr sz="2540" b="1">
                <a:solidFill>
                  <a:schemeClr val="bg1"/>
                </a:solidFill>
                <a:latin typeface="Meiryo UI" panose="020B0604030504040204" pitchFamily="50" charset="-128"/>
                <a:ea typeface="Meiryo UI" panose="020B0604030504040204" pitchFamily="50" charset="-128"/>
              </a:defRPr>
            </a:lvl1pPr>
          </a:lstStyle>
          <a:p>
            <a:r>
              <a:rPr kumimoji="1" lang="ja-JP" altLang="en-US" dirty="0"/>
              <a:t>ページタイトル</a:t>
            </a:r>
          </a:p>
        </p:txBody>
      </p:sp>
    </p:spTree>
    <p:extLst>
      <p:ext uri="{BB962C8B-B14F-4D97-AF65-F5344CB8AC3E}">
        <p14:creationId xmlns:p14="http://schemas.microsoft.com/office/powerpoint/2010/main" val="2105570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27622" y="196674"/>
            <a:ext cx="11886642" cy="721514"/>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633"/>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84645" y="257881"/>
            <a:ext cx="10591216" cy="587854"/>
          </a:xfrm>
          <a:prstGeom prst="rect">
            <a:avLst/>
          </a:prstGeom>
        </p:spPr>
        <p:txBody>
          <a:bodyPr lIns="252000" tIns="36000" rIns="0" bIns="0" anchor="ctr" anchorCtr="0"/>
          <a:lstStyle>
            <a:lvl1pPr algn="l">
              <a:defRPr sz="2540" b="1">
                <a:solidFill>
                  <a:schemeClr val="bg1"/>
                </a:solidFill>
                <a:latin typeface="Meiryo UI" panose="020B0604030504040204" pitchFamily="50" charset="-128"/>
                <a:ea typeface="Meiryo UI" panose="020B0604030504040204" pitchFamily="50" charset="-128"/>
              </a:defRPr>
            </a:lvl1pPr>
          </a:lstStyle>
          <a:p>
            <a:r>
              <a:rPr kumimoji="1" lang="ja-JP" altLang="en-US" dirty="0"/>
              <a:t>ページタイトル</a:t>
            </a:r>
          </a:p>
        </p:txBody>
      </p:sp>
      <p:sp>
        <p:nvSpPr>
          <p:cNvPr id="28" name="コンテンツ プレースホルダー 3">
            <a:extLst>
              <a:ext uri="{FF2B5EF4-FFF2-40B4-BE49-F238E27FC236}">
                <a16:creationId xmlns:a16="http://schemas.microsoft.com/office/drawing/2014/main" id="{217043BF-6B11-4540-B78A-D1AECDE4B04F}"/>
              </a:ext>
            </a:extLst>
          </p:cNvPr>
          <p:cNvSpPr>
            <a:spLocks noGrp="1"/>
          </p:cNvSpPr>
          <p:nvPr userDrawn="1">
            <p:ph sz="quarter" idx="12" hasCustomPrompt="1"/>
          </p:nvPr>
        </p:nvSpPr>
        <p:spPr>
          <a:xfrm>
            <a:off x="184646" y="1007807"/>
            <a:ext cx="11822710" cy="606343"/>
          </a:xfrm>
          <a:prstGeom prst="rect">
            <a:avLst/>
          </a:prstGeom>
          <a:ln w="19050">
            <a:solidFill>
              <a:schemeClr val="tx2"/>
            </a:solidFill>
          </a:ln>
        </p:spPr>
        <p:txBody>
          <a:bodyPr wrap="square" lIns="180000" tIns="180000" rIns="180000" bIns="144000" anchor="t" anchorCtr="0">
            <a:spAutoFit/>
          </a:bodyPr>
          <a:lstStyle>
            <a:lvl1pPr marL="259232" indent="-259232" algn="l">
              <a:lnSpc>
                <a:spcPct val="100000"/>
              </a:lnSpc>
              <a:spcBef>
                <a:spcPts val="544"/>
              </a:spcBef>
              <a:spcAft>
                <a:spcPts val="0"/>
              </a:spcAft>
              <a:buFont typeface="Wingdings" panose="05000000000000000000" pitchFamily="2" charset="2"/>
              <a:buChar char="n"/>
              <a:defRPr sz="1814" b="0">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リードリードリードリードリードリードリードリードリードリードリードリードリードリードリードリードリードリード</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1617283" y="6400781"/>
            <a:ext cx="410512"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dirty="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494213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11617283" y="6400781"/>
            <a:ext cx="410512"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dirty="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84645" y="29271"/>
            <a:ext cx="10591216" cy="228610"/>
          </a:xfrm>
          <a:prstGeom prst="rect">
            <a:avLst/>
          </a:prstGeom>
        </p:spPr>
        <p:txBody>
          <a:bodyPr lIns="0" tIns="0" rIns="0" bIns="0" anchor="ctr" anchorCtr="0"/>
          <a:lstStyle>
            <a:lvl1pPr algn="l">
              <a:defRPr sz="1270" b="1">
                <a:solidFill>
                  <a:schemeClr val="bg2"/>
                </a:solidFill>
                <a:latin typeface="Meiryo UI" panose="020B0604030504040204" pitchFamily="50" charset="-128"/>
                <a:ea typeface="Meiryo UI" panose="020B0604030504040204" pitchFamily="50" charset="-128"/>
              </a:defRPr>
            </a:lvl1pPr>
          </a:lstStyle>
          <a:p>
            <a:pPr lvl="0"/>
            <a:r>
              <a:rPr kumimoji="1" lang="ja-JP" altLang="en-US" dirty="0"/>
              <a:t>第</a:t>
            </a:r>
            <a:r>
              <a:rPr kumimoji="1" lang="en-US" altLang="ja-JP" dirty="0"/>
              <a:t>1</a:t>
            </a:r>
            <a:r>
              <a:rPr kumimoji="1" lang="ja-JP" altLang="en-US" dirty="0"/>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27622" y="196674"/>
            <a:ext cx="11886642" cy="721514"/>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sz="1633"/>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33"/>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84645" y="486491"/>
            <a:ext cx="10591216" cy="359244"/>
          </a:xfrm>
          <a:prstGeom prst="rect">
            <a:avLst/>
          </a:prstGeom>
        </p:spPr>
        <p:txBody>
          <a:bodyPr lIns="252000" tIns="0" rIns="0" bIns="0" anchor="ctr" anchorCtr="0"/>
          <a:lstStyle>
            <a:lvl1pPr algn="l">
              <a:defRPr sz="2177" b="1">
                <a:solidFill>
                  <a:schemeClr val="bg1"/>
                </a:solidFill>
                <a:latin typeface="Meiryo UI" panose="020B0604030504040204" pitchFamily="50" charset="-128"/>
                <a:ea typeface="Meiryo UI" panose="020B0604030504040204" pitchFamily="50" charset="-128"/>
              </a:defRPr>
            </a:lvl1pPr>
          </a:lstStyle>
          <a:p>
            <a:r>
              <a:rPr kumimoji="1" lang="ja-JP" altLang="en-US" dirty="0"/>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84645" y="257881"/>
            <a:ext cx="10591216" cy="228610"/>
          </a:xfrm>
          <a:prstGeom prst="rect">
            <a:avLst/>
          </a:prstGeom>
        </p:spPr>
        <p:txBody>
          <a:bodyPr lIns="252000" tIns="0" rIns="0" bIns="0" anchor="ctr" anchorCtr="0"/>
          <a:lstStyle>
            <a:lvl1pPr algn="l">
              <a:defRPr sz="1270" b="1">
                <a:solidFill>
                  <a:schemeClr val="bg1"/>
                </a:solidFill>
                <a:latin typeface="Meiryo UI" panose="020B0604030504040204" pitchFamily="50" charset="-128"/>
                <a:ea typeface="Meiryo UI" panose="020B0604030504040204" pitchFamily="50" charset="-128"/>
              </a:defRPr>
            </a:lvl1pPr>
          </a:lstStyle>
          <a:p>
            <a:pPr lvl="0"/>
            <a:r>
              <a:rPr kumimoji="1" lang="ja-JP" altLang="en-US" dirty="0"/>
              <a:t>第</a:t>
            </a:r>
            <a:r>
              <a:rPr kumimoji="1" lang="en-US" altLang="ja-JP" dirty="0"/>
              <a:t>2</a:t>
            </a:r>
            <a:r>
              <a:rPr kumimoji="1" lang="ja-JP" altLang="en-US" dirty="0"/>
              <a:t>階層（例：章タイトル）</a:t>
            </a:r>
          </a:p>
        </p:txBody>
      </p:sp>
      <p:sp>
        <p:nvSpPr>
          <p:cNvPr id="19" name="コンテンツ プレースホルダー 3">
            <a:extLst>
              <a:ext uri="{FF2B5EF4-FFF2-40B4-BE49-F238E27FC236}">
                <a16:creationId xmlns:a16="http://schemas.microsoft.com/office/drawing/2014/main" id="{EDF4FE31-3A07-443C-9CD8-C81650AD9D2F}"/>
              </a:ext>
            </a:extLst>
          </p:cNvPr>
          <p:cNvSpPr>
            <a:spLocks noGrp="1"/>
          </p:cNvSpPr>
          <p:nvPr>
            <p:ph sz="quarter" idx="12" hasCustomPrompt="1"/>
          </p:nvPr>
        </p:nvSpPr>
        <p:spPr>
          <a:xfrm>
            <a:off x="184646" y="1007807"/>
            <a:ext cx="11822710" cy="606343"/>
          </a:xfrm>
          <a:prstGeom prst="rect">
            <a:avLst/>
          </a:prstGeom>
          <a:ln w="19050">
            <a:solidFill>
              <a:schemeClr val="tx2"/>
            </a:solidFill>
          </a:ln>
        </p:spPr>
        <p:txBody>
          <a:bodyPr wrap="square" lIns="180000" tIns="180000" rIns="180000" bIns="144000" anchor="t" anchorCtr="0">
            <a:spAutoFit/>
          </a:bodyPr>
          <a:lstStyle>
            <a:lvl1pPr marL="259232" indent="-259232" algn="l">
              <a:lnSpc>
                <a:spcPct val="100000"/>
              </a:lnSpc>
              <a:spcBef>
                <a:spcPts val="544"/>
              </a:spcBef>
              <a:spcAft>
                <a:spcPts val="0"/>
              </a:spcAft>
              <a:buFont typeface="Wingdings" panose="05000000000000000000" pitchFamily="2" charset="2"/>
              <a:buChar char="n"/>
              <a:defRPr sz="1814" b="0">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リードリードリードリードリードリードリードリードリードリードリードリードリードリードリードリードリードリード</a:t>
            </a:r>
          </a:p>
        </p:txBody>
      </p:sp>
    </p:spTree>
    <p:extLst>
      <p:ext uri="{BB962C8B-B14F-4D97-AF65-F5344CB8AC3E}">
        <p14:creationId xmlns:p14="http://schemas.microsoft.com/office/powerpoint/2010/main" val="653553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84645" y="172143"/>
            <a:ext cx="11083830" cy="293927"/>
          </a:xfrm>
          <a:prstGeom prst="rect">
            <a:avLst/>
          </a:prstGeom>
        </p:spPr>
        <p:txBody>
          <a:bodyPr lIns="72000" tIns="36000" rIns="0" bIns="0" anchor="ctr" anchorCtr="0"/>
          <a:lstStyle>
            <a:lvl1pPr algn="l">
              <a:defRPr sz="1633" b="1">
                <a:solidFill>
                  <a:schemeClr val="bg2"/>
                </a:solidFill>
                <a:latin typeface="Meiryo UI" panose="020B0604030504040204" pitchFamily="50" charset="-128"/>
                <a:ea typeface="Meiryo UI" panose="020B0604030504040204" pitchFamily="50" charset="-128"/>
              </a:defRPr>
            </a:lvl1pPr>
          </a:lstStyle>
          <a:p>
            <a:r>
              <a:rPr kumimoji="1" lang="ja-JP" altLang="en-US" dirty="0"/>
              <a:t>ページタイトル</a:t>
            </a:r>
          </a:p>
        </p:txBody>
      </p:sp>
      <p:sp>
        <p:nvSpPr>
          <p:cNvPr id="28" name="コンテンツ プレースホルダー 3">
            <a:extLst>
              <a:ext uri="{FF2B5EF4-FFF2-40B4-BE49-F238E27FC236}">
                <a16:creationId xmlns:a16="http://schemas.microsoft.com/office/drawing/2014/main" id="{217043BF-6B11-4540-B78A-D1AECDE4B04F}"/>
              </a:ext>
            </a:extLst>
          </p:cNvPr>
          <p:cNvSpPr>
            <a:spLocks noGrp="1"/>
          </p:cNvSpPr>
          <p:nvPr>
            <p:ph sz="quarter" idx="12" hasCustomPrompt="1"/>
          </p:nvPr>
        </p:nvSpPr>
        <p:spPr>
          <a:xfrm>
            <a:off x="184645" y="531388"/>
            <a:ext cx="11822752" cy="449899"/>
          </a:xfrm>
          <a:prstGeom prst="rect">
            <a:avLst/>
          </a:prstGeom>
          <a:ln w="19050">
            <a:solidFill>
              <a:schemeClr val="tx2"/>
            </a:solidFill>
          </a:ln>
        </p:spPr>
        <p:txBody>
          <a:bodyPr lIns="144000" tIns="144000" rIns="144000" bIns="108000" anchor="t" anchorCtr="0">
            <a:spAutoFit/>
          </a:bodyPr>
          <a:lstStyle>
            <a:lvl1pPr marL="172822" indent="-172822" algn="l">
              <a:lnSpc>
                <a:spcPct val="100000"/>
              </a:lnSpc>
              <a:spcBef>
                <a:spcPts val="544"/>
              </a:spcBef>
              <a:buFont typeface="Wingdings" panose="05000000000000000000" pitchFamily="2" charset="2"/>
              <a:buChar char="n"/>
              <a:defRPr sz="1270" b="0">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リードリードリードリードリードリードリードリードリードリードリードリードリードリードリードリードリードリードリードリードリードリードリードリードリードリード</a:t>
            </a:r>
          </a:p>
        </p:txBody>
      </p:sp>
      <p:cxnSp>
        <p:nvCxnSpPr>
          <p:cNvPr id="13" name="直線コネクタ 12">
            <a:extLst>
              <a:ext uri="{FF2B5EF4-FFF2-40B4-BE49-F238E27FC236}">
                <a16:creationId xmlns:a16="http://schemas.microsoft.com/office/drawing/2014/main" id="{9C3C82BE-DD9A-46A4-A9AA-9E36F501B193}"/>
              </a:ext>
            </a:extLst>
          </p:cNvPr>
          <p:cNvCxnSpPr>
            <a:cxnSpLocks/>
          </p:cNvCxnSpPr>
          <p:nvPr userDrawn="1"/>
        </p:nvCxnSpPr>
        <p:spPr>
          <a:xfrm flipH="1">
            <a:off x="204558" y="456664"/>
            <a:ext cx="11781701" cy="940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cstate="email">
            <a:extLst>
              <a:ext uri="{28A0092B-C50C-407E-A947-70E740481C1C}">
                <a14:useLocalDpi xmlns:a14="http://schemas.microsoft.com/office/drawing/2010/main"/>
              </a:ext>
            </a:extLst>
          </a:blip>
          <a:srcRect/>
          <a:stretch/>
        </p:blipFill>
        <p:spPr bwMode="auto">
          <a:xfrm>
            <a:off x="11562338" y="137950"/>
            <a:ext cx="453775" cy="298934"/>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1617283" y="6400781"/>
            <a:ext cx="410512"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dirty="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2946032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84645" y="172143"/>
            <a:ext cx="10960677" cy="293927"/>
          </a:xfrm>
          <a:prstGeom prst="rect">
            <a:avLst/>
          </a:prstGeom>
        </p:spPr>
        <p:txBody>
          <a:bodyPr lIns="72000" tIns="36000" rIns="0" bIns="0" anchor="ctr" anchorCtr="0"/>
          <a:lstStyle>
            <a:lvl1pPr algn="l">
              <a:defRPr sz="1633" b="1">
                <a:solidFill>
                  <a:schemeClr val="bg2"/>
                </a:solidFill>
                <a:latin typeface="Meiryo UI" panose="020B0604030504040204" pitchFamily="50" charset="-128"/>
                <a:ea typeface="Meiryo UI" panose="020B0604030504040204" pitchFamily="50" charset="-128"/>
              </a:defRPr>
            </a:lvl1pPr>
          </a:lstStyle>
          <a:p>
            <a:r>
              <a:rPr kumimoji="1" lang="ja-JP" altLang="en-US" dirty="0"/>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cstate="email">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84646" y="6368678"/>
            <a:ext cx="11822710" cy="326585"/>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94319" y="6368678"/>
            <a:ext cx="1327611" cy="326585"/>
          </a:xfrm>
          <a:prstGeom prst="rect">
            <a:avLst/>
          </a:prstGeom>
          <a:noFill/>
        </p:spPr>
        <p:txBody>
          <a:bodyPr wrap="square" lIns="97976" tIns="0" rIns="0" bIns="0" rtlCol="0" anchor="ctr">
            <a:noAutofit/>
          </a:bodyPr>
          <a:lstStyle/>
          <a:p>
            <a:r>
              <a:rPr lang="ja-JP" altLang="en-US" sz="1089" b="1" dirty="0">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81507" y="2173436"/>
            <a:ext cx="6180735" cy="261268"/>
          </a:xfrm>
          <a:prstGeom prst="rect">
            <a:avLst/>
          </a:prstGeom>
          <a:noFill/>
        </p:spPr>
        <p:txBody>
          <a:bodyPr wrap="square" lIns="0" tIns="0" bIns="65317" rtlCol="0" anchor="b" anchorCtr="0">
            <a:noAutofit/>
          </a:bodyPr>
          <a:lstStyle/>
          <a:p>
            <a:r>
              <a:rPr lang="en-US" altLang="ja-JP" sz="1371" b="1" dirty="0">
                <a:solidFill>
                  <a:schemeClr val="bg2"/>
                </a:solidFill>
                <a:latin typeface="Meiryo UI" panose="020B0604030504040204" pitchFamily="50" charset="-128"/>
                <a:ea typeface="Meiryo UI" panose="020B0604030504040204" pitchFamily="50" charset="-128"/>
              </a:rPr>
              <a:t>2. </a:t>
            </a:r>
            <a:r>
              <a:rPr lang="ja-JP" altLang="en-US" sz="1371" b="1" dirty="0">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629331" y="5458321"/>
            <a:ext cx="4926147" cy="228610"/>
          </a:xfrm>
        </p:spPr>
        <p:txBody>
          <a:bodyPr lIns="0" tIns="0" rIns="0" bIns="0" anchor="ctr">
            <a:normAutofit/>
          </a:bodyPr>
          <a:lstStyle>
            <a:lvl1pPr marL="0" indent="0" algn="l">
              <a:lnSpc>
                <a:spcPct val="120000"/>
              </a:lnSpc>
              <a:spcBef>
                <a:spcPts val="0"/>
              </a:spcBef>
              <a:buFont typeface="Wingdings" panose="05000000000000000000" pitchFamily="2" charset="2"/>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赤色の吹出しに示した選択肢の中から選択して記載</a:t>
            </a:r>
            <a:endParaRPr kumimoji="1" lang="en-US" altLang="ja-JP" dirty="0"/>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84645" y="2432672"/>
            <a:ext cx="6177597" cy="2576498"/>
          </a:xfrm>
        </p:spPr>
        <p:txBody>
          <a:bodyPr lIns="0" tIns="72000" rIns="0" bIns="0" anchor="t">
            <a:noAutofit/>
          </a:bodyPr>
          <a:lstStyle>
            <a:lvl1pPr marL="0" indent="0" algn="l">
              <a:lnSpc>
                <a:spcPct val="120000"/>
              </a:lnSpc>
              <a:spcBef>
                <a:spcPts val="0"/>
              </a:spcBef>
              <a:buFont typeface="Arial" panose="020B0604020202020204" pitchFamily="34" charset="0"/>
              <a:buNone/>
              <a:defRPr sz="1089">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事業内容を説明</a:t>
            </a:r>
            <a:endParaRPr kumimoji="1" lang="en-US" altLang="ja-JP" dirty="0"/>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483199" y="1236259"/>
            <a:ext cx="10509113" cy="653171"/>
          </a:xfrm>
        </p:spPr>
        <p:txBody>
          <a:bodyPr lIns="108000" tIns="36000" rIns="0" bIns="0" anchor="t" anchorCtr="0">
            <a:noAutofit/>
          </a:bodyPr>
          <a:lstStyle>
            <a:lvl1pPr marL="223832" indent="-223832" algn="l">
              <a:lnSpc>
                <a:spcPct val="120000"/>
              </a:lnSpc>
              <a:spcBef>
                <a:spcPts val="0"/>
              </a:spcBef>
              <a:buFont typeface="+mj-ea"/>
              <a:buAutoNum type="circleNumDbPlain"/>
              <a:defRPr sz="1089">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事業の目的を箇条書きで記載。</a:t>
            </a:r>
            <a:endParaRPr kumimoji="1" lang="en-US" altLang="ja-JP" dirty="0"/>
          </a:p>
          <a:p>
            <a:pPr lvl="0"/>
            <a:r>
              <a:rPr kumimoji="1" lang="ja-JP" altLang="en-US" dirty="0"/>
              <a:t>　</a:t>
            </a:r>
            <a:endParaRPr kumimoji="1" lang="en-US" altLang="ja-JP" dirty="0"/>
          </a:p>
          <a:p>
            <a:pPr lvl="0"/>
            <a:r>
              <a:rPr kumimoji="1" lang="ja-JP" altLang="en-US" dirty="0"/>
              <a:t>　</a:t>
            </a:r>
          </a:p>
          <a:p>
            <a:pPr lvl="0"/>
            <a:endParaRPr kumimoji="1" lang="en-US" altLang="ja-JP" dirty="0"/>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483199" y="1236259"/>
            <a:ext cx="0" cy="653171"/>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84646" y="1399552"/>
            <a:ext cx="1298554" cy="326585"/>
          </a:xfrm>
          <a:prstGeom prst="rect">
            <a:avLst/>
          </a:prstGeom>
          <a:noFill/>
        </p:spPr>
        <p:txBody>
          <a:bodyPr wrap="square" lIns="0" tIns="0" rIns="0" bIns="0" rtlCol="0" anchor="ctr">
            <a:noAutofit/>
          </a:bodyPr>
          <a:lstStyle/>
          <a:p>
            <a:r>
              <a:rPr lang="en-US" altLang="ja-JP" sz="1371" b="1" dirty="0">
                <a:solidFill>
                  <a:schemeClr val="bg2"/>
                </a:solidFill>
                <a:latin typeface="Meiryo UI" panose="020B0604030504040204" pitchFamily="50" charset="-128"/>
                <a:ea typeface="Meiryo UI" panose="020B0604030504040204" pitchFamily="50" charset="-128"/>
              </a:rPr>
              <a:t>1. </a:t>
            </a:r>
            <a:r>
              <a:rPr lang="ja-JP" altLang="en-US" sz="1371" b="1" dirty="0">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391293" y="6368678"/>
            <a:ext cx="10591216" cy="326585"/>
          </a:xfrm>
        </p:spPr>
        <p:txBody>
          <a:bodyPr lIns="0" tIns="18000" rIns="108000" bIns="0" anchor="ctr">
            <a:noAutofit/>
          </a:bodyPr>
          <a:lstStyle>
            <a:lvl1pPr marL="0" indent="0" algn="l">
              <a:buNone/>
              <a:defRPr sz="1089" b="1">
                <a:solidFill>
                  <a:schemeClr val="bg1"/>
                </a:solidFill>
                <a:latin typeface="Meiryo UI" panose="020B0604030504040204" pitchFamily="50" charset="-128"/>
                <a:ea typeface="Meiryo UI" panose="020B0604030504040204" pitchFamily="50" charset="-128"/>
              </a:defRPr>
            </a:lvl1pPr>
          </a:lstStyle>
          <a:p>
            <a:pPr lvl="0"/>
            <a:r>
              <a:rPr kumimoji="1" lang="ja-JP" altLang="en-US" dirty="0"/>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97469" y="5458321"/>
            <a:ext cx="1108383" cy="228610"/>
          </a:xfrm>
          <a:prstGeom prst="rect">
            <a:avLst/>
          </a:prstGeom>
          <a:noFill/>
        </p:spPr>
        <p:txBody>
          <a:bodyPr wrap="none" lIns="0" tIns="0" rIns="0" bIns="0" rtlCol="0" anchor="ctr">
            <a:noAutofit/>
          </a:bodyPr>
          <a:lstStyle/>
          <a:p>
            <a:pPr algn="dist"/>
            <a:r>
              <a:rPr lang="ja-JP" altLang="en-US" sz="1175" dirty="0">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629331" y="5717548"/>
            <a:ext cx="4926147" cy="228610"/>
          </a:xfrm>
        </p:spPr>
        <p:txBody>
          <a:bodyPr lIns="0" tIns="0" rIns="0" bIns="0" anchor="ctr">
            <a:normAutofit/>
          </a:bodyPr>
          <a:lstStyle>
            <a:lvl1pPr marL="0" indent="0" algn="l">
              <a:lnSpc>
                <a:spcPct val="120000"/>
              </a:lnSpc>
              <a:spcBef>
                <a:spcPts val="0"/>
              </a:spcBef>
              <a:buFont typeface="Wingdings" panose="05000000000000000000" pitchFamily="2" charset="2"/>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629331" y="5976775"/>
            <a:ext cx="4926147" cy="228610"/>
          </a:xfrm>
        </p:spPr>
        <p:txBody>
          <a:bodyPr lIns="0" tIns="0" rIns="0" bIns="0" anchor="ctr">
            <a:normAutofit/>
          </a:bodyPr>
          <a:lstStyle>
            <a:lvl1pPr marL="0" indent="0" algn="l">
              <a:lnSpc>
                <a:spcPct val="120000"/>
              </a:lnSpc>
              <a:spcBef>
                <a:spcPts val="0"/>
              </a:spcBef>
              <a:buFont typeface="Wingdings" panose="05000000000000000000" pitchFamily="2" charset="2"/>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97469" y="5976775"/>
            <a:ext cx="1108383" cy="228610"/>
          </a:xfrm>
          <a:prstGeom prst="rect">
            <a:avLst/>
          </a:prstGeom>
          <a:noFill/>
        </p:spPr>
        <p:txBody>
          <a:bodyPr wrap="none" lIns="0" tIns="0" rIns="0" bIns="0" rtlCol="0" anchor="ctr">
            <a:noAutofit/>
          </a:bodyPr>
          <a:lstStyle/>
          <a:p>
            <a:pPr algn="dist"/>
            <a:r>
              <a:rPr lang="ja-JP" altLang="en-US" sz="1175" dirty="0">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81508" y="447259"/>
            <a:ext cx="11804752" cy="18811"/>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81506" y="447259"/>
            <a:ext cx="11001453" cy="293927"/>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en-US" altLang="ja-JP" dirty="0"/>
              <a:t>【</a:t>
            </a:r>
            <a:r>
              <a:rPr kumimoji="1" lang="ja-JP" altLang="en-US" dirty="0"/>
              <a:t>令和２年度要求額 </a:t>
            </a:r>
            <a:r>
              <a:rPr kumimoji="1" lang="en-US" altLang="ja-JP" dirty="0"/>
              <a:t>0,000</a:t>
            </a:r>
            <a:r>
              <a:rPr kumimoji="1" lang="ja-JP" altLang="en-US" dirty="0"/>
              <a:t>百万円（</a:t>
            </a:r>
            <a:r>
              <a:rPr kumimoji="1" lang="en-US" altLang="ja-JP" dirty="0"/>
              <a:t>0,000</a:t>
            </a:r>
            <a:r>
              <a:rPr kumimoji="1" lang="ja-JP" altLang="en-US" dirty="0"/>
              <a:t>百万円）</a:t>
            </a:r>
            <a:r>
              <a:rPr kumimoji="1" lang="en-US" altLang="ja-JP" dirty="0"/>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84645" y="2432672"/>
            <a:ext cx="6157683"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849985" y="2432672"/>
            <a:ext cx="5157369" cy="3755733"/>
          </a:xfrm>
        </p:spPr>
        <p:txBody>
          <a:bodyPr lIns="0" tIns="72000" rIns="0" bIns="0" anchor="t">
            <a:noAutofit/>
          </a:bodyPr>
          <a:lstStyle>
            <a:lvl1pPr marL="0" indent="0" algn="l">
              <a:lnSpc>
                <a:spcPct val="120000"/>
              </a:lnSpc>
              <a:spcBef>
                <a:spcPts val="0"/>
              </a:spcBef>
              <a:buFont typeface="Arial" panose="020B0604020202020204" pitchFamily="34" charset="0"/>
              <a:buNone/>
              <a:defRPr sz="1089">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6834901" y="2432672"/>
            <a:ext cx="5172454"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97468" y="5717548"/>
            <a:ext cx="1108383" cy="228610"/>
          </a:xfrm>
          <a:prstGeom prst="rect">
            <a:avLst/>
          </a:prstGeom>
          <a:noFill/>
        </p:spPr>
        <p:txBody>
          <a:bodyPr wrap="none" lIns="0" tIns="0" rIns="0" bIns="0" rtlCol="0" anchor="ctr">
            <a:noAutofit/>
          </a:bodyPr>
          <a:lstStyle/>
          <a:p>
            <a:pPr algn="dist" defTabSz="162741">
              <a:tabLst/>
            </a:pPr>
            <a:r>
              <a:rPr lang="ja-JP" altLang="en-US" sz="1175" dirty="0">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81507" y="5113933"/>
            <a:ext cx="6385991" cy="261268"/>
          </a:xfrm>
          <a:prstGeom prst="rect">
            <a:avLst/>
          </a:prstGeom>
          <a:noFill/>
        </p:spPr>
        <p:txBody>
          <a:bodyPr wrap="square" lIns="0" tIns="0" bIns="65317" rtlCol="0" anchor="b" anchorCtr="0">
            <a:noAutofit/>
          </a:bodyPr>
          <a:lstStyle/>
          <a:p>
            <a:r>
              <a:rPr lang="en-US" altLang="ja-JP" sz="1371" b="1" dirty="0">
                <a:solidFill>
                  <a:schemeClr val="bg2"/>
                </a:solidFill>
                <a:latin typeface="Meiryo UI" panose="020B0604030504040204" pitchFamily="50" charset="-128"/>
                <a:ea typeface="Meiryo UI" panose="020B0604030504040204" pitchFamily="50" charset="-128"/>
              </a:rPr>
              <a:t>3. </a:t>
            </a:r>
            <a:r>
              <a:rPr lang="ja-JP" altLang="en-US" sz="1371" b="1" dirty="0">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204558" y="5375201"/>
            <a:ext cx="636294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4" cstate="email">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184644" y="808024"/>
            <a:ext cx="11822708" cy="326585"/>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84646" y="808023"/>
            <a:ext cx="11801612" cy="326585"/>
          </a:xfrm>
        </p:spPr>
        <p:txBody>
          <a:bodyPr lIns="108000" tIns="36000" rIns="108000" bIns="0" anchor="ctr">
            <a:noAutofit/>
          </a:bodyPr>
          <a:lstStyle>
            <a:lvl1pPr marL="0" indent="0" algn="l">
              <a:buNone/>
              <a:defRPr sz="1270" b="1">
                <a:solidFill>
                  <a:schemeClr val="bg2"/>
                </a:solidFill>
                <a:latin typeface="Meiryo UI" panose="020B0604030504040204" pitchFamily="50" charset="-128"/>
                <a:ea typeface="Meiryo UI" panose="020B0604030504040204" pitchFamily="50" charset="-128"/>
              </a:defRPr>
            </a:lvl1pPr>
          </a:lstStyle>
          <a:p>
            <a:pPr lvl="0"/>
            <a:r>
              <a:rPr kumimoji="1" lang="ja-JP" altLang="en-US" dirty="0"/>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6" cstate="email">
            <a:extLst>
              <a:ext uri="{28A0092B-C50C-407E-A947-70E740481C1C}">
                <a14:useLocalDpi xmlns:a14="http://schemas.microsoft.com/office/drawing/2010/main"/>
              </a:ext>
            </a:extLst>
          </a:blip>
          <a:srcRect/>
          <a:stretch>
            <a:fillRect/>
          </a:stretch>
        </p:blipFill>
        <p:spPr bwMode="auto">
          <a:xfrm>
            <a:off x="11182959" y="132843"/>
            <a:ext cx="827535" cy="674311"/>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7137345" y="2173436"/>
            <a:ext cx="4844044" cy="261268"/>
          </a:xfrm>
        </p:spPr>
        <p:txBody>
          <a:bodyPr lIns="0" tIns="0" rIns="0" bIns="72000" anchor="b" anchorCtr="0">
            <a:normAutofit/>
          </a:bodyPr>
          <a:lstStyle>
            <a:lvl1pPr marL="0" indent="0" algn="l">
              <a:buNone/>
              <a:defRPr sz="1371"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dirty="0"/>
              <a:t>補助対象、支援対象の例、事業イメージ </a:t>
            </a:r>
            <a:r>
              <a:rPr kumimoji="1" lang="en-US" altLang="ja-JP" dirty="0"/>
              <a:t>etc.</a:t>
            </a:r>
            <a:endParaRPr kumimoji="1" lang="ja-JP" altLang="en-US" dirty="0"/>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849986" y="2173436"/>
            <a:ext cx="5131403" cy="261268"/>
          </a:xfrm>
          <a:prstGeom prst="rect">
            <a:avLst/>
          </a:prstGeom>
          <a:noFill/>
        </p:spPr>
        <p:txBody>
          <a:bodyPr wrap="square" lIns="0" tIns="0" bIns="65317" rtlCol="0" anchor="b" anchorCtr="0">
            <a:noAutofit/>
          </a:bodyPr>
          <a:lstStyle/>
          <a:p>
            <a:pPr algn="l"/>
            <a:r>
              <a:rPr lang="en-US" altLang="ja-JP" sz="1371" b="1" dirty="0">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700633" y="5717548"/>
            <a:ext cx="779973" cy="22861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1089">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選　　　 択</a:t>
            </a:r>
            <a:endParaRPr kumimoji="1" lang="en-US" altLang="ja-JP" dirty="0"/>
          </a:p>
        </p:txBody>
      </p:sp>
    </p:spTree>
    <p:extLst>
      <p:ext uri="{BB962C8B-B14F-4D97-AF65-F5344CB8AC3E}">
        <p14:creationId xmlns:p14="http://schemas.microsoft.com/office/powerpoint/2010/main" val="1819878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451456" y="359096"/>
            <a:ext cx="11289086" cy="6139807"/>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algn="ctr"/>
            <a:endParaRPr kumimoji="1" lang="ja-JP" altLang="en-US" sz="1452" dirty="0">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4990636" y="3120324"/>
            <a:ext cx="2210727" cy="617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83384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5" name="グループ 4"/>
          <p:cNvGrpSpPr/>
          <p:nvPr userDrawn="1"/>
        </p:nvGrpSpPr>
        <p:grpSpPr bwMode="hidden">
          <a:xfrm>
            <a:off x="-1" y="0"/>
            <a:ext cx="12192002" cy="6858000"/>
            <a:chOff x="-1" y="0"/>
            <a:chExt cx="12192002" cy="6858000"/>
          </a:xfrm>
        </p:grpSpPr>
        <p:cxnSp>
          <p:nvCxnSpPr>
            <p:cNvPr id="6" name="直線​​コネクタ 5"/>
            <p:cNvCxnSpPr/>
            <p:nvPr/>
          </p:nvCxnSpPr>
          <p:spPr bwMode="hidden">
            <a:xfrm>
              <a:off x="61019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bwMode="hidden">
            <a:xfrm>
              <a:off x="182933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bwMode="hidden">
            <a:xfrm>
              <a:off x="304847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bwMode="hidden">
            <a:xfrm>
              <a:off x="426760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bwMode="hidden">
            <a:xfrm>
              <a:off x="548674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bwMode="hidden">
            <a:xfrm>
              <a:off x="670588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bwMode="hidden">
            <a:xfrm>
              <a:off x="792502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bwMode="hidden">
            <a:xfrm>
              <a:off x="914416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bwMode="hidden">
            <a:xfrm>
              <a:off x="1036329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bwMode="hidden">
            <a:xfrm>
              <a:off x="1158243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bwMode="hidden">
            <a:xfrm>
              <a:off x="2819" y="38648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bwMode="hidden">
            <a:xfrm>
              <a:off x="2819" y="1611181"/>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bwMode="hidden">
            <a:xfrm>
              <a:off x="2819" y="2835877"/>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bwMode="hidden">
            <a:xfrm>
              <a:off x="2819" y="4060573"/>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bwMode="hidden">
            <a:xfrm>
              <a:off x="2819" y="5285269"/>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bwMode="hidden">
            <a:xfrm>
              <a:off x="2819" y="650996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23" name="グループ 22"/>
            <p:cNvGrpSpPr/>
            <p:nvPr userDrawn="1"/>
          </p:nvGrpSpPr>
          <p:grpSpPr bwMode="hidden">
            <a:xfrm>
              <a:off x="-1" y="0"/>
              <a:ext cx="12192001" cy="6858000"/>
              <a:chOff x="-1" y="0"/>
              <a:chExt cx="12192001" cy="6858000"/>
            </a:xfrm>
          </p:grpSpPr>
          <p:cxnSp>
            <p:nvCxnSpPr>
              <p:cNvPr id="41" name="直線​​コネクタ 40"/>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4" name="直線​​コネクタ(S) 43"/>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bwMode="hidden">
              <a:xfrm>
                <a:off x="510650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46" name="グループ 45"/>
              <p:cNvGrpSpPr/>
              <p:nvPr/>
            </p:nvGrpSpPr>
            <p:grpSpPr bwMode="hidden">
              <a:xfrm>
                <a:off x="6327885" y="0"/>
                <a:ext cx="5864115" cy="5898673"/>
                <a:chOff x="6327885" y="0"/>
                <a:chExt cx="5864115" cy="5898673"/>
              </a:xfrm>
            </p:grpSpPr>
            <p:cxnSp>
              <p:nvCxnSpPr>
                <p:cNvPr id="52" name="直線​​コネクタ 51"/>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3" name="直線​​コネクタ(S) 52"/>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4" name="直線​​コネクタ(S) 53"/>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5" name="直線​​コネクタ(S) 54"/>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6" name="直線​​コネクタ 55"/>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47" name="直線​​コネクタ 46"/>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8" name="直線​​コネクタ(S) 47"/>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9" name="直線​​コネクタ(S) 48"/>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nvGrpSpPr>
            <p:cNvPr id="24" name="グループ 23"/>
            <p:cNvGrpSpPr/>
            <p:nvPr userDrawn="1"/>
          </p:nvGrpSpPr>
          <p:grpSpPr bwMode="hidden">
            <a:xfrm flipH="1">
              <a:off x="0" y="0"/>
              <a:ext cx="12192001" cy="6858000"/>
              <a:chOff x="-1" y="0"/>
              <a:chExt cx="12192001" cy="6858000"/>
            </a:xfrm>
          </p:grpSpPr>
          <p:cxnSp>
            <p:nvCxnSpPr>
              <p:cNvPr id="25" name="直線コネクタ 24"/>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8" name="直線​​コネクタ(S) 27"/>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bwMode="hidden">
              <a:xfrm>
                <a:off x="515064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30" name="グループ 29"/>
              <p:cNvGrpSpPr/>
              <p:nvPr/>
            </p:nvGrpSpPr>
            <p:grpSpPr bwMode="hidden">
              <a:xfrm>
                <a:off x="6327885" y="0"/>
                <a:ext cx="5864115" cy="5898673"/>
                <a:chOff x="6327885" y="0"/>
                <a:chExt cx="5864115" cy="5898673"/>
              </a:xfrm>
            </p:grpSpPr>
            <p:cxnSp>
              <p:nvCxnSpPr>
                <p:cNvPr id="36" name="直線​​コネクタ 35"/>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7" name="直線​​コネクタ(S) 36"/>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8" name="直線​​コネクタ(S) 37"/>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9" name="直線​​コネクタ(S) 38"/>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31" name="直線​​コネクタ 30"/>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2" name="直線​​コネクタ(S) 31"/>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3" name="直線​​コネクタ(S) 32"/>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sp>
        <p:nvSpPr>
          <p:cNvPr id="2" name="タイトル 1"/>
          <p:cNvSpPr>
            <a:spLocks noGrp="1"/>
          </p:cNvSpPr>
          <p:nvPr>
            <p:ph type="ctrTitle"/>
          </p:nvPr>
        </p:nvSpPr>
        <p:spPr>
          <a:xfrm>
            <a:off x="1293845" y="985709"/>
            <a:ext cx="9604310" cy="3383280"/>
          </a:xfrm>
        </p:spPr>
        <p:txBody>
          <a:bodyPr rtlCol="0" anchor="b">
            <a:normAutofit/>
          </a:bodyPr>
          <a:lstStyle>
            <a:lvl1pPr algn="l">
              <a:lnSpc>
                <a:spcPct val="100000"/>
              </a:lnSpc>
              <a:defRPr sz="8000" cap="none" baseline="0">
                <a:solidFill>
                  <a:schemeClr val="tx1"/>
                </a:solidFill>
              </a:defRPr>
            </a:lvl1pPr>
          </a:lstStyle>
          <a:p>
            <a:pPr rtl="0"/>
            <a:r>
              <a:rPr lang="ja-JP" altLang="en-US" noProof="0" dirty="0"/>
              <a:t>マスター タイトルの書式設定</a:t>
            </a:r>
          </a:p>
        </p:txBody>
      </p:sp>
      <p:sp>
        <p:nvSpPr>
          <p:cNvPr id="3" name="サブタイトル 2"/>
          <p:cNvSpPr>
            <a:spLocks noGrp="1"/>
          </p:cNvSpPr>
          <p:nvPr>
            <p:ph type="subTitle" idx="1"/>
          </p:nvPr>
        </p:nvSpPr>
        <p:spPr>
          <a:xfrm>
            <a:off x="1293845" y="5432564"/>
            <a:ext cx="9604310" cy="457200"/>
          </a:xfrm>
        </p:spPr>
        <p:txBody>
          <a:bodyPr rtlCol="0">
            <a:normAutofit/>
          </a:bodyPr>
          <a:lstStyle>
            <a:lvl1pPr marL="0" indent="0" algn="l">
              <a:spcBef>
                <a:spcPts val="0"/>
              </a:spcBef>
              <a:buNone/>
              <a:defRPr sz="2000" b="0">
                <a:solidFill>
                  <a:schemeClr val="accent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ja-JP" altLang="en-US" noProof="0"/>
              <a:t>マスター サブタイトルの書式設定</a:t>
            </a:r>
            <a:endParaRPr lang="ja-JP" altLang="en-US" noProof="0" dirty="0"/>
          </a:p>
        </p:txBody>
      </p:sp>
      <p:cxnSp>
        <p:nvCxnSpPr>
          <p:cNvPr id="58" name="直線​​コネクタ 57"/>
          <p:cNvCxnSpPr/>
          <p:nvPr userDrawn="1"/>
        </p:nvCxnSpPr>
        <p:spPr>
          <a:xfrm>
            <a:off x="1295400" y="4056511"/>
            <a:ext cx="9601200" cy="0"/>
          </a:xfrm>
          <a:prstGeom prst="line">
            <a:avLst/>
          </a:prstGeom>
          <a:ln w="12700">
            <a:solidFill>
              <a:srgbClr val="07937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2582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13" Type="http://schemas.openxmlformats.org/officeDocument/2006/relationships/slideLayout" Target="../slideLayouts/slideLayout21.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slideLayout" Target="../slideLayouts/slideLayout20.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84471" y="945837"/>
            <a:ext cx="11823059" cy="5749427"/>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dirty="0"/>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grpSp>
      </p:grpSp>
    </p:spTree>
    <p:extLst>
      <p:ext uri="{BB962C8B-B14F-4D97-AF65-F5344CB8AC3E}">
        <p14:creationId xmlns:p14="http://schemas.microsoft.com/office/powerpoint/2010/main" val="6084091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hf hdr="0" ftr="0" dt="0"/>
  <p:txStyles>
    <p:titleStyle>
      <a:lvl1pPr algn="ctr" defTabSz="914406"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0" indent="0" algn="ctr" defTabSz="914406" rtl="0" eaLnBrk="1" latinLnBrk="0" hangingPunct="1">
        <a:lnSpc>
          <a:spcPct val="90000"/>
        </a:lnSpc>
        <a:spcBef>
          <a:spcPts val="1000"/>
        </a:spcBef>
        <a:buFontTx/>
        <a:buNone/>
        <a:defRPr kumimoji="1" sz="2800" kern="1200">
          <a:solidFill>
            <a:schemeClr val="tx1"/>
          </a:solidFill>
          <a:latin typeface="+mn-lt"/>
          <a:ea typeface="+mn-ea"/>
          <a:cs typeface="+mn-cs"/>
        </a:defRPr>
      </a:lvl1pPr>
      <a:lvl2pPr marL="0" indent="0" algn="l" defTabSz="914406" rtl="0" eaLnBrk="1" latinLnBrk="0" hangingPunct="1">
        <a:lnSpc>
          <a:spcPct val="90000"/>
        </a:lnSpc>
        <a:spcBef>
          <a:spcPts val="500"/>
        </a:spcBef>
        <a:buFontTx/>
        <a:buNone/>
        <a:defRPr kumimoji="1" sz="2400" kern="1200">
          <a:solidFill>
            <a:schemeClr val="tx1"/>
          </a:solidFill>
          <a:latin typeface="+mn-lt"/>
          <a:ea typeface="+mn-ea"/>
          <a:cs typeface="+mn-cs"/>
        </a:defRPr>
      </a:lvl2pPr>
      <a:lvl3pPr marL="0" indent="0" algn="l" defTabSz="914406" rtl="0" eaLnBrk="1" latinLnBrk="0" hangingPunct="1">
        <a:lnSpc>
          <a:spcPct val="90000"/>
        </a:lnSpc>
        <a:spcBef>
          <a:spcPts val="500"/>
        </a:spcBef>
        <a:buFontTx/>
        <a:buNone/>
        <a:defRPr kumimoji="1" sz="2000" kern="1200">
          <a:solidFill>
            <a:schemeClr val="tx1"/>
          </a:solidFill>
          <a:latin typeface="+mn-lt"/>
          <a:ea typeface="+mn-ea"/>
          <a:cs typeface="+mn-cs"/>
        </a:defRPr>
      </a:lvl3pPr>
      <a:lvl4pPr marL="0" indent="0" algn="l" defTabSz="914406" rtl="0" eaLnBrk="1" latinLnBrk="0" hangingPunct="1">
        <a:lnSpc>
          <a:spcPct val="90000"/>
        </a:lnSpc>
        <a:spcBef>
          <a:spcPts val="500"/>
        </a:spcBef>
        <a:buFontTx/>
        <a:buNone/>
        <a:defRPr kumimoji="1" sz="1800" kern="1200">
          <a:solidFill>
            <a:schemeClr val="tx1"/>
          </a:solidFill>
          <a:latin typeface="+mn-lt"/>
          <a:ea typeface="+mn-ea"/>
          <a:cs typeface="+mn-cs"/>
        </a:defRPr>
      </a:lvl4pPr>
      <a:lvl5pPr marL="0" indent="0" algn="l" defTabSz="914406" rtl="0" eaLnBrk="1" latinLnBrk="0" hangingPunct="1">
        <a:lnSpc>
          <a:spcPct val="90000"/>
        </a:lnSpc>
        <a:spcBef>
          <a:spcPts val="500"/>
        </a:spcBef>
        <a:buFontTx/>
        <a:buNone/>
        <a:defRPr kumimoji="1" sz="1800" kern="1200">
          <a:solidFill>
            <a:schemeClr val="tx1"/>
          </a:solidFill>
          <a:latin typeface="+mn-lt"/>
          <a:ea typeface="+mn-ea"/>
          <a:cs typeface="+mn-cs"/>
        </a:defRPr>
      </a:lvl5pPr>
      <a:lvl6pPr marL="2514617" indent="-228602" algn="l" defTabSz="914406"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19" indent="-228602" algn="l" defTabSz="914406"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23" indent="-228602" algn="l" defTabSz="914406"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25" indent="-228602" algn="l" defTabSz="914406"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6" rtl="0" eaLnBrk="1" latinLnBrk="0" hangingPunct="1">
        <a:defRPr kumimoji="1" sz="1800" kern="1200">
          <a:solidFill>
            <a:schemeClr val="tx1"/>
          </a:solidFill>
          <a:latin typeface="+mn-lt"/>
          <a:ea typeface="+mn-ea"/>
          <a:cs typeface="+mn-cs"/>
        </a:defRPr>
      </a:lvl1pPr>
      <a:lvl2pPr marL="457203" algn="l" defTabSz="914406" rtl="0" eaLnBrk="1" latinLnBrk="0" hangingPunct="1">
        <a:defRPr kumimoji="1" sz="1800" kern="1200">
          <a:solidFill>
            <a:schemeClr val="tx1"/>
          </a:solidFill>
          <a:latin typeface="+mn-lt"/>
          <a:ea typeface="+mn-ea"/>
          <a:cs typeface="+mn-cs"/>
        </a:defRPr>
      </a:lvl2pPr>
      <a:lvl3pPr marL="914406" algn="l" defTabSz="914406" rtl="0" eaLnBrk="1" latinLnBrk="0" hangingPunct="1">
        <a:defRPr kumimoji="1" sz="1800" kern="1200">
          <a:solidFill>
            <a:schemeClr val="tx1"/>
          </a:solidFill>
          <a:latin typeface="+mn-lt"/>
          <a:ea typeface="+mn-ea"/>
          <a:cs typeface="+mn-cs"/>
        </a:defRPr>
      </a:lvl3pPr>
      <a:lvl4pPr marL="1371609" algn="l" defTabSz="914406" rtl="0" eaLnBrk="1" latinLnBrk="0" hangingPunct="1">
        <a:defRPr kumimoji="1" sz="1800" kern="1200">
          <a:solidFill>
            <a:schemeClr val="tx1"/>
          </a:solidFill>
          <a:latin typeface="+mn-lt"/>
          <a:ea typeface="+mn-ea"/>
          <a:cs typeface="+mn-cs"/>
        </a:defRPr>
      </a:lvl4pPr>
      <a:lvl5pPr marL="1828812" algn="l" defTabSz="914406" rtl="0" eaLnBrk="1" latinLnBrk="0" hangingPunct="1">
        <a:defRPr kumimoji="1" sz="1800" kern="1200">
          <a:solidFill>
            <a:schemeClr val="tx1"/>
          </a:solidFill>
          <a:latin typeface="+mn-lt"/>
          <a:ea typeface="+mn-ea"/>
          <a:cs typeface="+mn-cs"/>
        </a:defRPr>
      </a:lvl5pPr>
      <a:lvl6pPr marL="2286015" algn="l" defTabSz="914406" rtl="0" eaLnBrk="1" latinLnBrk="0" hangingPunct="1">
        <a:defRPr kumimoji="1" sz="1800" kern="1200">
          <a:solidFill>
            <a:schemeClr val="tx1"/>
          </a:solidFill>
          <a:latin typeface="+mn-lt"/>
          <a:ea typeface="+mn-ea"/>
          <a:cs typeface="+mn-cs"/>
        </a:defRPr>
      </a:lvl6pPr>
      <a:lvl7pPr marL="2743218" algn="l" defTabSz="914406" rtl="0" eaLnBrk="1" latinLnBrk="0" hangingPunct="1">
        <a:defRPr kumimoji="1" sz="1800" kern="1200">
          <a:solidFill>
            <a:schemeClr val="tx1"/>
          </a:solidFill>
          <a:latin typeface="+mn-lt"/>
          <a:ea typeface="+mn-ea"/>
          <a:cs typeface="+mn-cs"/>
        </a:defRPr>
      </a:lvl7pPr>
      <a:lvl8pPr marL="3200421" algn="l" defTabSz="914406" rtl="0" eaLnBrk="1" latinLnBrk="0" hangingPunct="1">
        <a:defRPr kumimoji="1" sz="1800" kern="1200">
          <a:solidFill>
            <a:schemeClr val="tx1"/>
          </a:solidFill>
          <a:latin typeface="+mn-lt"/>
          <a:ea typeface="+mn-ea"/>
          <a:cs typeface="+mn-cs"/>
        </a:defRPr>
      </a:lvl8pPr>
      <a:lvl9pPr marL="3657624" algn="l" defTabSz="914406"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guide id="7" orient="horz" pos="70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3000">
              <a:schemeClr val="bg1"/>
            </a:gs>
            <a:gs pos="0">
              <a:schemeClr val="bg1">
                <a:lumMod val="100000"/>
              </a:schemeClr>
            </a:gs>
            <a:gs pos="100000">
              <a:schemeClr val="bg1">
                <a:lumMod val="95000"/>
                <a:alpha val="65000"/>
              </a:schemeClr>
            </a:gs>
          </a:gsLst>
          <a:lin ang="5400000" scaled="1"/>
          <a:tileRect/>
        </a:gradFill>
        <a:effectLst/>
      </p:bgPr>
    </p:bg>
    <p:spTree>
      <p:nvGrpSpPr>
        <p:cNvPr id="1" name=""/>
        <p:cNvGrpSpPr/>
        <p:nvPr/>
      </p:nvGrpSpPr>
      <p:grpSpPr>
        <a:xfrm>
          <a:off x="0" y="0"/>
          <a:ext cx="0" cy="0"/>
          <a:chOff x="0" y="0"/>
          <a:chExt cx="0" cy="0"/>
        </a:xfrm>
      </p:grpSpPr>
      <p:grpSp>
        <p:nvGrpSpPr>
          <p:cNvPr id="96" name="グループ 95"/>
          <p:cNvGrpSpPr/>
          <p:nvPr userDrawn="1"/>
        </p:nvGrpSpPr>
        <p:grpSpPr bwMode="hidden">
          <a:xfrm>
            <a:off x="-1" y="-195943"/>
            <a:ext cx="12192002" cy="6858000"/>
            <a:chOff x="-1" y="0"/>
            <a:chExt cx="12192002" cy="6858000"/>
          </a:xfrm>
        </p:grpSpPr>
        <p:cxnSp>
          <p:nvCxnSpPr>
            <p:cNvPr id="97" name="直線​​コネクタ 96"/>
            <p:cNvCxnSpPr/>
            <p:nvPr/>
          </p:nvCxnSpPr>
          <p:spPr bwMode="hidden">
            <a:xfrm>
              <a:off x="61019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8" name="直線​​コネクタ 97"/>
            <p:cNvCxnSpPr/>
            <p:nvPr/>
          </p:nvCxnSpPr>
          <p:spPr bwMode="hidden">
            <a:xfrm>
              <a:off x="182933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9" name="直線​​コネクタ 98"/>
            <p:cNvCxnSpPr/>
            <p:nvPr/>
          </p:nvCxnSpPr>
          <p:spPr bwMode="hidden">
            <a:xfrm>
              <a:off x="304847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0" name="直線​​コネクタ 99"/>
            <p:cNvCxnSpPr/>
            <p:nvPr/>
          </p:nvCxnSpPr>
          <p:spPr bwMode="hidden">
            <a:xfrm>
              <a:off x="426760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p:cNvCxnSpPr/>
            <p:nvPr/>
          </p:nvCxnSpPr>
          <p:spPr bwMode="hidden">
            <a:xfrm>
              <a:off x="548674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p:cNvCxnSpPr/>
            <p:nvPr/>
          </p:nvCxnSpPr>
          <p:spPr bwMode="hidden">
            <a:xfrm>
              <a:off x="670588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p:cNvCxnSpPr/>
            <p:nvPr/>
          </p:nvCxnSpPr>
          <p:spPr bwMode="hidden">
            <a:xfrm>
              <a:off x="792502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p:cNvCxnSpPr/>
            <p:nvPr/>
          </p:nvCxnSpPr>
          <p:spPr bwMode="hidden">
            <a:xfrm>
              <a:off x="914416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p:nvPr/>
          </p:nvCxnSpPr>
          <p:spPr bwMode="hidden">
            <a:xfrm>
              <a:off x="1036329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6" name="直線​​コネクタ 105"/>
            <p:cNvCxnSpPr/>
            <p:nvPr/>
          </p:nvCxnSpPr>
          <p:spPr bwMode="hidden">
            <a:xfrm>
              <a:off x="1158243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7" name="直線​​コネクタ 106"/>
            <p:cNvCxnSpPr/>
            <p:nvPr/>
          </p:nvCxnSpPr>
          <p:spPr bwMode="hidden">
            <a:xfrm>
              <a:off x="2819" y="38648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8" name="直線​​コネクタ 107"/>
            <p:cNvCxnSpPr/>
            <p:nvPr/>
          </p:nvCxnSpPr>
          <p:spPr bwMode="hidden">
            <a:xfrm>
              <a:off x="2819" y="1611181"/>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9" name="直線​​コネクタ 108"/>
            <p:cNvCxnSpPr/>
            <p:nvPr/>
          </p:nvCxnSpPr>
          <p:spPr bwMode="hidden">
            <a:xfrm>
              <a:off x="2819" y="2835877"/>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0" name="直線​​コネクタ 109"/>
            <p:cNvCxnSpPr/>
            <p:nvPr/>
          </p:nvCxnSpPr>
          <p:spPr bwMode="hidden">
            <a:xfrm>
              <a:off x="2819" y="4060573"/>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1" name="直線​​コネクタ 110"/>
            <p:cNvCxnSpPr/>
            <p:nvPr/>
          </p:nvCxnSpPr>
          <p:spPr bwMode="hidden">
            <a:xfrm>
              <a:off x="2819" y="5285269"/>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2" name="直線​​コネクタ 111"/>
            <p:cNvCxnSpPr/>
            <p:nvPr/>
          </p:nvCxnSpPr>
          <p:spPr bwMode="hidden">
            <a:xfrm>
              <a:off x="2819" y="650996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13" name="グループ 112"/>
            <p:cNvGrpSpPr/>
            <p:nvPr userDrawn="1"/>
          </p:nvGrpSpPr>
          <p:grpSpPr bwMode="hidden">
            <a:xfrm>
              <a:off x="-1" y="0"/>
              <a:ext cx="12192001" cy="6858000"/>
              <a:chOff x="-1" y="0"/>
              <a:chExt cx="12192001" cy="6858000"/>
            </a:xfrm>
          </p:grpSpPr>
          <p:cxnSp>
            <p:nvCxnSpPr>
              <p:cNvPr id="131" name="直線​​コネクタ 130"/>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2" name="直線​​コネクタ 131"/>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3" name="直線​​コネクタ 132"/>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4" name="直線​​コネクタ 133"/>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5" name="直線​​コネクタ 134"/>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36" name="グループ 135"/>
              <p:cNvGrpSpPr/>
              <p:nvPr/>
            </p:nvGrpSpPr>
            <p:grpSpPr bwMode="hidden">
              <a:xfrm>
                <a:off x="6327885" y="0"/>
                <a:ext cx="5864115" cy="5898673"/>
                <a:chOff x="6327885" y="0"/>
                <a:chExt cx="5864115" cy="5898673"/>
              </a:xfrm>
            </p:grpSpPr>
            <p:cxnSp>
              <p:nvCxnSpPr>
                <p:cNvPr id="142" name="直線​​コネクタ 141"/>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3" name="直線​​コネクタ 142"/>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4" name="直線​​コネクタ 143"/>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5" name="直線​​コネクタ 144"/>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6" name="直線​​コネクタ 145"/>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37" name="直線​​コネクタ 136"/>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8" name="直線​​コネクタ 137"/>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9" name="直線​​コネクタ 138"/>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0" name="直線​​コネクタ 139"/>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1" name="直線​​コネクタ 140"/>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114" name="グループ 113"/>
            <p:cNvGrpSpPr/>
            <p:nvPr userDrawn="1"/>
          </p:nvGrpSpPr>
          <p:grpSpPr bwMode="hidden">
            <a:xfrm flipH="1">
              <a:off x="0" y="0"/>
              <a:ext cx="12192001" cy="6858000"/>
              <a:chOff x="-1" y="0"/>
              <a:chExt cx="12192001" cy="6858000"/>
            </a:xfrm>
          </p:grpSpPr>
          <p:cxnSp>
            <p:nvCxnSpPr>
              <p:cNvPr id="115" name="直線​​コネクタ 114"/>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8" name="直線​​コネクタ 117"/>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20" name="グループ 119"/>
              <p:cNvGrpSpPr/>
              <p:nvPr/>
            </p:nvGrpSpPr>
            <p:grpSpPr bwMode="hidden">
              <a:xfrm>
                <a:off x="6327885" y="0"/>
                <a:ext cx="5864115" cy="5898673"/>
                <a:chOff x="6327885" y="0"/>
                <a:chExt cx="5864115" cy="5898673"/>
              </a:xfrm>
            </p:grpSpPr>
            <p:cxnSp>
              <p:nvCxnSpPr>
                <p:cNvPr id="126" name="直線​​コネクタ 125"/>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7" name="直線​​コネクタ 126"/>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8" name="直線​​コネクタ 127"/>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9" name="直線​​コネクタ 128"/>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0" name="直線​​コネクタ 129"/>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21" name="直線​​コネクタ 120"/>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2" name="直線​​コネクタ 121"/>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3" name="直線​​コネクタ 122"/>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4" name="直線​​コネクタ 123"/>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5" name="直線​​コネクタ 124"/>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タイトル プレースホルダー 1"/>
          <p:cNvSpPr>
            <a:spLocks noGrp="1"/>
          </p:cNvSpPr>
          <p:nvPr>
            <p:ph type="title"/>
          </p:nvPr>
        </p:nvSpPr>
        <p:spPr>
          <a:xfrm>
            <a:off x="1295400" y="503853"/>
            <a:ext cx="9601200" cy="1142385"/>
          </a:xfrm>
          <a:prstGeom prst="rect">
            <a:avLst/>
          </a:prstGeom>
        </p:spPr>
        <p:txBody>
          <a:bodyPr vert="horz" lIns="91440" tIns="45720" rIns="91440" bIns="45720" rtlCol="0" anchor="b">
            <a:normAutofit/>
          </a:bodyPr>
          <a:lstStyle/>
          <a:p>
            <a:pPr rtl="0"/>
            <a:r>
              <a:rPr lang="ja-JP" altLang="en-US" noProof="0" dirty="0"/>
              <a:t>マスター タイトルの書式設定</a:t>
            </a:r>
          </a:p>
        </p:txBody>
      </p:sp>
      <p:sp>
        <p:nvSpPr>
          <p:cNvPr id="3" name="テキスト プレースホルダー 2"/>
          <p:cNvSpPr>
            <a:spLocks noGrp="1"/>
          </p:cNvSpPr>
          <p:nvPr>
            <p:ph type="body" idx="1"/>
          </p:nvPr>
        </p:nvSpPr>
        <p:spPr>
          <a:xfrm>
            <a:off x="1295400" y="1981201"/>
            <a:ext cx="9601200" cy="3809999"/>
          </a:xfrm>
          <a:prstGeom prst="rect">
            <a:avLst/>
          </a:prstGeom>
        </p:spPr>
        <p:txBody>
          <a:bodyPr vert="horz" lIns="91440" tIns="45720" rIns="91440" bIns="45720" rtlCol="0">
            <a:normAutofit/>
          </a:bodyPr>
          <a:lstStyle/>
          <a:p>
            <a:pPr lvl="0" rtl="0"/>
            <a:r>
              <a:rPr lang="ja-JP" altLang="en-US" noProof="0" dirty="0"/>
              <a:t>クリックしてマスター テキストのスタイルを編集</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cxnSp>
        <p:nvCxnSpPr>
          <p:cNvPr id="148" name="直線​​コネクタ 147"/>
          <p:cNvCxnSpPr/>
          <p:nvPr userDrawn="1"/>
        </p:nvCxnSpPr>
        <p:spPr>
          <a:xfrm>
            <a:off x="609600" y="6172200"/>
            <a:ext cx="10972800" cy="0"/>
          </a:xfrm>
          <a:prstGeom prst="line">
            <a:avLst/>
          </a:prstGeom>
          <a:ln w="127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 name="フッター プレースホルダー 4"/>
          <p:cNvSpPr>
            <a:spLocks noGrp="1"/>
          </p:cNvSpPr>
          <p:nvPr>
            <p:ph type="ftr" sz="quarter" idx="3"/>
          </p:nvPr>
        </p:nvSpPr>
        <p:spPr>
          <a:xfrm>
            <a:off x="609601" y="6289679"/>
            <a:ext cx="6128030" cy="222436"/>
          </a:xfrm>
          <a:prstGeom prst="rect">
            <a:avLst/>
          </a:prstGeom>
        </p:spPr>
        <p:txBody>
          <a:bodyPr vert="horz" lIns="91440" tIns="45720" rIns="91440" bIns="45720" rtlCol="0" anchor="ctr"/>
          <a:lstStyle>
            <a:lvl1pPr algn="l">
              <a:defRPr sz="1100">
                <a:solidFill>
                  <a:schemeClr val="tx1">
                    <a:lumMod val="90000"/>
                    <a:lumOff val="10000"/>
                  </a:schemeClr>
                </a:solidFill>
                <a:latin typeface="Meiryo UI" panose="020B0604030504040204" pitchFamily="50" charset="-128"/>
                <a:ea typeface="Meiryo UI" panose="020B0604030504040204" pitchFamily="50" charset="-128"/>
              </a:defRPr>
            </a:lvl1pPr>
          </a:lstStyle>
          <a:p>
            <a:r>
              <a:rPr lang="ja-JP" altLang="en-US"/>
              <a:t>フッターを追加</a:t>
            </a:r>
            <a:endParaRPr lang="ja-JP" altLang="en-US" dirty="0"/>
          </a:p>
        </p:txBody>
      </p:sp>
      <p:sp>
        <p:nvSpPr>
          <p:cNvPr id="4" name="日付プレースホルダー 3"/>
          <p:cNvSpPr>
            <a:spLocks noGrp="1"/>
          </p:cNvSpPr>
          <p:nvPr>
            <p:ph type="dt" sz="half" idx="2"/>
          </p:nvPr>
        </p:nvSpPr>
        <p:spPr>
          <a:xfrm>
            <a:off x="9294042" y="6289679"/>
            <a:ext cx="1332000" cy="222436"/>
          </a:xfrm>
          <a:prstGeom prst="rect">
            <a:avLst/>
          </a:prstGeom>
        </p:spPr>
        <p:txBody>
          <a:bodyPr vert="horz" lIns="91440" tIns="45720" rIns="91440" bIns="45720" rtlCol="0" anchor="ctr"/>
          <a:lstStyle>
            <a:lvl1pPr algn="r">
              <a:defRPr sz="1100">
                <a:solidFill>
                  <a:schemeClr val="tx1">
                    <a:lumMod val="90000"/>
                    <a:lumOff val="10000"/>
                  </a:schemeClr>
                </a:solidFill>
                <a:latin typeface="Meiryo UI" panose="020B0604030504040204" pitchFamily="50" charset="-128"/>
                <a:ea typeface="Meiryo UI" panose="020B0604030504040204" pitchFamily="50" charset="-128"/>
              </a:defRPr>
            </a:lvl1pPr>
          </a:lstStyle>
          <a:p>
            <a:fld id="{A1A1489B-8563-4CD9-A53F-3454E37A2F80}" type="datetime4">
              <a:rPr lang="ja-JP" altLang="en-US" smtClean="0"/>
              <a:t>2025年7月7日</a:t>
            </a:fld>
            <a:endParaRPr lang="ja-JP" altLang="en-US" dirty="0"/>
          </a:p>
        </p:txBody>
      </p:sp>
      <p:sp>
        <p:nvSpPr>
          <p:cNvPr id="6" name="スライド番号プレースホルダー 5"/>
          <p:cNvSpPr>
            <a:spLocks noGrp="1"/>
          </p:cNvSpPr>
          <p:nvPr>
            <p:ph type="sldNum" sz="quarter" idx="4"/>
          </p:nvPr>
        </p:nvSpPr>
        <p:spPr>
          <a:xfrm>
            <a:off x="10665311" y="6289679"/>
            <a:ext cx="918882" cy="222436"/>
          </a:xfrm>
          <a:prstGeom prst="rect">
            <a:avLst/>
          </a:prstGeom>
        </p:spPr>
        <p:txBody>
          <a:bodyPr vert="horz" lIns="91440" tIns="45720" rIns="91440" bIns="45720" rtlCol="0" anchor="ctr"/>
          <a:lstStyle>
            <a:lvl1pPr algn="r">
              <a:defRPr sz="1100">
                <a:solidFill>
                  <a:schemeClr val="tx1">
                    <a:lumMod val="90000"/>
                    <a:lumOff val="10000"/>
                  </a:schemeClr>
                </a:solidFill>
                <a:latin typeface="Meiryo UI" panose="020B0604030504040204" pitchFamily="50" charset="-128"/>
                <a:ea typeface="Meiryo UI" panose="020B0604030504040204" pitchFamily="50" charset="-128"/>
              </a:defRPr>
            </a:lvl1pPr>
          </a:lstStyle>
          <a:p>
            <a:fld id="{E31375A4-56A4-47D6-9801-1991572033F7}" type="slidenum">
              <a:rPr lang="en-US" altLang="ja-JP" smtClean="0"/>
              <a:pPr/>
              <a:t>‹#›</a:t>
            </a:fld>
            <a:endParaRPr lang="ja-JP" altLang="en-US" dirty="0"/>
          </a:p>
        </p:txBody>
      </p:sp>
    </p:spTree>
    <p:extLst>
      <p:ext uri="{BB962C8B-B14F-4D97-AF65-F5344CB8AC3E}">
        <p14:creationId xmlns:p14="http://schemas.microsoft.com/office/powerpoint/2010/main" val="2098445015"/>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83" r:id="rId8"/>
    <p:sldLayoutId id="2147483682" r:id="rId9"/>
    <p:sldLayoutId id="2147483678" r:id="rId10"/>
    <p:sldLayoutId id="2147483679" r:id="rId11"/>
    <p:sldLayoutId id="2147483680" r:id="rId12"/>
    <p:sldLayoutId id="2147483681"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kumimoji="1" sz="3200" b="1" kern="1200">
          <a:solidFill>
            <a:schemeClr val="accent1">
              <a:lumMod val="75000"/>
            </a:schemeClr>
          </a:solidFill>
          <a:latin typeface="Meiryo UI" panose="020B0604030504040204" pitchFamily="50" charset="-128"/>
          <a:ea typeface="Meiryo UI" panose="020B0604030504040204" pitchFamily="50" charset="-128"/>
          <a:cs typeface="+mj-cs"/>
        </a:defRPr>
      </a:lvl1pPr>
    </p:titleStyle>
    <p:bodyStyle>
      <a:lvl1pPr marL="228600" indent="-228600" algn="l" defTabSz="914400" rtl="0" eaLnBrk="1" latinLnBrk="0" hangingPunct="1">
        <a:lnSpc>
          <a:spcPct val="90000"/>
        </a:lnSpc>
        <a:spcBef>
          <a:spcPts val="1800"/>
        </a:spcBef>
        <a:buClr>
          <a:schemeClr val="accent1">
            <a:lumMod val="75000"/>
          </a:schemeClr>
        </a:buClr>
        <a:buSzPct val="100000"/>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n-cs"/>
        </a:defRPr>
      </a:lvl1pPr>
      <a:lvl2pPr marL="457200" indent="-182880" algn="l" defTabSz="914400" rtl="0" eaLnBrk="1" latinLnBrk="0" hangingPunct="1">
        <a:lnSpc>
          <a:spcPct val="90000"/>
        </a:lnSpc>
        <a:spcBef>
          <a:spcPts val="1200"/>
        </a:spcBef>
        <a:buClr>
          <a:schemeClr val="accent1">
            <a:lumMod val="75000"/>
          </a:schemeClr>
        </a:buClr>
        <a:buSzPct val="100000"/>
        <a:buFont typeface="Arial"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2pPr>
      <a:lvl3pPr marL="685800" indent="-179388" algn="l" defTabSz="914400" rtl="0" eaLnBrk="1" latinLnBrk="0" hangingPunct="1">
        <a:lnSpc>
          <a:spcPct val="90000"/>
        </a:lnSpc>
        <a:spcBef>
          <a:spcPts val="800"/>
        </a:spcBef>
        <a:buClr>
          <a:schemeClr val="accent1">
            <a:lumMod val="75000"/>
          </a:schemeClr>
        </a:buClr>
        <a:buSzPct val="100000"/>
        <a:buFont typeface="Arial" pitchFamily="34" charset="0"/>
        <a:buChar char="▪"/>
        <a:defRPr kumimoji="1" sz="1600" kern="1200">
          <a:solidFill>
            <a:schemeClr val="tx1"/>
          </a:solidFill>
          <a:latin typeface="Meiryo UI" panose="020B0604030504040204" pitchFamily="50" charset="-128"/>
          <a:ea typeface="Meiryo UI" panose="020B0604030504040204" pitchFamily="50" charset="-128"/>
          <a:cs typeface="+mn-cs"/>
        </a:defRPr>
      </a:lvl3pPr>
      <a:lvl4pPr marL="914400" indent="-182880" algn="l" defTabSz="914400" rtl="0" eaLnBrk="1" latinLnBrk="0" hangingPunct="1">
        <a:lnSpc>
          <a:spcPct val="90000"/>
        </a:lnSpc>
        <a:spcBef>
          <a:spcPts val="800"/>
        </a:spcBef>
        <a:buClr>
          <a:schemeClr val="accent1">
            <a:lumMod val="75000"/>
          </a:schemeClr>
        </a:buClr>
        <a:buSzPct val="100000"/>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n-cs"/>
        </a:defRPr>
      </a:lvl4pPr>
      <a:lvl5pPr marL="11430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n-cs"/>
        </a:defRPr>
      </a:lvl5pPr>
      <a:lvl6pPr marL="13716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kumimoji="1" sz="1400" kern="1200">
          <a:solidFill>
            <a:schemeClr val="tx1"/>
          </a:solidFill>
          <a:latin typeface="+mn-lt"/>
          <a:ea typeface="+mn-ea"/>
          <a:cs typeface="+mn-cs"/>
        </a:defRPr>
      </a:lvl6pPr>
      <a:lvl7pPr marL="16002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kumimoji="1"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kumimoji="1" sz="1400" kern="1200">
          <a:solidFill>
            <a:schemeClr val="tx1"/>
          </a:solidFill>
          <a:latin typeface="+mn-lt"/>
          <a:ea typeface="+mn-ea"/>
          <a:cs typeface="+mn-cs"/>
        </a:defRPr>
      </a:lvl8pPr>
      <a:lvl9pPr marL="1878012" indent="0" algn="l" defTabSz="914400" rtl="0" eaLnBrk="1" latinLnBrk="0" hangingPunct="1">
        <a:lnSpc>
          <a:spcPct val="90000"/>
        </a:lnSpc>
        <a:spcBef>
          <a:spcPts val="600"/>
        </a:spcBef>
        <a:buClr>
          <a:schemeClr val="accent1">
            <a:lumMod val="75000"/>
          </a:schemeClr>
        </a:buClr>
        <a:buSzPct val="100000"/>
        <a:buFont typeface="Arial" pitchFamily="34" charset="0"/>
        <a:buNone/>
        <a:defRPr kumimoji="1" sz="14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control" Target="../activeX/activeX1.xml"/><Relationship Id="rId1" Type="http://schemas.openxmlformats.org/officeDocument/2006/relationships/vmlDrawing" Target="../drawings/vmlDrawing1.vml"/><Relationship Id="rId6" Type="http://schemas.openxmlformats.org/officeDocument/2006/relationships/image" Target="../media/image15.wmf"/><Relationship Id="rId5" Type="http://schemas.openxmlformats.org/officeDocument/2006/relationships/image" Target="../media/image17.png"/><Relationship Id="rId4" Type="http://schemas.openxmlformats.org/officeDocument/2006/relationships/image" Target="../media/image16.png"/></Relationships>
</file>

<file path=ppt/slides/_rels/slide3.xml.rels><?xml version="1.0" encoding="UTF-8" standalone="yes"?>
<Relationships xmlns="http://schemas.openxmlformats.org/package/2006/relationships"><Relationship Id="rId3" Type="http://schemas.openxmlformats.org/officeDocument/2006/relationships/control" Target="../activeX/activeX3.xml"/><Relationship Id="rId7" Type="http://schemas.openxmlformats.org/officeDocument/2006/relationships/image" Target="../media/image19.wmf"/><Relationship Id="rId2" Type="http://schemas.openxmlformats.org/officeDocument/2006/relationships/control" Target="../activeX/activeX2.xml"/><Relationship Id="rId1" Type="http://schemas.openxmlformats.org/officeDocument/2006/relationships/vmlDrawing" Target="../drawings/vmlDrawing2.vml"/><Relationship Id="rId6" Type="http://schemas.openxmlformats.org/officeDocument/2006/relationships/image" Target="../media/image18.wmf"/><Relationship Id="rId5" Type="http://schemas.openxmlformats.org/officeDocument/2006/relationships/image" Target="../media/image20.png"/><Relationship Id="rId4"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04122" y="1606191"/>
            <a:ext cx="9983755" cy="1994790"/>
          </a:xfrm>
        </p:spPr>
        <p:txBody>
          <a:bodyPr rtlCol="0">
            <a:noAutofit/>
          </a:bodyPr>
          <a:lstStyle/>
          <a:p>
            <a:pPr algn="ctr" rtl="0"/>
            <a:r>
              <a:rPr lang="ja-JP" altLang="en-US" sz="4400" dirty="0">
                <a:latin typeface="游ゴシック" panose="020B0400000000000000" pitchFamily="50" charset="-128"/>
                <a:ea typeface="游ゴシック" panose="020B0400000000000000" pitchFamily="50" charset="-128"/>
              </a:rPr>
              <a:t>スマートエネルギー協議会資料</a:t>
            </a:r>
            <a:br>
              <a:rPr lang="en-US" altLang="ja-JP" sz="4400" dirty="0">
                <a:latin typeface="游ゴシック" panose="020B0400000000000000" pitchFamily="50" charset="-128"/>
                <a:ea typeface="游ゴシック" panose="020B0400000000000000" pitchFamily="50" charset="-128"/>
              </a:rPr>
            </a:br>
            <a:r>
              <a:rPr lang="ja-JP" altLang="en-US" sz="4400" dirty="0">
                <a:latin typeface="游ゴシック" panose="020B0400000000000000" pitchFamily="50" charset="-128"/>
                <a:ea typeface="游ゴシック" panose="020B0400000000000000" pitchFamily="50" charset="-128"/>
              </a:rPr>
              <a:t>（事業者における脱炭素の取組促進）</a:t>
            </a:r>
          </a:p>
        </p:txBody>
      </p:sp>
      <p:pic>
        <p:nvPicPr>
          <p:cNvPr id="4" name="図 3" descr="黒い背景に白い文字がある  中程度の精度で自動的に生成された説明">
            <a:extLst>
              <a:ext uri="{FF2B5EF4-FFF2-40B4-BE49-F238E27FC236}">
                <a16:creationId xmlns:a16="http://schemas.microsoft.com/office/drawing/2014/main" id="{A2775E95-74D9-1DA9-01C6-2E418BD652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53965" y="5112"/>
            <a:ext cx="1690170" cy="652640"/>
          </a:xfrm>
          <a:prstGeom prst="rect">
            <a:avLst/>
          </a:prstGeom>
        </p:spPr>
      </p:pic>
      <p:sp>
        <p:nvSpPr>
          <p:cNvPr id="5" name="タイトル 1">
            <a:extLst>
              <a:ext uri="{FF2B5EF4-FFF2-40B4-BE49-F238E27FC236}">
                <a16:creationId xmlns:a16="http://schemas.microsoft.com/office/drawing/2014/main" id="{50ACD224-E4EC-0C6F-EF6E-FE883E0B54C3}"/>
              </a:ext>
            </a:extLst>
          </p:cNvPr>
          <p:cNvSpPr txBox="1">
            <a:spLocks/>
          </p:cNvSpPr>
          <p:nvPr/>
        </p:nvSpPr>
        <p:spPr>
          <a:xfrm>
            <a:off x="1293845" y="5232708"/>
            <a:ext cx="9604310" cy="576965"/>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kumimoji="1" sz="8000" b="1" kern="1200" cap="none" baseline="0">
                <a:solidFill>
                  <a:schemeClr val="tx1"/>
                </a:solidFill>
                <a:latin typeface="Meiryo UI" panose="020B0604030504040204" pitchFamily="50" charset="-128"/>
                <a:ea typeface="Meiryo UI" panose="020B0604030504040204" pitchFamily="50" charset="-128"/>
                <a:cs typeface="+mj-cs"/>
              </a:defRPr>
            </a:lvl1pPr>
          </a:lstStyle>
          <a:p>
            <a:pPr algn="ctr"/>
            <a:r>
              <a:rPr lang="ja-JP" altLang="en-US" sz="2800" dirty="0">
                <a:latin typeface="游ゴシック" panose="020B0400000000000000" pitchFamily="50" charset="-128"/>
                <a:ea typeface="游ゴシック" panose="020B0400000000000000" pitchFamily="50" charset="-128"/>
              </a:rPr>
              <a:t>大阪市環境局環境施策部環境施策課</a:t>
            </a:r>
          </a:p>
        </p:txBody>
      </p:sp>
    </p:spTree>
    <p:extLst>
      <p:ext uri="{BB962C8B-B14F-4D97-AF65-F5344CB8AC3E}">
        <p14:creationId xmlns:p14="http://schemas.microsoft.com/office/powerpoint/2010/main" val="106904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1">
            <a:extLst>
              <a:ext uri="{FF2B5EF4-FFF2-40B4-BE49-F238E27FC236}">
                <a16:creationId xmlns:a16="http://schemas.microsoft.com/office/drawing/2014/main" id="{09203BD7-1143-3073-C595-42E50817A153}"/>
              </a:ext>
            </a:extLst>
          </p:cNvPr>
          <p:cNvSpPr>
            <a:spLocks noGrp="1"/>
          </p:cNvSpPr>
          <p:nvPr>
            <p:ph type="sldNum" sz="quarter" idx="12"/>
          </p:nvPr>
        </p:nvSpPr>
        <p:spPr>
          <a:xfrm>
            <a:off x="10665311" y="6289679"/>
            <a:ext cx="918882" cy="222436"/>
          </a:xfrm>
        </p:spPr>
        <p:txBody>
          <a:bodyPr/>
          <a:lstStyle/>
          <a:p>
            <a:pPr rtl="0"/>
            <a:fld id="{E31375A4-56A4-47D6-9801-1991572033F7}" type="slidenum">
              <a:rPr lang="en-US" altLang="ja-JP" noProof="0" smtClean="0"/>
              <a:pPr rtl="0"/>
              <a:t>2</a:t>
            </a:fld>
            <a:endParaRPr lang="ja-JP" altLang="en-US" noProof="0" dirty="0"/>
          </a:p>
        </p:txBody>
      </p:sp>
      <p:sp>
        <p:nvSpPr>
          <p:cNvPr id="57" name="正方形/長方形 56">
            <a:extLst>
              <a:ext uri="{FF2B5EF4-FFF2-40B4-BE49-F238E27FC236}">
                <a16:creationId xmlns:a16="http://schemas.microsoft.com/office/drawing/2014/main" id="{B5BF9F49-F8DB-CC88-1FFB-6AB3A3793EC9}"/>
              </a:ext>
            </a:extLst>
          </p:cNvPr>
          <p:cNvSpPr/>
          <p:nvPr/>
        </p:nvSpPr>
        <p:spPr>
          <a:xfrm>
            <a:off x="544945" y="952713"/>
            <a:ext cx="11102109" cy="707886"/>
          </a:xfrm>
          <a:prstGeom prst="rect">
            <a:avLst/>
          </a:prstGeom>
        </p:spPr>
        <p:txBody>
          <a:bodyPr wrap="square">
            <a:spAutoFit/>
          </a:bodyPr>
          <a:lstStyle/>
          <a:p>
            <a:r>
              <a:rPr lang="ja-JP" altLang="en-US" sz="2000" b="1" dirty="0">
                <a:solidFill>
                  <a:schemeClr val="tx1">
                    <a:lumMod val="75000"/>
                    <a:lumOff val="25000"/>
                  </a:schemeClr>
                </a:solidFill>
                <a:latin typeface="Meiryo UI" panose="020B0604030504040204" pitchFamily="50" charset="-128"/>
                <a:ea typeface="Meiryo UI" panose="020B0604030504040204" pitchFamily="50" charset="-128"/>
              </a:rPr>
              <a:t>令和７年２月</a:t>
            </a:r>
            <a:endParaRPr lang="en-US" altLang="ja-JP" sz="2000" b="1"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2000" b="1" dirty="0">
                <a:solidFill>
                  <a:schemeClr val="tx1">
                    <a:lumMod val="75000"/>
                    <a:lumOff val="25000"/>
                  </a:schemeClr>
                </a:solidFill>
                <a:latin typeface="Meiryo UI" panose="020B0604030504040204" pitchFamily="50" charset="-128"/>
                <a:ea typeface="Meiryo UI" panose="020B0604030504040204" pitchFamily="50" charset="-128"/>
              </a:rPr>
              <a:t>「ゼロカーボン おおさか」の実現に向けた取組に関する連携協定</a:t>
            </a:r>
          </a:p>
        </p:txBody>
      </p:sp>
      <p:sp>
        <p:nvSpPr>
          <p:cNvPr id="70" name="テキスト ボックス 69">
            <a:extLst>
              <a:ext uri="{FF2B5EF4-FFF2-40B4-BE49-F238E27FC236}">
                <a16:creationId xmlns:a16="http://schemas.microsoft.com/office/drawing/2014/main" id="{B40EC558-259C-2CAC-DEE5-7FE96FB0A091}"/>
              </a:ext>
            </a:extLst>
          </p:cNvPr>
          <p:cNvSpPr txBox="1"/>
          <p:nvPr/>
        </p:nvSpPr>
        <p:spPr>
          <a:xfrm>
            <a:off x="6225858" y="2151727"/>
            <a:ext cx="5358335" cy="2554545"/>
          </a:xfrm>
          <a:prstGeom prst="rect">
            <a:avLst/>
          </a:prstGeom>
          <a:noFill/>
        </p:spPr>
        <p:txBody>
          <a:bodyPr wrap="square">
            <a:spAutoFit/>
          </a:bodyPr>
          <a:lstStyle/>
          <a:p>
            <a:pPr marL="285750" indent="-285750">
              <a:buFont typeface="Wingdings" panose="05000000000000000000" pitchFamily="2" charset="2"/>
              <a:buChar char="ü"/>
            </a:pPr>
            <a:r>
              <a:rPr lang="ja-JP" altLang="en-US" sz="1600" kern="100" dirty="0">
                <a:effectLst/>
                <a:latin typeface="Meiryo UI" panose="020B0604030504040204" pitchFamily="50" charset="-128"/>
                <a:ea typeface="Meiryo UI" panose="020B0604030504040204" pitchFamily="50" charset="-128"/>
                <a:cs typeface="Times New Roman" panose="02020603050405020304" pitchFamily="18" charset="0"/>
              </a:rPr>
              <a:t>大阪市は、株式会社バイウィルと協力し</a:t>
            </a:r>
            <a:r>
              <a:rPr lang="en-US" altLang="ja-JP" sz="1600" b="1" kern="100" dirty="0">
                <a:effectLst/>
                <a:latin typeface="Meiryo UI" panose="020B0604030504040204" pitchFamily="50" charset="-128"/>
                <a:ea typeface="Meiryo UI" panose="020B0604030504040204" pitchFamily="50" charset="-128"/>
                <a:cs typeface="Times New Roman" panose="02020603050405020304" pitchFamily="18" charset="0"/>
              </a:rPr>
              <a:t>J-</a:t>
            </a:r>
            <a:r>
              <a:rPr lang="ja-JP" altLang="en-US" sz="1600" b="1" kern="100" dirty="0">
                <a:effectLst/>
                <a:latin typeface="Meiryo UI" panose="020B0604030504040204" pitchFamily="50" charset="-128"/>
                <a:ea typeface="Meiryo UI" panose="020B0604030504040204" pitchFamily="50" charset="-128"/>
                <a:cs typeface="Times New Roman" panose="02020603050405020304" pitchFamily="18" charset="0"/>
              </a:rPr>
              <a:t>クレジット制度</a:t>
            </a:r>
            <a:r>
              <a:rPr lang="ja-JP" altLang="en-US" sz="1600" kern="100" dirty="0">
                <a:effectLst/>
                <a:latin typeface="Meiryo UI" panose="020B0604030504040204" pitchFamily="50" charset="-128"/>
                <a:ea typeface="Meiryo UI" panose="020B0604030504040204" pitchFamily="50" charset="-128"/>
                <a:cs typeface="Times New Roman" panose="02020603050405020304" pitchFamily="18" charset="0"/>
              </a:rPr>
              <a:t>や</a:t>
            </a:r>
            <a:r>
              <a:rPr lang="ja-JP" altLang="en-US" sz="1600" b="1" kern="100" dirty="0">
                <a:effectLst/>
                <a:latin typeface="Meiryo UI" panose="020B0604030504040204" pitchFamily="50" charset="-128"/>
                <a:ea typeface="Meiryo UI" panose="020B0604030504040204" pitchFamily="50" charset="-128"/>
                <a:cs typeface="Times New Roman" panose="02020603050405020304" pitchFamily="18" charset="0"/>
              </a:rPr>
              <a:t>取組事例の普及啓発</a:t>
            </a:r>
            <a:br>
              <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rPr>
            </a:b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marL="285750" indent="-285750">
              <a:buFont typeface="Wingdings" panose="05000000000000000000" pitchFamily="2" charset="2"/>
              <a:buChar char="ü"/>
            </a:pPr>
            <a:r>
              <a:rPr lang="ja-JP" altLang="en-US" sz="1600" kern="100" dirty="0">
                <a:effectLst/>
                <a:latin typeface="Meiryo UI" panose="020B0604030504040204" pitchFamily="50" charset="-128"/>
                <a:ea typeface="Meiryo UI" panose="020B0604030504040204" pitchFamily="50" charset="-128"/>
                <a:cs typeface="Times New Roman" panose="02020603050405020304" pitchFamily="18" charset="0"/>
              </a:rPr>
              <a:t>株式会社バイウィルはＪ</a:t>
            </a:r>
            <a:r>
              <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600" kern="100" dirty="0">
                <a:effectLst/>
                <a:latin typeface="Meiryo UI" panose="020B0604030504040204" pitchFamily="50" charset="-128"/>
                <a:ea typeface="Meiryo UI" panose="020B0604030504040204" pitchFamily="50" charset="-128"/>
                <a:cs typeface="Times New Roman" panose="02020603050405020304" pitchFamily="18" charset="0"/>
              </a:rPr>
              <a:t>クレジット制度を通じて、大阪市域の事業者の</a:t>
            </a:r>
            <a:r>
              <a:rPr lang="ja-JP" altLang="en-US" sz="1600" b="1" kern="100" dirty="0">
                <a:effectLst/>
                <a:latin typeface="Meiryo UI" panose="020B0604030504040204" pitchFamily="50" charset="-128"/>
                <a:ea typeface="Meiryo UI" panose="020B0604030504040204" pitchFamily="50" charset="-128"/>
                <a:cs typeface="Times New Roman" panose="02020603050405020304" pitchFamily="18" charset="0"/>
              </a:rPr>
              <a:t>省エネ設備や再生可能エネルギーの導入等によって削減される温室効果ガス排出量をクレジット（環境価値）としてとりまとめ、販売</a:t>
            </a:r>
            <a:endParaRPr lang="en-US" altLang="ja-JP" sz="1600" b="1" kern="100" dirty="0">
              <a:effectLst/>
              <a:latin typeface="Meiryo UI" panose="020B0604030504040204" pitchFamily="50" charset="-128"/>
              <a:ea typeface="Meiryo UI" panose="020B0604030504040204" pitchFamily="50" charset="-128"/>
              <a:cs typeface="Times New Roman" panose="02020603050405020304" pitchFamily="18" charset="0"/>
            </a:endParaRPr>
          </a:p>
          <a:p>
            <a:pPr marL="285750" indent="-285750">
              <a:buFont typeface="Wingdings" panose="05000000000000000000" pitchFamily="2" charset="2"/>
              <a:buChar char="ü"/>
            </a:pP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marL="285750" indent="-285750">
              <a:buFont typeface="Wingdings" panose="05000000000000000000" pitchFamily="2" charset="2"/>
              <a:buChar char="ü"/>
            </a:pPr>
            <a:r>
              <a:rPr lang="ja-JP" altLang="en-US" sz="1600" b="1" kern="100" dirty="0">
                <a:effectLst/>
                <a:latin typeface="Meiryo UI" panose="020B0604030504040204" pitchFamily="50" charset="-128"/>
                <a:ea typeface="Meiryo UI" panose="020B0604030504040204" pitchFamily="50" charset="-128"/>
                <a:cs typeface="Times New Roman" panose="02020603050405020304" pitchFamily="18" charset="0"/>
              </a:rPr>
              <a:t>売却によって得られた収益は、大阪市域の事業者の取組に応じて還元</a:t>
            </a:r>
            <a:endParaRPr lang="ja-JP" altLang="en-US" sz="1600" b="1" dirty="0">
              <a:latin typeface="Meiryo UI" panose="020B0604030504040204" pitchFamily="50" charset="-128"/>
              <a:ea typeface="Meiryo UI" panose="020B0604030504040204" pitchFamily="50" charset="-128"/>
            </a:endParaRPr>
          </a:p>
        </p:txBody>
      </p:sp>
      <p:sp>
        <p:nvSpPr>
          <p:cNvPr id="73" name="テキスト ボックス 72">
            <a:extLst>
              <a:ext uri="{FF2B5EF4-FFF2-40B4-BE49-F238E27FC236}">
                <a16:creationId xmlns:a16="http://schemas.microsoft.com/office/drawing/2014/main" id="{60CC67A3-1DB7-570F-5A9E-EB5ACDC2F3A4}"/>
              </a:ext>
            </a:extLst>
          </p:cNvPr>
          <p:cNvSpPr txBox="1"/>
          <p:nvPr/>
        </p:nvSpPr>
        <p:spPr>
          <a:xfrm>
            <a:off x="193964" y="236407"/>
            <a:ext cx="12063789" cy="400110"/>
          </a:xfrm>
          <a:prstGeom prst="rect">
            <a:avLst/>
          </a:prstGeom>
          <a:noFill/>
        </p:spPr>
        <p:txBody>
          <a:bodyPr wrap="square">
            <a:spAutoFit/>
          </a:bodyPr>
          <a:lstStyle/>
          <a:p>
            <a:pPr>
              <a:defRPr/>
            </a:pPr>
            <a:r>
              <a:rPr lang="en-US" altLang="ja-JP" sz="2000" b="1" dirty="0">
                <a:solidFill>
                  <a:schemeClr val="tx1">
                    <a:lumMod val="75000"/>
                    <a:lumOff val="25000"/>
                  </a:schemeClr>
                </a:solidFill>
                <a:latin typeface="游ゴシック" panose="020B0400000000000000" pitchFamily="50" charset="-128"/>
                <a:ea typeface="游ゴシック" panose="020B0400000000000000" pitchFamily="50" charset="-128"/>
                <a:cs typeface="Meiryo UI" panose="020B0604030504040204" pitchFamily="50" charset="-128"/>
              </a:rPr>
              <a:t>2.J-</a:t>
            </a:r>
            <a:r>
              <a:rPr lang="ja-JP" altLang="en-US" sz="2000" b="1" dirty="0">
                <a:solidFill>
                  <a:schemeClr val="tx1">
                    <a:lumMod val="75000"/>
                    <a:lumOff val="25000"/>
                  </a:schemeClr>
                </a:solidFill>
                <a:latin typeface="游ゴシック" panose="020B0400000000000000" pitchFamily="50" charset="-128"/>
                <a:ea typeface="游ゴシック" panose="020B0400000000000000" pitchFamily="50" charset="-128"/>
                <a:cs typeface="Meiryo UI" panose="020B0604030504040204" pitchFamily="50" charset="-128"/>
              </a:rPr>
              <a:t>クレジット制度を活用した民間事業者との連携事例</a:t>
            </a:r>
          </a:p>
        </p:txBody>
      </p:sp>
      <p:pic>
        <p:nvPicPr>
          <p:cNvPr id="4" name="図 3">
            <a:extLst>
              <a:ext uri="{FF2B5EF4-FFF2-40B4-BE49-F238E27FC236}">
                <a16:creationId xmlns:a16="http://schemas.microsoft.com/office/drawing/2014/main" id="{8D4BE94A-BE93-2CD4-1692-5E6A35554C27}"/>
              </a:ext>
            </a:extLst>
          </p:cNvPr>
          <p:cNvPicPr>
            <a:picLocks noChangeAspect="1"/>
          </p:cNvPicPr>
          <p:nvPr/>
        </p:nvPicPr>
        <p:blipFill>
          <a:blip r:embed="rId4"/>
          <a:stretch>
            <a:fillRect/>
          </a:stretch>
        </p:blipFill>
        <p:spPr>
          <a:xfrm>
            <a:off x="7842159" y="1208454"/>
            <a:ext cx="2823152" cy="439533"/>
          </a:xfrm>
          <a:prstGeom prst="rect">
            <a:avLst/>
          </a:prstGeom>
        </p:spPr>
      </p:pic>
      <p:pic>
        <p:nvPicPr>
          <p:cNvPr id="28" name="図 27">
            <a:extLst>
              <a:ext uri="{FF2B5EF4-FFF2-40B4-BE49-F238E27FC236}">
                <a16:creationId xmlns:a16="http://schemas.microsoft.com/office/drawing/2014/main" id="{55F38D82-E1E6-AF6E-0C03-EA83E1C64CC7}"/>
              </a:ext>
            </a:extLst>
          </p:cNvPr>
          <p:cNvPicPr>
            <a:picLocks noChangeAspect="1"/>
          </p:cNvPicPr>
          <p:nvPr/>
        </p:nvPicPr>
        <p:blipFill>
          <a:blip r:embed="rId5"/>
          <a:stretch>
            <a:fillRect/>
          </a:stretch>
        </p:blipFill>
        <p:spPr>
          <a:xfrm>
            <a:off x="544945" y="2151727"/>
            <a:ext cx="5367854" cy="3103332"/>
          </a:xfrm>
          <a:prstGeom prst="rect">
            <a:avLst/>
          </a:prstGeom>
        </p:spPr>
      </p:pic>
      <p:sp>
        <p:nvSpPr>
          <p:cNvPr id="30" name="テキスト ボックス 29">
            <a:extLst>
              <a:ext uri="{FF2B5EF4-FFF2-40B4-BE49-F238E27FC236}">
                <a16:creationId xmlns:a16="http://schemas.microsoft.com/office/drawing/2014/main" id="{0FCE91E7-B2D0-8FFF-81EA-CFF52A6EC2F3}"/>
              </a:ext>
            </a:extLst>
          </p:cNvPr>
          <p:cNvSpPr txBox="1"/>
          <p:nvPr/>
        </p:nvSpPr>
        <p:spPr>
          <a:xfrm>
            <a:off x="9706556" y="5873011"/>
            <a:ext cx="2162606" cy="276999"/>
          </a:xfrm>
          <a:prstGeom prst="rect">
            <a:avLst/>
          </a:prstGeom>
          <a:noFill/>
        </p:spPr>
        <p:txBody>
          <a:bodyPr wrap="square">
            <a:spAutoFit/>
          </a:bodyPr>
          <a:lstStyle/>
          <a:p>
            <a:pPr algn="ctr"/>
            <a:r>
              <a:rPr lang="en-US" altLang="ja-JP" sz="1200" dirty="0">
                <a:latin typeface="游ゴシック" panose="020B0400000000000000" pitchFamily="50" charset="-128"/>
                <a:ea typeface="游ゴシック" panose="020B0400000000000000" pitchFamily="50" charset="-128"/>
              </a:rPr>
              <a:t>J-</a:t>
            </a:r>
            <a:r>
              <a:rPr lang="ja-JP" altLang="en-US" sz="1200" dirty="0">
                <a:latin typeface="游ゴシック" panose="020B0400000000000000" pitchFamily="50" charset="-128"/>
                <a:ea typeface="游ゴシック" panose="020B0400000000000000" pitchFamily="50" charset="-128"/>
              </a:rPr>
              <a:t>クレジット制度について</a:t>
            </a:r>
            <a:endParaRPr lang="en-US" altLang="ja-JP" sz="1200" dirty="0">
              <a:latin typeface="游ゴシック" panose="020B0400000000000000" pitchFamily="50" charset="-128"/>
              <a:ea typeface="游ゴシック" panose="020B0400000000000000" pitchFamily="50" charset="-128"/>
            </a:endParaRPr>
          </a:p>
        </p:txBody>
      </p:sp>
    </p:spTree>
    <p:controls>
      <mc:AlternateContent xmlns:mc="http://schemas.openxmlformats.org/markup-compatibility/2006">
        <mc:Choice xmlns:v="urn:schemas-microsoft-com:vml" Requires="v">
          <p:control spid="1026" name="BarCodeCtrl1" r:id="rId2" imgW="1052640" imgH="1014480"/>
        </mc:Choice>
        <mc:Fallback>
          <p:control name="BarCodeCtrl1" r:id="rId2" imgW="1052640" imgH="1014480">
            <p:pic>
              <p:nvPicPr>
                <p:cNvPr id="29" name="BarCodeCtrl1">
                  <a:extLst>
                    <a:ext uri="{FF2B5EF4-FFF2-40B4-BE49-F238E27FC236}">
                      <a16:creationId xmlns:a16="http://schemas.microsoft.com/office/drawing/2014/main" id="{D1033CF4-9A9B-1979-A273-548203096FEC}"/>
                    </a:ext>
                  </a:extLst>
                </p:cNvPr>
                <p:cNvPicPr>
                  <a:picLocks/>
                </p:cNvPicPr>
                <p:nvPr/>
              </p:nvPicPr>
              <p:blipFill>
                <a:blip r:embed="rId6"/>
                <a:stretch>
                  <a:fillRect/>
                </a:stretch>
              </p:blipFill>
              <p:spPr>
                <a:xfrm>
                  <a:off x="10260974" y="4845941"/>
                  <a:ext cx="1053771" cy="1014725"/>
                </a:xfrm>
                <a:prstGeom prst="rect">
                  <a:avLst/>
                </a:prstGeom>
              </p:spPr>
            </p:pic>
          </p:control>
        </mc:Fallback>
      </mc:AlternateContent>
    </p:controls>
    <p:extLst>
      <p:ext uri="{BB962C8B-B14F-4D97-AF65-F5344CB8AC3E}">
        <p14:creationId xmlns:p14="http://schemas.microsoft.com/office/powerpoint/2010/main" val="16811725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1">
            <a:extLst>
              <a:ext uri="{FF2B5EF4-FFF2-40B4-BE49-F238E27FC236}">
                <a16:creationId xmlns:a16="http://schemas.microsoft.com/office/drawing/2014/main" id="{09203BD7-1143-3073-C595-42E50817A153}"/>
              </a:ext>
            </a:extLst>
          </p:cNvPr>
          <p:cNvSpPr>
            <a:spLocks noGrp="1"/>
          </p:cNvSpPr>
          <p:nvPr>
            <p:ph type="sldNum" sz="quarter" idx="12"/>
          </p:nvPr>
        </p:nvSpPr>
        <p:spPr>
          <a:xfrm>
            <a:off x="10665311" y="6289679"/>
            <a:ext cx="918882" cy="222436"/>
          </a:xfrm>
        </p:spPr>
        <p:txBody>
          <a:bodyPr/>
          <a:lstStyle/>
          <a:p>
            <a:pPr rtl="0"/>
            <a:fld id="{E31375A4-56A4-47D6-9801-1991572033F7}" type="slidenum">
              <a:rPr lang="en-US" altLang="ja-JP" noProof="0" smtClean="0"/>
              <a:pPr rtl="0"/>
              <a:t>3</a:t>
            </a:fld>
            <a:endParaRPr lang="ja-JP" altLang="en-US" noProof="0" dirty="0"/>
          </a:p>
        </p:txBody>
      </p:sp>
      <p:sp>
        <p:nvSpPr>
          <p:cNvPr id="57" name="正方形/長方形 56">
            <a:extLst>
              <a:ext uri="{FF2B5EF4-FFF2-40B4-BE49-F238E27FC236}">
                <a16:creationId xmlns:a16="http://schemas.microsoft.com/office/drawing/2014/main" id="{B5BF9F49-F8DB-CC88-1FFB-6AB3A3793EC9}"/>
              </a:ext>
            </a:extLst>
          </p:cNvPr>
          <p:cNvSpPr/>
          <p:nvPr/>
        </p:nvSpPr>
        <p:spPr>
          <a:xfrm>
            <a:off x="544945" y="952713"/>
            <a:ext cx="11102109" cy="707886"/>
          </a:xfrm>
          <a:prstGeom prst="rect">
            <a:avLst/>
          </a:prstGeom>
        </p:spPr>
        <p:txBody>
          <a:bodyPr wrap="square">
            <a:spAutoFit/>
          </a:bodyPr>
          <a:lstStyle/>
          <a:p>
            <a:r>
              <a:rPr lang="ja-JP" altLang="en-US" sz="2000" b="1" dirty="0">
                <a:solidFill>
                  <a:schemeClr val="tx1">
                    <a:lumMod val="75000"/>
                    <a:lumOff val="25000"/>
                  </a:schemeClr>
                </a:solidFill>
                <a:latin typeface="Meiryo UI" panose="020B0604030504040204" pitchFamily="50" charset="-128"/>
                <a:ea typeface="Meiryo UI" panose="020B0604030504040204" pitchFamily="50" charset="-128"/>
              </a:rPr>
              <a:t>令和７年３月</a:t>
            </a:r>
            <a:endParaRPr lang="en-US" altLang="ja-JP" sz="2000" b="1"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2000" b="1" dirty="0">
                <a:solidFill>
                  <a:schemeClr val="tx1">
                    <a:lumMod val="75000"/>
                    <a:lumOff val="25000"/>
                  </a:schemeClr>
                </a:solidFill>
                <a:latin typeface="Meiryo UI" panose="020B0604030504040204" pitchFamily="50" charset="-128"/>
                <a:ea typeface="Meiryo UI" panose="020B0604030504040204" pitchFamily="50" charset="-128"/>
              </a:rPr>
              <a:t>「ゼロカーボン おおさか」の実現に向けた脱炭素経営の促進及び支援等に関する連携協定</a:t>
            </a:r>
          </a:p>
        </p:txBody>
      </p:sp>
      <p:sp>
        <p:nvSpPr>
          <p:cNvPr id="70" name="テキスト ボックス 69">
            <a:extLst>
              <a:ext uri="{FF2B5EF4-FFF2-40B4-BE49-F238E27FC236}">
                <a16:creationId xmlns:a16="http://schemas.microsoft.com/office/drawing/2014/main" id="{B40EC558-259C-2CAC-DEE5-7FE96FB0A091}"/>
              </a:ext>
            </a:extLst>
          </p:cNvPr>
          <p:cNvSpPr txBox="1"/>
          <p:nvPr/>
        </p:nvSpPr>
        <p:spPr>
          <a:xfrm>
            <a:off x="6225857" y="2266910"/>
            <a:ext cx="5358335" cy="2554545"/>
          </a:xfrm>
          <a:prstGeom prst="rect">
            <a:avLst/>
          </a:prstGeom>
          <a:noFill/>
        </p:spPr>
        <p:txBody>
          <a:bodyPr wrap="square">
            <a:spAutoFit/>
          </a:bodyPr>
          <a:lstStyle/>
          <a:p>
            <a:pPr marL="285750" indent="-285750">
              <a:buFont typeface="Wingdings" panose="05000000000000000000" pitchFamily="2" charset="2"/>
              <a:buChar char="ü"/>
            </a:pPr>
            <a:r>
              <a:rPr lang="ja-JP" altLang="en-US" sz="1600" kern="100" dirty="0">
                <a:effectLst/>
                <a:latin typeface="Meiryo UI" panose="020B0604030504040204" pitchFamily="50" charset="-128"/>
                <a:ea typeface="Meiryo UI" panose="020B0604030504040204" pitchFamily="50" charset="-128"/>
                <a:cs typeface="Times New Roman" panose="02020603050405020304" pitchFamily="18" charset="0"/>
              </a:rPr>
              <a:t>大阪市は、株式会社池田泉州銀行、大阪シティ信用金庫、株式会社紀陽銀行及び株式会社三十三銀行（以下「各金融機関」という。）それぞれと連携協定を締結</a:t>
            </a:r>
            <a:br>
              <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rPr>
            </a:b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marL="285750" indent="-285750">
              <a:buFont typeface="Wingdings" panose="05000000000000000000" pitchFamily="2" charset="2"/>
              <a:buChar char="ü"/>
            </a:pPr>
            <a:r>
              <a:rPr lang="ja-JP" altLang="en-US" sz="1600" kern="100" dirty="0">
                <a:latin typeface="Meiryo UI" panose="020B0604030504040204" pitchFamily="50" charset="-128"/>
                <a:ea typeface="Meiryo UI" panose="020B0604030504040204" pitchFamily="50" charset="-128"/>
                <a:cs typeface="Times New Roman" panose="02020603050405020304" pitchFamily="18" charset="0"/>
              </a:rPr>
              <a:t>大阪市は各金融機関と協力し、</a:t>
            </a:r>
            <a:r>
              <a:rPr lang="ja-JP" altLang="en-US" sz="1600" kern="100" dirty="0">
                <a:effectLst/>
                <a:latin typeface="Meiryo UI" panose="020B0604030504040204" pitchFamily="50" charset="-128"/>
                <a:ea typeface="Meiryo UI" panose="020B0604030504040204" pitchFamily="50" charset="-128"/>
                <a:cs typeface="Times New Roman" panose="02020603050405020304" pitchFamily="18" charset="0"/>
              </a:rPr>
              <a:t>脱炭素経営に関する情報や各金融機関が実施する脱炭素経営支援の取組事例を取りまとめ、普及啓発</a:t>
            </a:r>
            <a:br>
              <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rPr>
            </a:b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marL="285750" indent="-285750">
              <a:buFont typeface="Wingdings" panose="05000000000000000000" pitchFamily="2" charset="2"/>
              <a:buChar char="ü"/>
            </a:pPr>
            <a:r>
              <a:rPr lang="ja-JP" altLang="en-US" sz="1600" kern="100" dirty="0">
                <a:effectLst/>
                <a:latin typeface="Meiryo UI" panose="020B0604030504040204" pitchFamily="50" charset="-128"/>
                <a:ea typeface="Meiryo UI" panose="020B0604030504040204" pitchFamily="50" charset="-128"/>
                <a:cs typeface="Times New Roman" panose="02020603050405020304" pitchFamily="18" charset="0"/>
              </a:rPr>
              <a:t>各金融機関は、大阪市域の事業者に対して、脱炭素経営支援の取組を推進</a:t>
            </a: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73" name="テキスト ボックス 72">
            <a:extLst>
              <a:ext uri="{FF2B5EF4-FFF2-40B4-BE49-F238E27FC236}">
                <a16:creationId xmlns:a16="http://schemas.microsoft.com/office/drawing/2014/main" id="{60CC67A3-1DB7-570F-5A9E-EB5ACDC2F3A4}"/>
              </a:ext>
            </a:extLst>
          </p:cNvPr>
          <p:cNvSpPr txBox="1"/>
          <p:nvPr/>
        </p:nvSpPr>
        <p:spPr>
          <a:xfrm>
            <a:off x="193964" y="236407"/>
            <a:ext cx="12063789" cy="400110"/>
          </a:xfrm>
          <a:prstGeom prst="rect">
            <a:avLst/>
          </a:prstGeom>
          <a:noFill/>
        </p:spPr>
        <p:txBody>
          <a:bodyPr wrap="square">
            <a:spAutoFit/>
          </a:bodyPr>
          <a:lstStyle/>
          <a:p>
            <a:pPr>
              <a:defRPr/>
            </a:pPr>
            <a:r>
              <a:rPr lang="en-US" altLang="ja-JP" sz="2000" b="1" dirty="0">
                <a:solidFill>
                  <a:schemeClr val="tx1">
                    <a:lumMod val="75000"/>
                    <a:lumOff val="25000"/>
                  </a:schemeClr>
                </a:solidFill>
                <a:latin typeface="游ゴシック" panose="020B0400000000000000" pitchFamily="50" charset="-128"/>
                <a:ea typeface="游ゴシック" panose="020B0400000000000000" pitchFamily="50" charset="-128"/>
                <a:cs typeface="Meiryo UI" panose="020B0604030504040204" pitchFamily="50" charset="-128"/>
              </a:rPr>
              <a:t>3.</a:t>
            </a:r>
            <a:r>
              <a:rPr lang="ja-JP" altLang="en-US" sz="2000" b="1" dirty="0">
                <a:solidFill>
                  <a:schemeClr val="tx1">
                    <a:lumMod val="75000"/>
                    <a:lumOff val="25000"/>
                  </a:schemeClr>
                </a:solidFill>
                <a:latin typeface="游ゴシック" panose="020B0400000000000000" pitchFamily="50" charset="-128"/>
                <a:ea typeface="游ゴシック" panose="020B0400000000000000" pitchFamily="50" charset="-128"/>
                <a:cs typeface="Meiryo UI" panose="020B0604030504040204" pitchFamily="50" charset="-128"/>
              </a:rPr>
              <a:t>金融機関との連携事例</a:t>
            </a:r>
          </a:p>
        </p:txBody>
      </p:sp>
      <p:pic>
        <p:nvPicPr>
          <p:cNvPr id="30" name="図 29">
            <a:extLst>
              <a:ext uri="{FF2B5EF4-FFF2-40B4-BE49-F238E27FC236}">
                <a16:creationId xmlns:a16="http://schemas.microsoft.com/office/drawing/2014/main" id="{2908AEEC-34B2-23AC-30FE-187FDF85B2B1}"/>
              </a:ext>
            </a:extLst>
          </p:cNvPr>
          <p:cNvPicPr>
            <a:picLocks noChangeAspect="1"/>
          </p:cNvPicPr>
          <p:nvPr/>
        </p:nvPicPr>
        <p:blipFill>
          <a:blip r:embed="rId5"/>
          <a:stretch>
            <a:fillRect/>
          </a:stretch>
        </p:blipFill>
        <p:spPr>
          <a:xfrm>
            <a:off x="449521" y="2368510"/>
            <a:ext cx="5646479" cy="3330326"/>
          </a:xfrm>
          <a:prstGeom prst="rect">
            <a:avLst/>
          </a:prstGeom>
        </p:spPr>
      </p:pic>
      <p:sp>
        <p:nvSpPr>
          <p:cNvPr id="35" name="テキスト ボックス 34">
            <a:extLst>
              <a:ext uri="{FF2B5EF4-FFF2-40B4-BE49-F238E27FC236}">
                <a16:creationId xmlns:a16="http://schemas.microsoft.com/office/drawing/2014/main" id="{D9521A5F-602D-FEE5-4E54-38AEA5F0C075}"/>
              </a:ext>
            </a:extLst>
          </p:cNvPr>
          <p:cNvSpPr txBox="1"/>
          <p:nvPr/>
        </p:nvSpPr>
        <p:spPr>
          <a:xfrm>
            <a:off x="6658121" y="6262397"/>
            <a:ext cx="1899901" cy="276999"/>
          </a:xfrm>
          <a:prstGeom prst="rect">
            <a:avLst/>
          </a:prstGeom>
          <a:noFill/>
        </p:spPr>
        <p:txBody>
          <a:bodyPr wrap="square">
            <a:spAutoFit/>
          </a:bodyPr>
          <a:lstStyle/>
          <a:p>
            <a:pPr algn="ctr"/>
            <a:r>
              <a:rPr lang="ja-JP" altLang="en-US" sz="1200" dirty="0">
                <a:latin typeface="游ゴシック" panose="020B0400000000000000" pitchFamily="50" charset="-128"/>
                <a:ea typeface="游ゴシック" panose="020B0400000000000000" pitchFamily="50" charset="-128"/>
              </a:rPr>
              <a:t>脱炭素経営について</a:t>
            </a:r>
            <a:endParaRPr lang="en-US" altLang="ja-JP" sz="1200" dirty="0">
              <a:latin typeface="游ゴシック" panose="020B0400000000000000" pitchFamily="50" charset="-128"/>
              <a:ea typeface="游ゴシック" panose="020B0400000000000000" pitchFamily="50" charset="-128"/>
            </a:endParaRPr>
          </a:p>
        </p:txBody>
      </p:sp>
      <p:sp>
        <p:nvSpPr>
          <p:cNvPr id="37" name="テキスト ボックス 36">
            <a:extLst>
              <a:ext uri="{FF2B5EF4-FFF2-40B4-BE49-F238E27FC236}">
                <a16:creationId xmlns:a16="http://schemas.microsoft.com/office/drawing/2014/main" id="{40EB6DD0-29B8-40CA-F0EE-C2E2C59A1F84}"/>
              </a:ext>
            </a:extLst>
          </p:cNvPr>
          <p:cNvSpPr txBox="1"/>
          <p:nvPr/>
        </p:nvSpPr>
        <p:spPr>
          <a:xfrm>
            <a:off x="9194652" y="6262396"/>
            <a:ext cx="2178355" cy="276999"/>
          </a:xfrm>
          <a:prstGeom prst="rect">
            <a:avLst/>
          </a:prstGeom>
          <a:noFill/>
        </p:spPr>
        <p:txBody>
          <a:bodyPr wrap="square">
            <a:spAutoFit/>
          </a:bodyPr>
          <a:lstStyle/>
          <a:p>
            <a:pPr algn="ctr"/>
            <a:r>
              <a:rPr lang="ja-JP" altLang="en-US" sz="1200" dirty="0">
                <a:latin typeface="游ゴシック" panose="020B0400000000000000" pitchFamily="50" charset="-128"/>
                <a:ea typeface="游ゴシック" panose="020B0400000000000000" pitchFamily="50" charset="-128"/>
              </a:rPr>
              <a:t>金融機関の脱炭素経営支援策</a:t>
            </a:r>
            <a:endParaRPr lang="en-US" altLang="ja-JP" sz="1200" dirty="0">
              <a:latin typeface="游ゴシック" panose="020B0400000000000000" pitchFamily="50" charset="-128"/>
              <a:ea typeface="游ゴシック" panose="020B0400000000000000" pitchFamily="50" charset="-128"/>
            </a:endParaRPr>
          </a:p>
        </p:txBody>
      </p:sp>
    </p:spTree>
    <p:controls>
      <mc:AlternateContent xmlns:mc="http://schemas.openxmlformats.org/markup-compatibility/2006">
        <mc:Choice xmlns:v="urn:schemas-microsoft-com:vml" Requires="v">
          <p:control spid="2050" name="BarCodeCtrl1" r:id="rId2" imgW="1052640" imgH="1014480"/>
        </mc:Choice>
        <mc:Fallback>
          <p:control name="BarCodeCtrl1" r:id="rId2" imgW="1052640" imgH="1014480">
            <p:pic>
              <p:nvPicPr>
                <p:cNvPr id="34" name="BarCodeCtrl1">
                  <a:extLst>
                    <a:ext uri="{FF2B5EF4-FFF2-40B4-BE49-F238E27FC236}">
                      <a16:creationId xmlns:a16="http://schemas.microsoft.com/office/drawing/2014/main" id="{E6A06D0F-C92C-9B47-3E5A-BAAF116FFBB7}"/>
                    </a:ext>
                  </a:extLst>
                </p:cNvPr>
                <p:cNvPicPr>
                  <a:picLocks/>
                </p:cNvPicPr>
                <p:nvPr/>
              </p:nvPicPr>
              <p:blipFill>
                <a:blip r:embed="rId6"/>
                <a:stretch>
                  <a:fillRect/>
                </a:stretch>
              </p:blipFill>
              <p:spPr>
                <a:xfrm>
                  <a:off x="7081187" y="5191473"/>
                  <a:ext cx="1053771" cy="1014725"/>
                </a:xfrm>
                <a:prstGeom prst="rect">
                  <a:avLst/>
                </a:prstGeom>
              </p:spPr>
            </p:pic>
          </p:control>
        </mc:Fallback>
      </mc:AlternateContent>
      <mc:AlternateContent xmlns:mc="http://schemas.openxmlformats.org/markup-compatibility/2006">
        <mc:Choice xmlns:v="urn:schemas-microsoft-com:vml" Requires="v">
          <p:control spid="2051" name="BarCodeCtrl2" r:id="rId3" imgW="1054080" imgH="1014480"/>
        </mc:Choice>
        <mc:Fallback>
          <p:control name="BarCodeCtrl2" r:id="rId3" imgW="1054080" imgH="1014480">
            <p:pic>
              <p:nvPicPr>
                <p:cNvPr id="36" name="BarCodeCtrl2">
                  <a:extLst>
                    <a:ext uri="{FF2B5EF4-FFF2-40B4-BE49-F238E27FC236}">
                      <a16:creationId xmlns:a16="http://schemas.microsoft.com/office/drawing/2014/main" id="{82F1FA78-DE07-50BF-D778-96F41248AA28}"/>
                    </a:ext>
                  </a:extLst>
                </p:cNvPr>
                <p:cNvPicPr>
                  <a:picLocks/>
                </p:cNvPicPr>
                <p:nvPr/>
              </p:nvPicPr>
              <p:blipFill>
                <a:blip r:embed="rId7"/>
                <a:stretch>
                  <a:fillRect/>
                </a:stretch>
              </p:blipFill>
              <p:spPr>
                <a:xfrm>
                  <a:off x="9756945" y="5191473"/>
                  <a:ext cx="1053771" cy="1014725"/>
                </a:xfrm>
                <a:prstGeom prst="rect">
                  <a:avLst/>
                </a:prstGeom>
              </p:spPr>
            </p:pic>
          </p:control>
        </mc:Fallback>
      </mc:AlternateContent>
    </p:controls>
    <p:extLst>
      <p:ext uri="{BB962C8B-B14F-4D97-AF65-F5344CB8AC3E}">
        <p14:creationId xmlns:p14="http://schemas.microsoft.com/office/powerpoint/2010/main" val="3420350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6622D64B-A90E-25B2-6580-610B34879050}"/>
              </a:ext>
            </a:extLst>
          </p:cNvPr>
          <p:cNvSpPr txBox="1"/>
          <p:nvPr/>
        </p:nvSpPr>
        <p:spPr>
          <a:xfrm>
            <a:off x="1186872" y="1413063"/>
            <a:ext cx="10183091" cy="4031873"/>
          </a:xfrm>
          <a:prstGeom prst="rect">
            <a:avLst/>
          </a:prstGeom>
          <a:noFill/>
        </p:spPr>
        <p:txBody>
          <a:bodyPr wrap="square">
            <a:spAutoFit/>
          </a:bodyPr>
          <a:lstStyle/>
          <a:p>
            <a:pPr algn="l"/>
            <a:r>
              <a:rPr lang="ja-JP" altLang="en-US" sz="4000" b="1" i="0" dirty="0">
                <a:solidFill>
                  <a:srgbClr val="333333"/>
                </a:solidFill>
                <a:effectLst/>
                <a:latin typeface="游ゴシック" panose="020B0400000000000000" pitchFamily="50" charset="-128"/>
                <a:ea typeface="游ゴシック" panose="020B0400000000000000" pitchFamily="50" charset="-128"/>
              </a:rPr>
              <a:t>大阪市環境局では、中小企業の脱炭素経営の促進及び支援について連携いただける金融機関（銀行や信用金庫等）を募集しています。</a:t>
            </a:r>
            <a:endParaRPr lang="en-US" altLang="ja-JP" sz="4000" b="1" i="0" dirty="0">
              <a:solidFill>
                <a:srgbClr val="333333"/>
              </a:solidFill>
              <a:effectLst/>
              <a:latin typeface="游ゴシック" panose="020B0400000000000000" pitchFamily="50" charset="-128"/>
              <a:ea typeface="游ゴシック" panose="020B0400000000000000" pitchFamily="50" charset="-128"/>
            </a:endParaRPr>
          </a:p>
          <a:p>
            <a:pPr algn="l"/>
            <a:endParaRPr lang="en-US" altLang="ja-JP" sz="3200" i="0" dirty="0">
              <a:solidFill>
                <a:srgbClr val="333333"/>
              </a:solidFill>
              <a:effectLst/>
              <a:latin typeface="游ゴシック" panose="020B0400000000000000" pitchFamily="50" charset="-128"/>
              <a:ea typeface="游ゴシック" panose="020B0400000000000000" pitchFamily="50" charset="-128"/>
            </a:endParaRPr>
          </a:p>
          <a:p>
            <a:pPr algn="l"/>
            <a:r>
              <a:rPr lang="ja-JP" altLang="en-US" sz="3200" i="0" dirty="0">
                <a:solidFill>
                  <a:srgbClr val="333333"/>
                </a:solidFill>
                <a:effectLst/>
                <a:latin typeface="游ゴシック" panose="020B0400000000000000" pitchFamily="50" charset="-128"/>
                <a:ea typeface="游ゴシック" panose="020B0400000000000000" pitchFamily="50" charset="-128"/>
              </a:rPr>
              <a:t>お問合せ、ご相談は</a:t>
            </a:r>
            <a:endParaRPr lang="en-US" altLang="ja-JP" sz="3200" i="0" dirty="0">
              <a:solidFill>
                <a:srgbClr val="333333"/>
              </a:solidFill>
              <a:effectLst/>
              <a:latin typeface="游ゴシック" panose="020B0400000000000000" pitchFamily="50" charset="-128"/>
              <a:ea typeface="游ゴシック" panose="020B0400000000000000" pitchFamily="50" charset="-128"/>
            </a:endParaRPr>
          </a:p>
          <a:p>
            <a:pPr algn="l"/>
            <a:r>
              <a:rPr lang="ja-JP" altLang="en-US" sz="3200" i="0" dirty="0">
                <a:solidFill>
                  <a:srgbClr val="333333"/>
                </a:solidFill>
                <a:effectLst/>
                <a:latin typeface="游ゴシック" panose="020B0400000000000000" pitchFamily="50" charset="-128"/>
                <a:ea typeface="游ゴシック" panose="020B0400000000000000" pitchFamily="50" charset="-128"/>
              </a:rPr>
              <a:t>環境施策部環境施策</a:t>
            </a:r>
            <a:r>
              <a:rPr lang="en-US" altLang="ja-JP" sz="3200" i="0">
                <a:solidFill>
                  <a:srgbClr val="333333"/>
                </a:solidFill>
                <a:effectLst/>
                <a:latin typeface="游ゴシック" panose="020B0400000000000000" pitchFamily="50" charset="-128"/>
                <a:ea typeface="游ゴシック" panose="020B0400000000000000" pitchFamily="50" charset="-128"/>
              </a:rPr>
              <a:t>(06-6630-3217)</a:t>
            </a:r>
            <a:r>
              <a:rPr lang="ja-JP" altLang="en-US" sz="3200" i="0" dirty="0">
                <a:solidFill>
                  <a:srgbClr val="333333"/>
                </a:solidFill>
                <a:effectLst/>
                <a:latin typeface="游ゴシック" panose="020B0400000000000000" pitchFamily="50" charset="-128"/>
                <a:ea typeface="游ゴシック" panose="020B0400000000000000" pitchFamily="50" charset="-128"/>
              </a:rPr>
              <a:t>へご連絡ください。</a:t>
            </a:r>
          </a:p>
        </p:txBody>
      </p:sp>
    </p:spTree>
    <p:extLst>
      <p:ext uri="{BB962C8B-B14F-4D97-AF65-F5344CB8AC3E}">
        <p14:creationId xmlns:p14="http://schemas.microsoft.com/office/powerpoint/2010/main" val="3921097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ひし形グリッド 16 x 9">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6308534_TF03031015.potx" id="{925D1454-276A-41E5-BC80-1DB7D1488C87}" vid="{D8870C55-330C-4B67-B140-D42EB958FF23}"/>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318</Words>
  <Application>Microsoft Office PowerPoint</Application>
  <PresentationFormat>ワイド画面</PresentationFormat>
  <Paragraphs>26</Paragraphs>
  <Slides>4</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4</vt:i4>
      </vt:variant>
    </vt:vector>
  </HeadingPairs>
  <TitlesOfParts>
    <vt:vector size="11" baseType="lpstr">
      <vt:lpstr>Meiryo UI</vt:lpstr>
      <vt:lpstr>メイリオ</vt:lpstr>
      <vt:lpstr>游ゴシック</vt:lpstr>
      <vt:lpstr>Arial</vt:lpstr>
      <vt:lpstr>Wingdings</vt:lpstr>
      <vt:lpstr>1_Office テーマ</vt:lpstr>
      <vt:lpstr>ひし形グリッド 16 x 9</vt:lpstr>
      <vt:lpstr>スマートエネルギー協議会資料 （事業者における脱炭素の取組促進）</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2025-07-07T01:01:09Z</dcterms:created>
  <dcterms:modified xsi:type="dcterms:W3CDTF">2025-07-07T01:01:15Z</dcterms:modified>
</cp:coreProperties>
</file>