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4"/>
  </p:notesMasterIdLst>
  <p:sldIdLst>
    <p:sldId id="270" r:id="rId4"/>
    <p:sldId id="291" r:id="rId5"/>
    <p:sldId id="277" r:id="rId6"/>
    <p:sldId id="299" r:id="rId7"/>
    <p:sldId id="286" r:id="rId8"/>
    <p:sldId id="302" r:id="rId9"/>
    <p:sldId id="303" r:id="rId10"/>
    <p:sldId id="304" r:id="rId11"/>
    <p:sldId id="294" r:id="rId12"/>
    <p:sldId id="301" r:id="rId1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2" autoAdjust="0"/>
    <p:restoredTop sz="74865" autoAdjust="0"/>
  </p:normalViewPr>
  <p:slideViewPr>
    <p:cSldViewPr>
      <p:cViewPr varScale="1">
        <p:scale>
          <a:sx n="56" d="100"/>
          <a:sy n="56" d="100"/>
        </p:scale>
        <p:origin x="2004" y="48"/>
      </p:cViewPr>
      <p:guideLst>
        <p:guide orient="horz" pos="2160"/>
        <p:guide pos="312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00" d="100"/>
          <a:sy n="100" d="100"/>
        </p:scale>
        <p:origin x="-1818" y="64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8" cy="496967"/>
          </a:xfrm>
          <a:prstGeom prst="rect">
            <a:avLst/>
          </a:prstGeom>
        </p:spPr>
        <p:txBody>
          <a:bodyPr vert="horz" lIns="92219" tIns="46109" rIns="92219" bIns="461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7" y="0"/>
            <a:ext cx="2949788" cy="496967"/>
          </a:xfrm>
          <a:prstGeom prst="rect">
            <a:avLst/>
          </a:prstGeom>
        </p:spPr>
        <p:txBody>
          <a:bodyPr vert="horz" lIns="92219" tIns="46109" rIns="92219" bIns="46109" rtlCol="0"/>
          <a:lstStyle>
            <a:lvl1pPr algn="r">
              <a:defRPr sz="1200"/>
            </a:lvl1pPr>
          </a:lstStyle>
          <a:p>
            <a:fld id="{9704E358-717D-48D8-8AE0-3340247E49F7}" type="datetimeFigureOut">
              <a:rPr kumimoji="1" lang="ja-JP" altLang="en-US" smtClean="0"/>
              <a:t>2019/1/22</a:t>
            </a:fld>
            <a:endParaRPr kumimoji="1" lang="ja-JP" altLang="en-US"/>
          </a:p>
        </p:txBody>
      </p:sp>
      <p:sp>
        <p:nvSpPr>
          <p:cNvPr id="4" name="スライド イメージ プレースホルダー 3"/>
          <p:cNvSpPr>
            <a:spLocks noGrp="1" noRot="1" noChangeAspect="1"/>
          </p:cNvSpPr>
          <p:nvPr>
            <p:ph type="sldImg" idx="2"/>
          </p:nvPr>
        </p:nvSpPr>
        <p:spPr>
          <a:xfrm>
            <a:off x="711200" y="746125"/>
            <a:ext cx="5384800" cy="3727450"/>
          </a:xfrm>
          <a:prstGeom prst="rect">
            <a:avLst/>
          </a:prstGeom>
          <a:noFill/>
          <a:ln w="12700">
            <a:solidFill>
              <a:prstClr val="black"/>
            </a:solidFill>
          </a:ln>
        </p:spPr>
        <p:txBody>
          <a:bodyPr vert="horz" lIns="92219" tIns="46109" rIns="92219" bIns="46109"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19" tIns="46109" rIns="92219" bIns="4610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8" cy="496967"/>
          </a:xfrm>
          <a:prstGeom prst="rect">
            <a:avLst/>
          </a:prstGeom>
        </p:spPr>
        <p:txBody>
          <a:bodyPr vert="horz" lIns="92219" tIns="46109" rIns="92219" bIns="461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7" y="9440647"/>
            <a:ext cx="2949788" cy="496967"/>
          </a:xfrm>
          <a:prstGeom prst="rect">
            <a:avLst/>
          </a:prstGeom>
        </p:spPr>
        <p:txBody>
          <a:bodyPr vert="horz" lIns="92219" tIns="46109" rIns="92219" bIns="46109" rtlCol="0" anchor="b"/>
          <a:lstStyle>
            <a:lvl1pPr algn="r">
              <a:defRPr sz="1200"/>
            </a:lvl1pPr>
          </a:lstStyle>
          <a:p>
            <a:fld id="{D540B77F-195B-45FE-875D-5DFD28E29B25}" type="slidenum">
              <a:rPr kumimoji="1" lang="ja-JP" altLang="en-US" smtClean="0"/>
              <a:t>‹#›</a:t>
            </a:fld>
            <a:endParaRPr kumimoji="1" lang="ja-JP" altLang="en-US"/>
          </a:p>
        </p:txBody>
      </p:sp>
    </p:spTree>
    <p:extLst>
      <p:ext uri="{BB962C8B-B14F-4D97-AF65-F5344CB8AC3E}">
        <p14:creationId xmlns:p14="http://schemas.microsoft.com/office/powerpoint/2010/main" val="3017839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540B77F-195B-45FE-875D-5DFD28E29B25}" type="slidenum">
              <a:rPr kumimoji="1" lang="ja-JP" altLang="en-US" smtClean="0"/>
              <a:t>1</a:t>
            </a:fld>
            <a:endParaRPr kumimoji="1" lang="ja-JP" altLang="en-US"/>
          </a:p>
        </p:txBody>
      </p:sp>
    </p:spTree>
    <p:extLst>
      <p:ext uri="{BB962C8B-B14F-4D97-AF65-F5344CB8AC3E}">
        <p14:creationId xmlns:p14="http://schemas.microsoft.com/office/powerpoint/2010/main" val="232772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540B77F-195B-45FE-875D-5DFD28E29B25}"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428054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a:noFill/>
          <a:ln/>
        </p:spPr>
        <p:txBody>
          <a:bodyPr/>
          <a:lstStyle/>
          <a:p>
            <a:pPr eaLnBrk="1" hangingPunct="1">
              <a:spcBef>
                <a:spcPct val="0"/>
              </a:spcBef>
            </a:pPr>
            <a:endParaRPr lang="ja-JP" altLang="en-US" dirty="0">
              <a:latin typeface="メイリオ" panose="020B0604030504040204" pitchFamily="50" charset="-128"/>
              <a:ea typeface="メイリオ" panose="020B0604030504040204" pitchFamily="50" charset="-128"/>
            </a:endParaRPr>
          </a:p>
        </p:txBody>
      </p:sp>
      <p:sp>
        <p:nvSpPr>
          <p:cNvPr id="23555" name="スライド番号プレースホルダー 3"/>
          <p:cNvSpPr>
            <a:spLocks noGrp="1"/>
          </p:cNvSpPr>
          <p:nvPr>
            <p:ph type="sldNum" sz="quarter" idx="5"/>
          </p:nvPr>
        </p:nvSpPr>
        <p:spPr>
          <a:noFill/>
        </p:spPr>
        <p:txBody>
          <a:bodyPr/>
          <a:lstStyle/>
          <a:p>
            <a:fld id="{AAA81C69-1E5C-4BAF-A9C9-5A229F81D3AE}" type="slidenum">
              <a:rPr lang="ja-JP" altLang="en-US" smtClean="0">
                <a:solidFill>
                  <a:prstClr val="black"/>
                </a:solidFill>
              </a:rPr>
              <a:pPr/>
              <a:t>2</a:t>
            </a:fld>
            <a:endParaRPr lang="en-US" altLang="ja-JP" dirty="0">
              <a:solidFill>
                <a:prstClr val="black"/>
              </a:solidFill>
            </a:endParaRPr>
          </a:p>
        </p:txBody>
      </p:sp>
    </p:spTree>
    <p:extLst>
      <p:ext uri="{BB962C8B-B14F-4D97-AF65-F5344CB8AC3E}">
        <p14:creationId xmlns:p14="http://schemas.microsoft.com/office/powerpoint/2010/main" val="170842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540B77F-195B-45FE-875D-5DFD28E29B25}" type="slidenum">
              <a:rPr kumimoji="1" lang="ja-JP" altLang="en-US" smtClean="0"/>
              <a:t>3</a:t>
            </a:fld>
            <a:endParaRPr kumimoji="1" lang="ja-JP" altLang="en-US"/>
          </a:p>
        </p:txBody>
      </p:sp>
    </p:spTree>
    <p:extLst>
      <p:ext uri="{BB962C8B-B14F-4D97-AF65-F5344CB8AC3E}">
        <p14:creationId xmlns:p14="http://schemas.microsoft.com/office/powerpoint/2010/main" val="150643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a:noFill/>
          <a:ln/>
        </p:spPr>
        <p:txBody>
          <a:bodyPr/>
          <a:lstStyle/>
          <a:p>
            <a:pPr eaLnBrk="1" hangingPunct="1">
              <a:spcBef>
                <a:spcPct val="0"/>
              </a:spcBef>
            </a:pPr>
            <a:endParaRPr lang="ja-JP" altLang="en-US" dirty="0">
              <a:latin typeface="メイリオ" panose="020B0604030504040204" pitchFamily="50" charset="-128"/>
              <a:ea typeface="メイリオ" panose="020B0604030504040204" pitchFamily="50" charset="-128"/>
            </a:endParaRPr>
          </a:p>
        </p:txBody>
      </p:sp>
      <p:sp>
        <p:nvSpPr>
          <p:cNvPr id="23555" name="スライド番号プレースホルダー 3"/>
          <p:cNvSpPr>
            <a:spLocks noGrp="1"/>
          </p:cNvSpPr>
          <p:nvPr>
            <p:ph type="sldNum" sz="quarter" idx="5"/>
          </p:nvPr>
        </p:nvSpPr>
        <p:spPr>
          <a:noFill/>
        </p:spPr>
        <p:txBody>
          <a:bodyPr/>
          <a:lstStyle/>
          <a:p>
            <a:fld id="{AAA81C69-1E5C-4BAF-A9C9-5A229F81D3AE}" type="slidenum">
              <a:rPr lang="ja-JP" altLang="en-US" smtClean="0">
                <a:solidFill>
                  <a:prstClr val="black"/>
                </a:solidFill>
              </a:rPr>
              <a:pPr/>
              <a:t>4</a:t>
            </a:fld>
            <a:endParaRPr lang="en-US" altLang="ja-JP" dirty="0">
              <a:solidFill>
                <a:prstClr val="black"/>
              </a:solidFill>
            </a:endParaRPr>
          </a:p>
        </p:txBody>
      </p:sp>
    </p:spTree>
    <p:extLst>
      <p:ext uri="{BB962C8B-B14F-4D97-AF65-F5344CB8AC3E}">
        <p14:creationId xmlns:p14="http://schemas.microsoft.com/office/powerpoint/2010/main" val="1396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a:noFill/>
          <a:ln/>
        </p:spPr>
        <p:txBody>
          <a:bodyPr/>
          <a:lstStyle/>
          <a:p>
            <a:pPr marL="0" indent="0">
              <a:spcBef>
                <a:spcPct val="0"/>
              </a:spcBef>
              <a:buFont typeface="Wingdings" panose="05000000000000000000" pitchFamily="2" charset="2"/>
              <a:buNone/>
            </a:pPr>
            <a:endParaRPr lang="ja-JP" altLang="en-US" sz="1100" dirty="0">
              <a:latin typeface="メイリオ" panose="020B0604030504040204" pitchFamily="50" charset="-128"/>
              <a:ea typeface="メイリオ" panose="020B0604030504040204" pitchFamily="50" charset="-128"/>
            </a:endParaRPr>
          </a:p>
        </p:txBody>
      </p:sp>
      <p:sp>
        <p:nvSpPr>
          <p:cNvPr id="23555" name="スライド番号プレースホルダー 3"/>
          <p:cNvSpPr>
            <a:spLocks noGrp="1"/>
          </p:cNvSpPr>
          <p:nvPr>
            <p:ph type="sldNum" sz="quarter" idx="5"/>
          </p:nvPr>
        </p:nvSpPr>
        <p:spPr>
          <a:noFill/>
        </p:spPr>
        <p:txBody>
          <a:bodyPr/>
          <a:lstStyle/>
          <a:p>
            <a:fld id="{AAA81C69-1E5C-4BAF-A9C9-5A229F81D3AE}" type="slidenum">
              <a:rPr lang="ja-JP" altLang="en-US" smtClean="0">
                <a:solidFill>
                  <a:prstClr val="black"/>
                </a:solidFill>
              </a:rPr>
              <a:pPr/>
              <a:t>5</a:t>
            </a:fld>
            <a:endParaRPr lang="en-US" altLang="ja-JP" dirty="0">
              <a:solidFill>
                <a:prstClr val="black"/>
              </a:solidFill>
            </a:endParaRPr>
          </a:p>
        </p:txBody>
      </p:sp>
    </p:spTree>
    <p:extLst>
      <p:ext uri="{BB962C8B-B14F-4D97-AF65-F5344CB8AC3E}">
        <p14:creationId xmlns:p14="http://schemas.microsoft.com/office/powerpoint/2010/main" val="1396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a:noFill/>
          <a:ln/>
        </p:spPr>
        <p:txBody>
          <a:bodyPr/>
          <a:lstStyle/>
          <a:p>
            <a:pPr marL="0" indent="0">
              <a:spcBef>
                <a:spcPct val="0"/>
              </a:spcBef>
              <a:buFont typeface="Wingdings" panose="05000000000000000000" pitchFamily="2" charset="2"/>
              <a:buNone/>
            </a:pPr>
            <a:endParaRPr lang="ja-JP" altLang="en-US" dirty="0" smtClean="0">
              <a:latin typeface="メイリオ" panose="020B0604030504040204" pitchFamily="50" charset="-128"/>
              <a:ea typeface="メイリオ" panose="020B0604030504040204" pitchFamily="50" charset="-128"/>
            </a:endParaRPr>
          </a:p>
        </p:txBody>
      </p:sp>
      <p:sp>
        <p:nvSpPr>
          <p:cNvPr id="23555" name="スライド番号プレースホルダー 3"/>
          <p:cNvSpPr>
            <a:spLocks noGrp="1"/>
          </p:cNvSpPr>
          <p:nvPr>
            <p:ph type="sldNum" sz="quarter" idx="5"/>
          </p:nvPr>
        </p:nvSpPr>
        <p:spPr>
          <a:noFill/>
        </p:spPr>
        <p:txBody>
          <a:bodyPr/>
          <a:lstStyle/>
          <a:p>
            <a:fld id="{AAA81C69-1E5C-4BAF-A9C9-5A229F81D3AE}" type="slidenum">
              <a:rPr lang="ja-JP" altLang="en-US" smtClean="0">
                <a:solidFill>
                  <a:prstClr val="black"/>
                </a:solidFill>
              </a:rPr>
              <a:pPr/>
              <a:t>6</a:t>
            </a:fld>
            <a:endParaRPr lang="en-US" altLang="ja-JP" dirty="0">
              <a:solidFill>
                <a:prstClr val="black"/>
              </a:solidFill>
            </a:endParaRPr>
          </a:p>
        </p:txBody>
      </p:sp>
    </p:spTree>
    <p:extLst>
      <p:ext uri="{BB962C8B-B14F-4D97-AF65-F5344CB8AC3E}">
        <p14:creationId xmlns:p14="http://schemas.microsoft.com/office/powerpoint/2010/main" val="179749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a:noFill/>
          <a:ln/>
        </p:spPr>
        <p:txBody>
          <a:bodyPr/>
          <a:lstStyle/>
          <a:p>
            <a:pPr marL="0" indent="0">
              <a:spcBef>
                <a:spcPct val="0"/>
              </a:spcBef>
              <a:buFont typeface="Wingdings" panose="05000000000000000000" pitchFamily="2" charset="2"/>
              <a:buNone/>
            </a:pPr>
            <a:endParaRPr lang="ja-JP" altLang="en-US" dirty="0" smtClean="0">
              <a:latin typeface="メイリオ" panose="020B0604030504040204" pitchFamily="50" charset="-128"/>
              <a:ea typeface="メイリオ" panose="020B0604030504040204" pitchFamily="50" charset="-128"/>
            </a:endParaRPr>
          </a:p>
        </p:txBody>
      </p:sp>
      <p:sp>
        <p:nvSpPr>
          <p:cNvPr id="23555" name="スライド番号プレースホルダー 3"/>
          <p:cNvSpPr>
            <a:spLocks noGrp="1"/>
          </p:cNvSpPr>
          <p:nvPr>
            <p:ph type="sldNum" sz="quarter" idx="5"/>
          </p:nvPr>
        </p:nvSpPr>
        <p:spPr>
          <a:noFill/>
        </p:spPr>
        <p:txBody>
          <a:bodyPr/>
          <a:lstStyle/>
          <a:p>
            <a:fld id="{AAA81C69-1E5C-4BAF-A9C9-5A229F81D3AE}" type="slidenum">
              <a:rPr lang="ja-JP" altLang="en-US" smtClean="0">
                <a:solidFill>
                  <a:prstClr val="black"/>
                </a:solidFill>
              </a:rPr>
              <a:pPr/>
              <a:t>7</a:t>
            </a:fld>
            <a:endParaRPr lang="en-US" altLang="ja-JP" dirty="0">
              <a:solidFill>
                <a:prstClr val="black"/>
              </a:solidFill>
            </a:endParaRPr>
          </a:p>
        </p:txBody>
      </p:sp>
    </p:spTree>
    <p:extLst>
      <p:ext uri="{BB962C8B-B14F-4D97-AF65-F5344CB8AC3E}">
        <p14:creationId xmlns:p14="http://schemas.microsoft.com/office/powerpoint/2010/main" val="245332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a:xfrm>
            <a:off x="594456" y="4715154"/>
            <a:ext cx="5608764" cy="4466987"/>
          </a:xfrm>
          <a:noFill/>
          <a:ln/>
        </p:spPr>
        <p:txBody>
          <a:body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555" name="スライド番号プレースホルダー 3"/>
          <p:cNvSpPr>
            <a:spLocks noGrp="1"/>
          </p:cNvSpPr>
          <p:nvPr>
            <p:ph type="sldNum" sz="quarter" idx="5"/>
          </p:nvPr>
        </p:nvSpPr>
        <p:spPr>
          <a:noFill/>
        </p:spPr>
        <p:txBody>
          <a:bodyPr/>
          <a:lstStyle/>
          <a:p>
            <a:fld id="{AAA81C69-1E5C-4BAF-A9C9-5A229F81D3AE}" type="slidenum">
              <a:rPr lang="ja-JP" altLang="en-US" smtClean="0">
                <a:solidFill>
                  <a:prstClr val="black"/>
                </a:solidFill>
              </a:rPr>
              <a:pPr/>
              <a:t>8</a:t>
            </a:fld>
            <a:endParaRPr lang="en-US" altLang="ja-JP" dirty="0">
              <a:solidFill>
                <a:prstClr val="black"/>
              </a:solidFill>
            </a:endParaRPr>
          </a:p>
        </p:txBody>
      </p:sp>
    </p:spTree>
    <p:extLst>
      <p:ext uri="{BB962C8B-B14F-4D97-AF65-F5344CB8AC3E}">
        <p14:creationId xmlns:p14="http://schemas.microsoft.com/office/powerpoint/2010/main" val="270165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540B77F-195B-45FE-875D-5DFD28E29B25}" type="slidenum">
              <a:rPr kumimoji="1" lang="ja-JP" altLang="en-US" smtClean="0"/>
              <a:t>9</a:t>
            </a:fld>
            <a:endParaRPr kumimoji="1" lang="ja-JP" altLang="en-US"/>
          </a:p>
        </p:txBody>
      </p:sp>
    </p:spTree>
    <p:extLst>
      <p:ext uri="{BB962C8B-B14F-4D97-AF65-F5344CB8AC3E}">
        <p14:creationId xmlns:p14="http://schemas.microsoft.com/office/powerpoint/2010/main" val="224659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657EB91-19DD-448F-9138-D9C7653A4A8C}"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333253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8AB651E-8038-4EFC-922F-D4CB0A0BF5D5}"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132583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E681FB-BDDE-4E3E-BF63-C71D880528A9}"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275167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8BCB8CCD-F11E-4079-9838-A56B2B14A7B4}" type="datetime1">
              <a:rPr lang="ja-JP" altLang="en-US" smtClean="0">
                <a:solidFill>
                  <a:prstClr val="black"/>
                </a:solidFill>
              </a:rPr>
              <a:t>2019/1/22</a:t>
            </a:fld>
            <a:endParaRPr lang="ja-JP" altLang="en-US">
              <a:solidFill>
                <a:prstClr val="black"/>
              </a:solidFill>
            </a:endParaRPr>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altLang="ja-JP">
                <a:solidFill>
                  <a:prstClr val="black">
                    <a:tint val="75000"/>
                  </a:prstClr>
                </a:solidFill>
              </a:rPr>
              <a:t>page. </a:t>
            </a:r>
            <a:fld id="{FF238B21-05F3-4222-BEEA-3A3D0492266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7029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4C74BF24-F88F-40B8-9606-D6F2DBECE0AD}" type="datetime1">
              <a:rPr lang="ja-JP" altLang="en-US" smtClean="0">
                <a:solidFill>
                  <a:prstClr val="black"/>
                </a:solidFill>
              </a:rPr>
              <a:t>2019/1/22</a:t>
            </a:fld>
            <a:endParaRPr lang="ja-JP" altLang="en-US">
              <a:solidFill>
                <a:prstClr val="black"/>
              </a:solidFill>
            </a:endParaRPr>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D536352-4FF8-40CD-B569-1E5993589CC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2080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95DA8138-4174-47B1-A69E-E23967C099A3}" type="datetime1">
              <a:rPr lang="ja-JP" altLang="en-US" smtClean="0">
                <a:solidFill>
                  <a:prstClr val="black"/>
                </a:solidFill>
              </a:rPr>
              <a:t>2019/1/22</a:t>
            </a:fld>
            <a:endParaRPr lang="ja-JP" altLang="en-US">
              <a:solidFill>
                <a:prstClr val="black"/>
              </a:solidFill>
            </a:endParaRPr>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C6A4AB4-99BC-444F-898A-87835E8F8B5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7576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66675A5C-770A-4C96-8D96-B0213ABD99D9}" type="datetime1">
              <a:rPr lang="ja-JP" altLang="en-US" smtClean="0">
                <a:solidFill>
                  <a:prstClr val="black"/>
                </a:solidFill>
              </a:rPr>
              <a:t>2019/1/22</a:t>
            </a:fld>
            <a:endParaRPr lang="ja-JP" altLang="en-US">
              <a:solidFill>
                <a:prstClr val="black"/>
              </a:solidFill>
            </a:endParaRPr>
          </a:p>
        </p:txBody>
      </p:sp>
      <p:sp>
        <p:nvSpPr>
          <p:cNvPr id="6" name="Footer Placeholder 5"/>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55C4478B-640C-4F1D-9DDB-75389D338E8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58031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6023B982-0DF9-4B2B-8917-962D214E4FFC}" type="datetime1">
              <a:rPr lang="ja-JP" altLang="en-US" smtClean="0">
                <a:solidFill>
                  <a:prstClr val="black"/>
                </a:solidFill>
              </a:rPr>
              <a:t>2019/1/22</a:t>
            </a:fld>
            <a:endParaRPr lang="ja-JP" altLang="en-US">
              <a:solidFill>
                <a:prstClr val="black"/>
              </a:solidFill>
            </a:endParaRPr>
          </a:p>
        </p:txBody>
      </p:sp>
      <p:sp>
        <p:nvSpPr>
          <p:cNvPr id="8" name="Footer Placeholder 7"/>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FF4D399-4DA6-40F3-AB72-3723E9DF045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57165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8E5843D5-DECB-4036-82DB-AB77DD4A9A84}" type="datetime1">
              <a:rPr lang="ja-JP" altLang="en-US" smtClean="0">
                <a:solidFill>
                  <a:prstClr val="black"/>
                </a:solidFill>
              </a:rPr>
              <a:t>2019/1/22</a:t>
            </a:fld>
            <a:endParaRPr lang="ja-JP" altLang="en-US">
              <a:solidFill>
                <a:prstClr val="black"/>
              </a:solidFill>
            </a:endParaRPr>
          </a:p>
        </p:txBody>
      </p:sp>
      <p:sp>
        <p:nvSpPr>
          <p:cNvPr id="4" name="Footer Placeholder 3"/>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56902142-13E0-42DC-BAEF-684F35040C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60930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8D16D1DF-8BAE-4281-9AE6-1B2E45C22CA8}" type="datetime1">
              <a:rPr lang="ja-JP" altLang="en-US" smtClean="0">
                <a:solidFill>
                  <a:prstClr val="black"/>
                </a:solidFill>
              </a:rPr>
              <a:t>2019/1/22</a:t>
            </a:fld>
            <a:endParaRPr lang="ja-JP" altLang="en-US">
              <a:solidFill>
                <a:prstClr val="black"/>
              </a:solidFill>
            </a:endParaRPr>
          </a:p>
        </p:txBody>
      </p:sp>
      <p:sp>
        <p:nvSpPr>
          <p:cNvPr id="3" name="Footer Placeholder 2"/>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97F2C746-6E81-472E-B276-D3C8EF830AF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81545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0B32EA07-6DCF-4064-BB8C-87B521718581}" type="datetime1">
              <a:rPr lang="ja-JP" altLang="en-US" smtClean="0">
                <a:solidFill>
                  <a:prstClr val="black"/>
                </a:solidFill>
              </a:rPr>
              <a:t>2019/1/22</a:t>
            </a:fld>
            <a:endParaRPr lang="ja-JP" altLang="en-US">
              <a:solidFill>
                <a:prstClr val="black"/>
              </a:solidFill>
            </a:endParaRPr>
          </a:p>
        </p:txBody>
      </p:sp>
      <p:sp>
        <p:nvSpPr>
          <p:cNvPr id="6" name="Footer Placeholder 5"/>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45B66456-0935-4B88-95CB-D03B32ADBCF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7453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97D19F-3F6E-4086-A521-024A98C50AE7}"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4099996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69AC5D6E-1AEA-4B7E-9E63-F928D772BFE9}" type="datetime1">
              <a:rPr lang="ja-JP" altLang="en-US" smtClean="0">
                <a:solidFill>
                  <a:prstClr val="black"/>
                </a:solidFill>
              </a:rPr>
              <a:t>2019/1/22</a:t>
            </a:fld>
            <a:endParaRPr lang="ja-JP" altLang="en-US">
              <a:solidFill>
                <a:prstClr val="black"/>
              </a:solidFill>
            </a:endParaRPr>
          </a:p>
        </p:txBody>
      </p:sp>
      <p:sp>
        <p:nvSpPr>
          <p:cNvPr id="6" name="Footer Placeholder 5"/>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5A2C1D5A-DB19-4527-9654-43733BA19F1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96156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831B47D1-6879-427B-9974-19D192888E9F}" type="datetime1">
              <a:rPr lang="ja-JP" altLang="en-US" smtClean="0">
                <a:solidFill>
                  <a:prstClr val="black"/>
                </a:solidFill>
              </a:rPr>
              <a:t>2019/1/22</a:t>
            </a:fld>
            <a:endParaRPr lang="ja-JP" altLang="en-US">
              <a:solidFill>
                <a:prstClr val="black"/>
              </a:solidFill>
            </a:endParaRPr>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52099C7-E687-42A8-B87F-55366014A8F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42669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0"/>
            <a:ext cx="2228850" cy="365125"/>
          </a:xfrm>
          <a:prstGeom prst="rect">
            <a:avLst/>
          </a:prstGeom>
        </p:spPr>
        <p:txBody>
          <a:bodyPr/>
          <a:lstStyle>
            <a:lvl1pPr fontAlgn="auto">
              <a:spcBef>
                <a:spcPts val="0"/>
              </a:spcBef>
              <a:spcAft>
                <a:spcPts val="0"/>
              </a:spcAft>
              <a:defRPr sz="1800">
                <a:latin typeface="+mn-lt"/>
                <a:ea typeface="+mn-ea"/>
              </a:defRPr>
            </a:lvl1pPr>
          </a:lstStyle>
          <a:p>
            <a:pPr>
              <a:defRPr/>
            </a:pPr>
            <a:fld id="{E64AE16C-54C9-432F-B57D-7EAF3216CFB6}" type="datetime1">
              <a:rPr lang="ja-JP" altLang="en-US" smtClean="0">
                <a:solidFill>
                  <a:prstClr val="black"/>
                </a:solidFill>
              </a:rPr>
              <a:t>2019/1/22</a:t>
            </a:fld>
            <a:endParaRPr lang="ja-JP" altLang="en-US">
              <a:solidFill>
                <a:prstClr val="black"/>
              </a:solidFill>
            </a:endParaRPr>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lvl1pPr fontAlgn="auto">
              <a:spcBef>
                <a:spcPts val="0"/>
              </a:spcBef>
              <a:spcAft>
                <a:spcPts val="0"/>
              </a:spcAft>
              <a:defRPr sz="1800">
                <a:latin typeface="+mn-lt"/>
                <a:ea typeface="+mn-ea"/>
              </a:defRPr>
            </a:lvl1pPr>
          </a:lstStyle>
          <a:p>
            <a:pPr>
              <a:defRPr/>
            </a:pPr>
            <a:endParaRPr lang="ja-JP"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B0340F2-114A-44F2-B372-34B5A3AAD4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59712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5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2901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4218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6656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217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2658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14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604D8C4-6BFA-4CE9-B319-12CAFBA1DCC2}"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611060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471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6870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517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513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4A9EE9-6BE5-4868-A327-0D8FD02565CA}"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185356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D9EE176-436F-4563-BE6C-0FB1DDC6F9A7}" type="datetime1">
              <a:rPr kumimoji="1" lang="ja-JP" altLang="en-US" smtClean="0"/>
              <a:t>2019/1/22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41710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09B0BF8-F32D-4404-AB86-09DB75891D89}" type="datetime1">
              <a:rPr kumimoji="1" lang="ja-JP" altLang="en-US" smtClean="0"/>
              <a:t>2019/1/22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81557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1D6BE5F-503C-4F10-9AF9-5CDAD0735E8A}" type="datetime1">
              <a:rPr kumimoji="1" lang="ja-JP" altLang="en-US" smtClean="0"/>
              <a:t>2019/1/22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74417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9F8A725-F8B8-441F-B656-4E35C3DED6D8}"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387371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9C9140-3BC0-43A1-B33D-BBC2F9080D66}"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137130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6EAD1-E986-4456-8838-73356D8B2019}" type="datetime1">
              <a:rPr kumimoji="1" lang="ja-JP" altLang="en-US" smtClean="0"/>
              <a:t>2019/1/22</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055D7-ACC0-4196-9136-B0F8FF198BDF}" type="slidenum">
              <a:rPr kumimoji="1" lang="ja-JP" altLang="en-US" smtClean="0"/>
              <a:t>‹#›</a:t>
            </a:fld>
            <a:endParaRPr kumimoji="1" lang="ja-JP" altLang="en-US"/>
          </a:p>
        </p:txBody>
      </p:sp>
    </p:spTree>
    <p:extLst>
      <p:ext uri="{BB962C8B-B14F-4D97-AF65-F5344CB8AC3E}">
        <p14:creationId xmlns:p14="http://schemas.microsoft.com/office/powerpoint/2010/main" val="207118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838575" y="6534150"/>
            <a:ext cx="22288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altLang="ja-JP">
                <a:solidFill>
                  <a:prstClr val="black">
                    <a:tint val="75000"/>
                  </a:prstClr>
                </a:solidFill>
              </a:rPr>
              <a:t>page.</a:t>
            </a:r>
            <a:fld id="{40C75235-97CF-42B7-A3E2-D8F8C3CED9B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63762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a:ea typeface="ＭＳ Ｐゴシック" charset="-128"/>
        </a:defRPr>
      </a:lvl2pPr>
      <a:lvl3pPr algn="l" rtl="0" eaLnBrk="0" fontAlgn="base" hangingPunct="0">
        <a:lnSpc>
          <a:spcPct val="90000"/>
        </a:lnSpc>
        <a:spcBef>
          <a:spcPct val="0"/>
        </a:spcBef>
        <a:spcAft>
          <a:spcPct val="0"/>
        </a:spcAft>
        <a:defRPr kumimoji="1" sz="4400">
          <a:solidFill>
            <a:schemeClr val="tx1"/>
          </a:solidFill>
          <a:latin typeface="Calibri Light"/>
          <a:ea typeface="ＭＳ Ｐゴシック" charset="-128"/>
        </a:defRPr>
      </a:lvl3pPr>
      <a:lvl4pPr algn="l" rtl="0" eaLnBrk="0" fontAlgn="base" hangingPunct="0">
        <a:lnSpc>
          <a:spcPct val="90000"/>
        </a:lnSpc>
        <a:spcBef>
          <a:spcPct val="0"/>
        </a:spcBef>
        <a:spcAft>
          <a:spcPct val="0"/>
        </a:spcAft>
        <a:defRPr kumimoji="1" sz="4400">
          <a:solidFill>
            <a:schemeClr val="tx1"/>
          </a:solidFill>
          <a:latin typeface="Calibri Light"/>
          <a:ea typeface="ＭＳ Ｐゴシック" charset="-128"/>
        </a:defRPr>
      </a:lvl4pPr>
      <a:lvl5pPr algn="l" rtl="0" eaLnBrk="0" fontAlgn="base" hangingPunct="0">
        <a:lnSpc>
          <a:spcPct val="90000"/>
        </a:lnSpc>
        <a:spcBef>
          <a:spcPct val="0"/>
        </a:spcBef>
        <a:spcAft>
          <a:spcPct val="0"/>
        </a:spcAft>
        <a:defRPr kumimoji="1" sz="4400">
          <a:solidFill>
            <a:schemeClr val="tx1"/>
          </a:solidFill>
          <a:latin typeface="Calibri Light"/>
          <a:ea typeface="ＭＳ Ｐゴシック" charset="-128"/>
        </a:defRPr>
      </a:lvl5pPr>
      <a:lvl6pPr marL="457200" algn="l" rtl="0" fontAlgn="base">
        <a:lnSpc>
          <a:spcPct val="90000"/>
        </a:lnSpc>
        <a:spcBef>
          <a:spcPct val="0"/>
        </a:spcBef>
        <a:spcAft>
          <a:spcPct val="0"/>
        </a:spcAft>
        <a:defRPr kumimoji="1" sz="4400">
          <a:solidFill>
            <a:schemeClr val="tx1"/>
          </a:solidFill>
          <a:latin typeface="Calibri Light"/>
          <a:ea typeface="ＭＳ Ｐゴシック" charset="-128"/>
        </a:defRPr>
      </a:lvl6pPr>
      <a:lvl7pPr marL="914400" algn="l" rtl="0" fontAlgn="base">
        <a:lnSpc>
          <a:spcPct val="90000"/>
        </a:lnSpc>
        <a:spcBef>
          <a:spcPct val="0"/>
        </a:spcBef>
        <a:spcAft>
          <a:spcPct val="0"/>
        </a:spcAft>
        <a:defRPr kumimoji="1" sz="4400">
          <a:solidFill>
            <a:schemeClr val="tx1"/>
          </a:solidFill>
          <a:latin typeface="Calibri Light"/>
          <a:ea typeface="ＭＳ Ｐゴシック" charset="-128"/>
        </a:defRPr>
      </a:lvl7pPr>
      <a:lvl8pPr marL="1371600" algn="l" rtl="0" fontAlgn="base">
        <a:lnSpc>
          <a:spcPct val="90000"/>
        </a:lnSpc>
        <a:spcBef>
          <a:spcPct val="0"/>
        </a:spcBef>
        <a:spcAft>
          <a:spcPct val="0"/>
        </a:spcAft>
        <a:defRPr kumimoji="1" sz="4400">
          <a:solidFill>
            <a:schemeClr val="tx1"/>
          </a:solidFill>
          <a:latin typeface="Calibri Light"/>
          <a:ea typeface="ＭＳ Ｐゴシック" charset="-128"/>
        </a:defRPr>
      </a:lvl8pPr>
      <a:lvl9pPr marL="1828800" algn="l" rtl="0" fontAlgn="base">
        <a:lnSpc>
          <a:spcPct val="90000"/>
        </a:lnSpc>
        <a:spcBef>
          <a:spcPct val="0"/>
        </a:spcBef>
        <a:spcAft>
          <a:spcPct val="0"/>
        </a:spcAft>
        <a:defRPr kumimoji="1" sz="4400">
          <a:solidFill>
            <a:schemeClr val="tx1"/>
          </a:solidFill>
          <a:latin typeface="Calibri Light"/>
          <a:ea typeface="ＭＳ Ｐゴシック"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000C4-A35F-4A64-BDE9-6285A247B597}" type="datetimeFigureOut">
              <a:rPr lang="ja-JP" altLang="en-US" smtClean="0">
                <a:solidFill>
                  <a:prstClr val="black">
                    <a:tint val="75000"/>
                  </a:prstClr>
                </a:solidFill>
              </a:rPr>
              <a:pPr/>
              <a:t>2019/1/22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055D7-ACC0-4196-9136-B0F8FF198B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53973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hyperlink" Target="http://www.cdnews.com.tw/cdnews_site/docDetail.jsp?coluid=121&amp;docid=104416378" TargetMode="External"/><Relationship Id="rId5" Type="http://schemas.openxmlformats.org/officeDocument/2006/relationships/hyperlink" Target="http://www.cna.com.tw/news/ahel/201711210299-1.aspx" TargetMode="External"/><Relationship Id="rId4" Type="http://schemas.openxmlformats.org/officeDocument/2006/relationships/hyperlink" Target="https://www.bigfang.tw/blog/post/315768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45.png"/><Relationship Id="rId1" Type="http://schemas.openxmlformats.org/officeDocument/2006/relationships/slideLayout" Target="../slideLayouts/slideLayout2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emf"/><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2.jpeg"/><Relationship Id="rId9" Type="http://schemas.openxmlformats.org/officeDocument/2006/relationships/image" Target="../media/image38.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276476"/>
            <a:ext cx="9905999" cy="11890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大阪・光の饗宴</a:t>
            </a:r>
            <a:r>
              <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について</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Picture 3"/>
          <p:cNvPicPr>
            <a:picLocks noChangeAspect="1" noChangeArrowheads="1"/>
          </p:cNvPicPr>
          <p:nvPr/>
        </p:nvPicPr>
        <p:blipFill>
          <a:blip r:embed="rId3"/>
          <a:srcRect/>
          <a:stretch>
            <a:fillRect/>
          </a:stretch>
        </p:blipFill>
        <p:spPr bwMode="auto">
          <a:xfrm>
            <a:off x="1073829" y="2289751"/>
            <a:ext cx="1172337" cy="1172337"/>
          </a:xfrm>
          <a:prstGeom prst="rect">
            <a:avLst/>
          </a:prstGeom>
          <a:noFill/>
          <a:ln w="9525">
            <a:noFill/>
            <a:miter lim="800000"/>
            <a:headEnd/>
            <a:tailEnd/>
          </a:ln>
        </p:spPr>
      </p:pic>
      <p:sp>
        <p:nvSpPr>
          <p:cNvPr id="7" name="テキスト ボックス 7"/>
          <p:cNvSpPr txBox="1">
            <a:spLocks noChangeArrowheads="1"/>
          </p:cNvSpPr>
          <p:nvPr/>
        </p:nvSpPr>
        <p:spPr bwMode="auto">
          <a:xfrm>
            <a:off x="1575286" y="5646240"/>
            <a:ext cx="6719195" cy="400110"/>
          </a:xfrm>
          <a:prstGeom prst="rect">
            <a:avLst/>
          </a:prstGeom>
          <a:noFill/>
          <a:ln w="9525">
            <a:noFill/>
            <a:miter lim="800000"/>
            <a:headEnd/>
            <a:tailEnd/>
          </a:ln>
        </p:spPr>
        <p:txBody>
          <a:bodyPr wrap="square">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６日　</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7"/>
          <p:cNvSpPr txBox="1">
            <a:spLocks noChangeArrowheads="1"/>
          </p:cNvSpPr>
          <p:nvPr/>
        </p:nvSpPr>
        <p:spPr bwMode="auto">
          <a:xfrm>
            <a:off x="1591677" y="6150296"/>
            <a:ext cx="6719195" cy="400110"/>
          </a:xfrm>
          <a:prstGeom prst="rect">
            <a:avLst/>
          </a:prstGeom>
          <a:noFill/>
          <a:ln w="9525">
            <a:noFill/>
            <a:miter lim="800000"/>
            <a:headEnd/>
            <a:tailEnd/>
          </a:ln>
        </p:spPr>
        <p:txBody>
          <a:bodyPr wrap="square">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大阪・光の饗宴実行委員会　</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3"/>
          <p:cNvSpPr txBox="1"/>
          <p:nvPr/>
        </p:nvSpPr>
        <p:spPr>
          <a:xfrm>
            <a:off x="7761634" y="736061"/>
            <a:ext cx="1950601" cy="369332"/>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p>
            <a:pPr marL="174625" indent="-174625" algn="r"/>
            <a:r>
              <a:rPr lang="ja-JP" altLang="en-US" sz="1200" kern="100" spc="-100" dirty="0" smtClean="0">
                <a:latin typeface="Meiryo UI" panose="020B0604030504040204" pitchFamily="50" charset="-128"/>
                <a:ea typeface="Meiryo UI" panose="020B0604030504040204" pitchFamily="50" charset="-128"/>
                <a:cs typeface="Times New Roman" panose="02020603050405020304" pitchFamily="18" charset="0"/>
              </a:rPr>
              <a:t> 水と光のまちづくり推進会議資料</a:t>
            </a:r>
            <a:endParaRPr lang="en-US" altLang="ja-JP" sz="12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平成２９年１２月２６日</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p:cNvSpPr txBox="1"/>
          <p:nvPr/>
        </p:nvSpPr>
        <p:spPr>
          <a:xfrm>
            <a:off x="8878251" y="262783"/>
            <a:ext cx="833984" cy="369332"/>
          </a:xfrm>
          <a:prstGeom prst="rect">
            <a:avLst/>
          </a:prstGeom>
          <a:noFill/>
          <a:ln>
            <a:solidFill>
              <a:schemeClr val="tx1"/>
            </a:solidFill>
          </a:ln>
        </p:spPr>
        <p:txBody>
          <a:bodyPr wrap="square" rtlCol="0">
            <a:spAutoFit/>
          </a:bodyPr>
          <a:lstStyle/>
          <a:p>
            <a:r>
              <a:rPr kumimoji="1" lang="ja-JP" altLang="en-US" dirty="0" smtClean="0"/>
              <a:t>資料２</a:t>
            </a:r>
            <a:endParaRPr kumimoji="1" lang="ja-JP" altLang="en-US" dirty="0"/>
          </a:p>
        </p:txBody>
      </p:sp>
    </p:spTree>
    <p:extLst>
      <p:ext uri="{BB962C8B-B14F-4D97-AF65-F5344CB8AC3E}">
        <p14:creationId xmlns:p14="http://schemas.microsoft.com/office/powerpoint/2010/main" val="3844891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116793" y="698925"/>
            <a:ext cx="5673995" cy="353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大阪・光の饗宴</a:t>
            </a:r>
            <a:r>
              <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におけるメディア等の掲載実績</a:t>
            </a:r>
            <a:endParaRPr lang="en-US" altLang="ja-JP" sz="11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468123" y="476672"/>
            <a:ext cx="9001125" cy="0"/>
          </a:xfrm>
          <a:prstGeom prst="line">
            <a:avLst/>
          </a:prstGeom>
          <a:ln w="19050">
            <a:solidFill>
              <a:srgbClr val="3A3C95"/>
            </a:solidFill>
          </a:ln>
        </p:spPr>
        <p:style>
          <a:lnRef idx="1">
            <a:schemeClr val="accent1"/>
          </a:lnRef>
          <a:fillRef idx="0">
            <a:schemeClr val="accent1"/>
          </a:fillRef>
          <a:effectRef idx="0">
            <a:schemeClr val="accent1"/>
          </a:effectRef>
          <a:fontRef idx="minor">
            <a:schemeClr val="tx1"/>
          </a:fontRef>
        </p:style>
      </p:cxnSp>
      <p:sp>
        <p:nvSpPr>
          <p:cNvPr id="35" name="テキスト ボックス 5"/>
          <p:cNvSpPr txBox="1">
            <a:spLocks noChangeArrowheads="1"/>
          </p:cNvSpPr>
          <p:nvPr/>
        </p:nvSpPr>
        <p:spPr bwMode="auto">
          <a:xfrm>
            <a:off x="7094864" y="47481"/>
            <a:ext cx="2159566" cy="307777"/>
          </a:xfrm>
          <a:prstGeom prst="rect">
            <a:avLst/>
          </a:prstGeom>
          <a:noFill/>
          <a:ln w="9525">
            <a:noFill/>
            <a:miter lim="800000"/>
            <a:headEnd/>
            <a:tailEnd/>
          </a:ln>
        </p:spPr>
        <p:txBody>
          <a:bodyPr wrap="none">
            <a:spAutoFit/>
          </a:bodyPr>
          <a:lstStyle/>
          <a:p>
            <a:r>
              <a:rPr lang="en-US" altLang="ja-JP" sz="1400" b="1" dirty="0" smtClean="0">
                <a:solidFill>
                  <a:srgbClr val="484C81"/>
                </a:solidFill>
                <a:latin typeface="メイリオ" panose="020B0604030504040204" pitchFamily="50" charset="-128"/>
                <a:ea typeface="メイリオ" panose="020B0604030504040204" pitchFamily="50" charset="-128"/>
              </a:rPr>
              <a:t>【</a:t>
            </a:r>
            <a:r>
              <a:rPr lang="ja-JP" altLang="en-US" sz="1400" b="1" dirty="0" smtClean="0">
                <a:solidFill>
                  <a:srgbClr val="484C81"/>
                </a:solidFill>
                <a:latin typeface="メイリオ" panose="020B0604030504040204" pitchFamily="50" charset="-128"/>
                <a:ea typeface="メイリオ" panose="020B0604030504040204" pitchFamily="50" charset="-128"/>
              </a:rPr>
              <a:t>メディア等掲載実績</a:t>
            </a:r>
            <a:r>
              <a:rPr lang="en-US" altLang="ja-JP" sz="1400" b="1" dirty="0" smtClean="0">
                <a:solidFill>
                  <a:srgbClr val="484C81"/>
                </a:solidFill>
                <a:latin typeface="メイリオ" panose="020B0604030504040204" pitchFamily="50" charset="-128"/>
                <a:ea typeface="メイリオ" panose="020B0604030504040204" pitchFamily="50" charset="-128"/>
              </a:rPr>
              <a:t>】</a:t>
            </a:r>
            <a:endParaRPr lang="ja-JP" altLang="en-US" sz="1400" b="1" dirty="0">
              <a:solidFill>
                <a:srgbClr val="484C81"/>
              </a:solidFill>
              <a:latin typeface="メイリオ" panose="020B0604030504040204" pitchFamily="50" charset="-128"/>
              <a:ea typeface="メイリオ" panose="020B0604030504040204" pitchFamily="50" charset="-128"/>
            </a:endParaRPr>
          </a:p>
        </p:txBody>
      </p:sp>
      <p:sp>
        <p:nvSpPr>
          <p:cNvPr id="22" name="スライド番号プレースホルダー 3"/>
          <p:cNvSpPr txBox="1">
            <a:spLocks/>
          </p:cNvSpPr>
          <p:nvPr/>
        </p:nvSpPr>
        <p:spPr>
          <a:xfrm>
            <a:off x="8985448" y="6669360"/>
            <a:ext cx="911487" cy="191195"/>
          </a:xfrm>
          <a:prstGeom prst="rect">
            <a:avLst/>
          </a:prstGeom>
        </p:spPr>
        <p:txBody>
          <a:bodyPr vert="horz" lIns="95782" tIns="47891" rIns="95782" bIns="47891" rtlCol="0" anchor="ctr"/>
          <a:lstStyle>
            <a:defPPr>
              <a:defRPr lang="ja-JP"/>
            </a:defPPr>
            <a:lvl1pPr marL="0" algn="r" defTabSz="957816" rtl="0" eaLnBrk="1" latinLnBrk="0" hangingPunct="1">
              <a:defRPr kumimoji="1" sz="1300" kern="1200">
                <a:solidFill>
                  <a:schemeClr val="tx1">
                    <a:tint val="75000"/>
                  </a:schemeClr>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ja-JP" altLang="en-US" sz="1100" dirty="0" smtClean="0">
                <a:solidFill>
                  <a:prstClr val="black">
                    <a:tint val="75000"/>
                  </a:prstClr>
                </a:solidFill>
                <a:latin typeface="Arial" panose="020B0604020202020204" pitchFamily="34" charset="0"/>
                <a:cs typeface="Arial" panose="020B0604020202020204" pitchFamily="34" charset="0"/>
              </a:rPr>
              <a:t>９</a:t>
            </a:r>
            <a:endParaRPr lang="ja-JP" altLang="en-US" sz="1100" dirty="0">
              <a:solidFill>
                <a:prstClr val="black">
                  <a:tint val="75000"/>
                </a:prstClr>
              </a:solidFill>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25" b="26491"/>
          <a:stretch/>
        </p:blipFill>
        <p:spPr bwMode="auto">
          <a:xfrm>
            <a:off x="128464" y="44624"/>
            <a:ext cx="1191794" cy="40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表 3"/>
          <p:cNvGraphicFramePr>
            <a:graphicFrameLocks noGrp="1"/>
          </p:cNvGraphicFramePr>
          <p:nvPr>
            <p:extLst>
              <p:ext uri="{D42A27DB-BD31-4B8C-83A1-F6EECF244321}">
                <p14:modId xmlns:p14="http://schemas.microsoft.com/office/powerpoint/2010/main" val="1943455687"/>
              </p:ext>
            </p:extLst>
          </p:nvPr>
        </p:nvGraphicFramePr>
        <p:xfrm>
          <a:off x="1064566" y="1227666"/>
          <a:ext cx="8404683" cy="3235960"/>
        </p:xfrm>
        <a:graphic>
          <a:graphicData uri="http://schemas.openxmlformats.org/drawingml/2006/table">
            <a:tbl>
              <a:tblPr firstRow="1" bandRow="1">
                <a:tableStyleId>{5C22544A-7EE6-4342-B048-85BDC9FD1C3A}</a:tableStyleId>
              </a:tblPr>
              <a:tblGrid>
                <a:gridCol w="302433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716049">
                  <a:extLst>
                    <a:ext uri="{9D8B030D-6E8A-4147-A177-3AD203B41FA5}">
                      <a16:colId xmlns:a16="http://schemas.microsoft.com/office/drawing/2014/main" val="20002"/>
                    </a:ext>
                  </a:extLst>
                </a:gridCol>
              </a:tblGrid>
              <a:tr h="473142">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2017</a:t>
                      </a:r>
                    </a:p>
                    <a:p>
                      <a:pPr algn="ctr"/>
                      <a:r>
                        <a:rPr kumimoji="1" lang="ja-JP" altLang="en-US" dirty="0" smtClean="0"/>
                        <a:t>（</a:t>
                      </a:r>
                      <a:r>
                        <a:rPr kumimoji="1" lang="en-US" altLang="ja-JP" dirty="0" smtClean="0"/>
                        <a:t>12/22</a:t>
                      </a:r>
                      <a:r>
                        <a:rPr kumimoji="1" lang="ja-JP" altLang="en-US" dirty="0" smtClean="0"/>
                        <a:t>時点）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2016</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kumimoji="1" lang="ja-JP" altLang="en-US" dirty="0" smtClean="0"/>
                        <a:t>テレビ</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18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14</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kumimoji="1" lang="ja-JP" altLang="en-US" dirty="0" smtClean="0"/>
                        <a:t>ラジオ</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4</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kumimoji="1" lang="ja-JP" altLang="en-US" dirty="0" smtClean="0"/>
                        <a:t>新聞</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10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12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kumimoji="1" lang="ja-JP" altLang="en-US" dirty="0" smtClean="0"/>
                        <a:t>情報誌等紙媒体</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78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71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kumimoji="1" lang="ja-JP" altLang="en-US" sz="1600" dirty="0" smtClean="0"/>
                        <a:t>パンフレット・チラシ・ポスターなど</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39</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21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kumimoji="1" lang="ja-JP" altLang="en-US" dirty="0" smtClean="0"/>
                        <a:t>ウェブ</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293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190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kumimoji="1" lang="ja-JP" altLang="en-US" dirty="0" smtClean="0"/>
                        <a:t>合計</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r"/>
                      <a:r>
                        <a:rPr kumimoji="1" lang="en-US" altLang="ja-JP" smtClean="0"/>
                        <a:t>442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r"/>
                      <a:r>
                        <a:rPr kumimoji="1" lang="en-US" altLang="ja-JP" dirty="0" smtClean="0"/>
                        <a:t>311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992560" y="4906299"/>
            <a:ext cx="2448272" cy="276999"/>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海外の取扱いの例：</a:t>
            </a:r>
            <a:endParaRPr lang="ja-JP" altLang="en-US" sz="1200" dirty="0">
              <a:solidFill>
                <a:prstClr val="black"/>
              </a:solidFill>
            </a:endParaRPr>
          </a:p>
        </p:txBody>
      </p:sp>
      <p:sp>
        <p:nvSpPr>
          <p:cNvPr id="26" name="テキスト ボックス 25"/>
          <p:cNvSpPr txBox="1"/>
          <p:nvPr/>
        </p:nvSpPr>
        <p:spPr>
          <a:xfrm>
            <a:off x="1856656" y="5183298"/>
            <a:ext cx="7128792" cy="646331"/>
          </a:xfrm>
          <a:prstGeom prst="rect">
            <a:avLst/>
          </a:prstGeom>
          <a:noFill/>
        </p:spPr>
        <p:txBody>
          <a:bodyPr wrap="square" rtlCol="0">
            <a:spAutoFit/>
          </a:bodyPr>
          <a:lstStyle/>
          <a:p>
            <a:r>
              <a:rPr lang="zh-TW" altLang="en-US" sz="1200" dirty="0" smtClean="0">
                <a:solidFill>
                  <a:prstClr val="black"/>
                </a:solidFill>
              </a:rPr>
              <a:t>楽活的大方＠旅行玩楽學</a:t>
            </a:r>
            <a:r>
              <a:rPr lang="ja-JP" altLang="en-US" sz="1200" dirty="0" smtClean="0">
                <a:solidFill>
                  <a:prstClr val="black"/>
                </a:solidFill>
                <a:latin typeface="PMingLiU" panose="02020500000000000000" pitchFamily="18" charset="-120"/>
                <a:ea typeface="PMingLiU" panose="02020500000000000000" pitchFamily="18" charset="-120"/>
              </a:rPr>
              <a:t>・・・</a:t>
            </a:r>
            <a:r>
              <a:rPr lang="en-US" altLang="ja-JP" sz="1200" dirty="0" smtClean="0">
                <a:solidFill>
                  <a:prstClr val="black"/>
                </a:solidFill>
                <a:hlinkClick r:id="rId4"/>
              </a:rPr>
              <a:t>https://www.bigfang.tw/blog/post/31576813</a:t>
            </a:r>
            <a:endParaRPr lang="en-US" altLang="ja-JP" sz="1200" dirty="0" smtClean="0">
              <a:solidFill>
                <a:prstClr val="black"/>
              </a:solidFill>
            </a:endParaRPr>
          </a:p>
          <a:p>
            <a:r>
              <a:rPr lang="en-US" altLang="zh-TW" sz="1200" dirty="0" smtClean="0">
                <a:solidFill>
                  <a:prstClr val="black"/>
                </a:solidFill>
                <a:latin typeface="新細明體"/>
              </a:rPr>
              <a:t>CNA</a:t>
            </a:r>
            <a:r>
              <a:rPr lang="zh-TW" altLang="en-US" sz="1200" dirty="0" smtClean="0">
                <a:solidFill>
                  <a:prstClr val="black"/>
                </a:solidFill>
                <a:latin typeface="新細明體"/>
              </a:rPr>
              <a:t>　</a:t>
            </a:r>
            <a:r>
              <a:rPr lang="zh-TW" altLang="en-US" sz="1200" dirty="0" smtClean="0">
                <a:solidFill>
                  <a:prstClr val="black"/>
                </a:solidFill>
              </a:rPr>
              <a:t>中央通訊社</a:t>
            </a:r>
            <a:r>
              <a:rPr lang="ja-JP" altLang="en-US" sz="1200" dirty="0" smtClean="0">
                <a:solidFill>
                  <a:prstClr val="black"/>
                </a:solidFill>
                <a:latin typeface="PMingLiU" panose="02020500000000000000" pitchFamily="18" charset="-120"/>
                <a:ea typeface="PMingLiU" panose="02020500000000000000" pitchFamily="18" charset="-120"/>
              </a:rPr>
              <a:t>・・・</a:t>
            </a:r>
            <a:r>
              <a:rPr lang="en-US" altLang="ja-JP" sz="1200" dirty="0" smtClean="0">
                <a:solidFill>
                  <a:prstClr val="black"/>
                </a:solidFill>
                <a:hlinkClick r:id="rId5"/>
              </a:rPr>
              <a:t>http://www.cna.com.tw/news/ahel/201711210299-1.aspx</a:t>
            </a:r>
            <a:endParaRPr lang="en-US" altLang="ja-JP" sz="1200" dirty="0" smtClean="0">
              <a:solidFill>
                <a:prstClr val="black"/>
              </a:solidFill>
            </a:endParaRPr>
          </a:p>
          <a:p>
            <a:r>
              <a:rPr lang="ja-JP" altLang="en-US" sz="1200" dirty="0">
                <a:solidFill>
                  <a:prstClr val="black"/>
                </a:solidFill>
                <a:latin typeface="PMingLiU" panose="02020500000000000000" pitchFamily="18" charset="-120"/>
                <a:ea typeface="PMingLiU" panose="02020500000000000000" pitchFamily="18" charset="-120"/>
              </a:rPr>
              <a:t>中央網</a:t>
            </a:r>
            <a:r>
              <a:rPr lang="ja-JP" altLang="en-US" sz="1200" dirty="0" smtClean="0">
                <a:solidFill>
                  <a:prstClr val="black"/>
                </a:solidFill>
                <a:latin typeface="PMingLiU" panose="02020500000000000000" pitchFamily="18" charset="-120"/>
                <a:ea typeface="PMingLiU" panose="02020500000000000000" pitchFamily="18" charset="-120"/>
              </a:rPr>
              <a:t>路報・・・</a:t>
            </a:r>
            <a:r>
              <a:rPr lang="en-US" altLang="ja-JP" sz="1200" dirty="0" smtClean="0">
                <a:solidFill>
                  <a:prstClr val="black"/>
                </a:solidFill>
                <a:hlinkClick r:id="rId6"/>
              </a:rPr>
              <a:t>http</a:t>
            </a:r>
            <a:r>
              <a:rPr lang="en-US" altLang="ja-JP" sz="1200" dirty="0">
                <a:solidFill>
                  <a:prstClr val="black"/>
                </a:solidFill>
                <a:hlinkClick r:id="rId6"/>
              </a:rPr>
              <a:t>://</a:t>
            </a:r>
            <a:r>
              <a:rPr lang="en-US" altLang="ja-JP" sz="1200" dirty="0" smtClean="0">
                <a:solidFill>
                  <a:prstClr val="black"/>
                </a:solidFill>
                <a:hlinkClick r:id="rId6"/>
              </a:rPr>
              <a:t>www.cdnews.com.tw/cdnews_site/docDetail.jsp?coluid=121&amp;docid=104416378</a:t>
            </a:r>
            <a:endParaRPr lang="en-US" altLang="ja-JP" sz="1200" dirty="0" smtClean="0">
              <a:solidFill>
                <a:prstClr val="black"/>
              </a:solidFill>
            </a:endParaRPr>
          </a:p>
        </p:txBody>
      </p:sp>
    </p:spTree>
    <p:extLst>
      <p:ext uri="{BB962C8B-B14F-4D97-AF65-F5344CB8AC3E}">
        <p14:creationId xmlns:p14="http://schemas.microsoft.com/office/powerpoint/2010/main" val="232473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0" y="773113"/>
            <a:ext cx="9906000" cy="0"/>
          </a:xfrm>
          <a:prstGeom prst="line">
            <a:avLst/>
          </a:prstGeom>
          <a:ln w="28575">
            <a:solidFill>
              <a:srgbClr val="484C81"/>
            </a:solidFill>
          </a:ln>
        </p:spPr>
        <p:style>
          <a:lnRef idx="1">
            <a:schemeClr val="accent1"/>
          </a:lnRef>
          <a:fillRef idx="0">
            <a:schemeClr val="accent1"/>
          </a:fillRef>
          <a:effectRef idx="0">
            <a:schemeClr val="accent1"/>
          </a:effectRef>
          <a:fontRef idx="minor">
            <a:schemeClr val="tx1"/>
          </a:fontRef>
        </p:style>
      </p:cxnSp>
      <p:sp>
        <p:nvSpPr>
          <p:cNvPr id="22530" name="テキスト ボックス 14"/>
          <p:cNvSpPr txBox="1">
            <a:spLocks noChangeArrowheads="1"/>
          </p:cNvSpPr>
          <p:nvPr/>
        </p:nvSpPr>
        <p:spPr bwMode="auto">
          <a:xfrm>
            <a:off x="6447612" y="417513"/>
            <a:ext cx="3005951" cy="307777"/>
          </a:xfrm>
          <a:prstGeom prst="rect">
            <a:avLst/>
          </a:prstGeom>
          <a:noFill/>
          <a:ln w="9525">
            <a:noFill/>
            <a:miter lim="800000"/>
            <a:headEnd/>
            <a:tailEnd/>
          </a:ln>
        </p:spPr>
        <p:txBody>
          <a:bodyPr wrap="none">
            <a:spAutoFit/>
          </a:bodyPr>
          <a:lstStyle/>
          <a:p>
            <a:pPr algn="r" fontAlgn="base">
              <a:spcBef>
                <a:spcPct val="0"/>
              </a:spcBef>
              <a:spcAft>
                <a:spcPct val="0"/>
              </a:spcAft>
            </a:pPr>
            <a:r>
              <a:rPr lang="en-US" altLang="ja-JP" sz="1400" b="1" dirty="0">
                <a:solidFill>
                  <a:srgbClr val="484C81"/>
                </a:solidFill>
                <a:latin typeface="メイリオ" panose="020B0604030504040204" pitchFamily="50" charset="-128"/>
                <a:ea typeface="メイリオ" panose="020B0604030504040204" pitchFamily="50" charset="-128"/>
              </a:rPr>
              <a:t>2017</a:t>
            </a:r>
            <a:r>
              <a:rPr lang="ja-JP" altLang="en-US" sz="1400" b="1" dirty="0">
                <a:solidFill>
                  <a:srgbClr val="484C81"/>
                </a:solidFill>
                <a:latin typeface="メイリオ" panose="020B0604030504040204" pitchFamily="50" charset="-128"/>
                <a:ea typeface="メイリオ" panose="020B0604030504040204" pitchFamily="50" charset="-128"/>
              </a:rPr>
              <a:t>年度開催日程及びコンセプト</a:t>
            </a:r>
          </a:p>
        </p:txBody>
      </p:sp>
      <p:pic>
        <p:nvPicPr>
          <p:cNvPr id="9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25" b="26491"/>
          <a:stretch/>
        </p:blipFill>
        <p:spPr bwMode="auto">
          <a:xfrm>
            <a:off x="471116" y="149126"/>
            <a:ext cx="1457224" cy="49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5"/>
          <p:cNvSpPr txBox="1">
            <a:spLocks noChangeArrowheads="1"/>
          </p:cNvSpPr>
          <p:nvPr/>
        </p:nvSpPr>
        <p:spPr bwMode="auto">
          <a:xfrm>
            <a:off x="2952826" y="836712"/>
            <a:ext cx="4031874"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2000" b="1" dirty="0">
                <a:solidFill>
                  <a:srgbClr val="002060"/>
                </a:solidFill>
                <a:latin typeface="メイリオ" panose="020B0604030504040204" pitchFamily="50" charset="-128"/>
                <a:ea typeface="メイリオ" panose="020B0604030504040204" pitchFamily="50" charset="-128"/>
              </a:rPr>
              <a:t>＝大阪発・光が文化になる季節＝</a:t>
            </a:r>
          </a:p>
        </p:txBody>
      </p:sp>
      <p:sp>
        <p:nvSpPr>
          <p:cNvPr id="13" name="正方形/長方形 12"/>
          <p:cNvSpPr/>
          <p:nvPr/>
        </p:nvSpPr>
        <p:spPr>
          <a:xfrm>
            <a:off x="1858963" y="3284984"/>
            <a:ext cx="6187439" cy="563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a:defRPr/>
            </a:pPr>
            <a:r>
              <a:rPr lang="ja-JP" altLang="en-US" b="1" dirty="0">
                <a:solidFill>
                  <a:prstClr val="white"/>
                </a:solidFill>
                <a:latin typeface="メイリオ" panose="020B0604030504040204" pitchFamily="50" charset="-128"/>
                <a:ea typeface="メイリオ" panose="020B0604030504040204" pitchFamily="50" charset="-128"/>
              </a:rPr>
              <a:t>大阪の夜を彩る「光のミュージアム」</a:t>
            </a:r>
          </a:p>
        </p:txBody>
      </p:sp>
      <p:sp>
        <p:nvSpPr>
          <p:cNvPr id="16" name="テキスト ボックス 5"/>
          <p:cNvSpPr txBox="1">
            <a:spLocks noChangeArrowheads="1"/>
          </p:cNvSpPr>
          <p:nvPr/>
        </p:nvSpPr>
        <p:spPr bwMode="auto">
          <a:xfrm>
            <a:off x="3934956" y="2564904"/>
            <a:ext cx="2031326" cy="338554"/>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600" dirty="0">
                <a:solidFill>
                  <a:srgbClr val="002060"/>
                </a:solidFill>
                <a:latin typeface="メイリオ" panose="020B0604030504040204" pitchFamily="50" charset="-128"/>
                <a:ea typeface="メイリオ" panose="020B0604030504040204" pitchFamily="50" charset="-128"/>
              </a:rPr>
              <a:t>＜開　催　期　間＞</a:t>
            </a:r>
          </a:p>
        </p:txBody>
      </p:sp>
      <p:sp>
        <p:nvSpPr>
          <p:cNvPr id="18" name="テキスト ボックス 17"/>
          <p:cNvSpPr txBox="1"/>
          <p:nvPr/>
        </p:nvSpPr>
        <p:spPr>
          <a:xfrm>
            <a:off x="1144631" y="2852936"/>
            <a:ext cx="7520007" cy="461665"/>
          </a:xfrm>
          <a:prstGeom prst="rect">
            <a:avLst/>
          </a:prstGeom>
          <a:noFill/>
        </p:spPr>
        <p:txBody>
          <a:bodyPr wrap="none" rtlCol="0">
            <a:spAutoFit/>
          </a:bodyPr>
          <a:lstStyle/>
          <a:p>
            <a:pPr algn="ctr" fontAlgn="base">
              <a:spcBef>
                <a:spcPct val="0"/>
              </a:spcBef>
              <a:spcAft>
                <a:spcPct val="0"/>
              </a:spcAft>
            </a:pPr>
            <a:r>
              <a:rPr lang="en-US" altLang="ja-JP" sz="2400" b="1" dirty="0">
                <a:solidFill>
                  <a:srgbClr val="FF0000"/>
                </a:solidFill>
                <a:latin typeface="メイリオ" panose="020B0604030504040204" pitchFamily="50" charset="-128"/>
                <a:ea typeface="メイリオ" panose="020B0604030504040204" pitchFamily="50" charset="-128"/>
              </a:rPr>
              <a:t>2017</a:t>
            </a:r>
            <a:r>
              <a:rPr lang="ja-JP" altLang="en-US" sz="2400" b="1" dirty="0">
                <a:solidFill>
                  <a:srgbClr val="FF0000"/>
                </a:solidFill>
                <a:latin typeface="メイリオ" panose="020B0604030504040204" pitchFamily="50" charset="-128"/>
                <a:ea typeface="メイリオ" panose="020B0604030504040204" pitchFamily="50" charset="-128"/>
              </a:rPr>
              <a:t>年</a:t>
            </a:r>
            <a:r>
              <a:rPr lang="en-US" altLang="ja-JP" sz="2400" b="1" dirty="0">
                <a:solidFill>
                  <a:srgbClr val="FF0000"/>
                </a:solidFill>
                <a:latin typeface="メイリオ" panose="020B0604030504040204" pitchFamily="50" charset="-128"/>
                <a:ea typeface="メイリオ" panose="020B0604030504040204" pitchFamily="50" charset="-128"/>
              </a:rPr>
              <a:t>11</a:t>
            </a:r>
            <a:r>
              <a:rPr lang="ja-JP" altLang="en-US" sz="2400" b="1" dirty="0">
                <a:solidFill>
                  <a:srgbClr val="FF0000"/>
                </a:solidFill>
                <a:latin typeface="メイリオ" panose="020B0604030504040204" pitchFamily="50" charset="-128"/>
                <a:ea typeface="メイリオ" panose="020B0604030504040204" pitchFamily="50" charset="-128"/>
              </a:rPr>
              <a:t>月</a:t>
            </a:r>
            <a:r>
              <a:rPr lang="en-US" altLang="ja-JP" sz="2400" b="1" dirty="0" smtClean="0">
                <a:solidFill>
                  <a:srgbClr val="FF0000"/>
                </a:solidFill>
                <a:latin typeface="メイリオ" panose="020B0604030504040204" pitchFamily="50" charset="-128"/>
                <a:ea typeface="メイリオ" panose="020B0604030504040204" pitchFamily="50" charset="-128"/>
              </a:rPr>
              <a:t>12</a:t>
            </a:r>
            <a:r>
              <a:rPr lang="ja-JP" altLang="en-US" sz="2400" b="1" dirty="0" smtClean="0">
                <a:solidFill>
                  <a:srgbClr val="FF0000"/>
                </a:solidFill>
                <a:latin typeface="メイリオ" panose="020B0604030504040204" pitchFamily="50" charset="-128"/>
                <a:ea typeface="メイリオ" panose="020B0604030504040204" pitchFamily="50" charset="-128"/>
              </a:rPr>
              <a:t>日</a:t>
            </a:r>
            <a:r>
              <a:rPr lang="ja-JP" altLang="en-US" sz="2400" b="1" dirty="0">
                <a:solidFill>
                  <a:srgbClr val="FF0000"/>
                </a:solidFill>
                <a:latin typeface="メイリオ" panose="020B0604030504040204" pitchFamily="50" charset="-128"/>
                <a:ea typeface="メイリオ" panose="020B0604030504040204" pitchFamily="50" charset="-128"/>
              </a:rPr>
              <a:t>（日）～</a:t>
            </a:r>
            <a:r>
              <a:rPr lang="en-US" altLang="ja-JP" sz="2400" b="1" dirty="0" smtClean="0">
                <a:solidFill>
                  <a:srgbClr val="FF0000"/>
                </a:solidFill>
                <a:latin typeface="メイリオ" panose="020B0604030504040204" pitchFamily="50" charset="-128"/>
                <a:ea typeface="メイリオ" panose="020B0604030504040204" pitchFamily="50" charset="-128"/>
              </a:rPr>
              <a:t>2017</a:t>
            </a:r>
            <a:r>
              <a:rPr lang="ja-JP" altLang="en-US" sz="2400" b="1" dirty="0" smtClean="0">
                <a:solidFill>
                  <a:srgbClr val="FF0000"/>
                </a:solidFill>
                <a:latin typeface="メイリオ" panose="020B0604030504040204" pitchFamily="50" charset="-128"/>
                <a:ea typeface="メイリオ" panose="020B0604030504040204" pitchFamily="50" charset="-128"/>
              </a:rPr>
              <a:t>年</a:t>
            </a:r>
            <a:r>
              <a:rPr lang="en-US" altLang="ja-JP" sz="2400" b="1" dirty="0" smtClean="0">
                <a:solidFill>
                  <a:srgbClr val="FF0000"/>
                </a:solidFill>
                <a:latin typeface="メイリオ" panose="020B0604030504040204" pitchFamily="50" charset="-128"/>
                <a:ea typeface="メイリオ" panose="020B0604030504040204" pitchFamily="50" charset="-128"/>
              </a:rPr>
              <a:t>12</a:t>
            </a:r>
            <a:r>
              <a:rPr lang="ja-JP" altLang="en-US" sz="2400" b="1" dirty="0" smtClean="0">
                <a:solidFill>
                  <a:srgbClr val="FF0000"/>
                </a:solidFill>
                <a:latin typeface="メイリオ" panose="020B0604030504040204" pitchFamily="50" charset="-128"/>
                <a:ea typeface="メイリオ" panose="020B0604030504040204" pitchFamily="50" charset="-128"/>
              </a:rPr>
              <a:t>月</a:t>
            </a:r>
            <a:r>
              <a:rPr lang="en-US" altLang="ja-JP" sz="2400" b="1" dirty="0" smtClean="0">
                <a:solidFill>
                  <a:srgbClr val="FF0000"/>
                </a:solidFill>
                <a:latin typeface="メイリオ" panose="020B0604030504040204" pitchFamily="50" charset="-128"/>
                <a:ea typeface="メイリオ" panose="020B0604030504040204" pitchFamily="50" charset="-128"/>
              </a:rPr>
              <a:t>31</a:t>
            </a:r>
            <a:r>
              <a:rPr lang="ja-JP" altLang="en-US" sz="2400" b="1" dirty="0" smtClean="0">
                <a:solidFill>
                  <a:srgbClr val="FF0000"/>
                </a:solidFill>
                <a:latin typeface="メイリオ" panose="020B0604030504040204" pitchFamily="50" charset="-128"/>
                <a:ea typeface="メイリオ" panose="020B0604030504040204" pitchFamily="50" charset="-128"/>
              </a:rPr>
              <a:t>日（日）</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1477477" y="4005064"/>
            <a:ext cx="8084035" cy="461665"/>
          </a:xfrm>
          <a:prstGeom prst="rect">
            <a:avLst/>
          </a:prstGeom>
          <a:ln>
            <a:solidFill>
              <a:srgbClr val="92D050"/>
            </a:solidFill>
          </a:ln>
        </p:spPr>
        <p:txBody>
          <a:bodyPr wrap="square" lIns="36000" rIns="36000" anchor="ctr" anchorCtr="0">
            <a:noAutofit/>
          </a:bodyPr>
          <a:lstStyle/>
          <a:p>
            <a:pPr fontAlgn="base">
              <a:spcBef>
                <a:spcPct val="0"/>
              </a:spcBef>
              <a:spcAft>
                <a:spcPct val="0"/>
              </a:spcAft>
            </a:pPr>
            <a:r>
              <a:rPr lang="ja-JP" altLang="en-US" sz="1200" dirty="0" smtClean="0">
                <a:solidFill>
                  <a:prstClr val="black"/>
                </a:solidFill>
                <a:latin typeface="メイリオ" panose="020B0604030504040204" pitchFamily="50" charset="-128"/>
                <a:ea typeface="メイリオ" panose="020B0604030504040204" pitchFamily="50" charset="-128"/>
              </a:rPr>
              <a:t>●御堂筋</a:t>
            </a:r>
            <a:r>
              <a:rPr lang="ja-JP" altLang="en-US" sz="1200" dirty="0">
                <a:solidFill>
                  <a:prstClr val="black"/>
                </a:solidFill>
                <a:latin typeface="メイリオ" panose="020B0604030504040204" pitchFamily="50" charset="-128"/>
                <a:ea typeface="メイリオ" panose="020B0604030504040204" pitchFamily="50" charset="-128"/>
              </a:rPr>
              <a:t>イルミネーション</a:t>
            </a:r>
            <a:r>
              <a:rPr lang="en-US" altLang="ja-JP" sz="1200" dirty="0" smtClean="0">
                <a:solidFill>
                  <a:prstClr val="black"/>
                </a:solidFill>
                <a:latin typeface="メイリオ" panose="020B0604030504040204" pitchFamily="50" charset="-128"/>
                <a:ea typeface="メイリオ" panose="020B0604030504040204" pitchFamily="50" charset="-128"/>
              </a:rPr>
              <a:t>2017</a:t>
            </a:r>
            <a:r>
              <a:rPr lang="ja-JP" altLang="en-US" sz="1200" dirty="0" smtClean="0">
                <a:solidFill>
                  <a:prstClr val="black"/>
                </a:solidFill>
                <a:latin typeface="メイリオ" panose="020B0604030504040204" pitchFamily="50" charset="-128"/>
                <a:ea typeface="メイリオ" panose="020B0604030504040204" pitchFamily="50" charset="-128"/>
              </a:rPr>
              <a:t>　： </a:t>
            </a:r>
            <a:r>
              <a:rPr lang="en-US" altLang="ja-JP" sz="1200" dirty="0" smtClean="0">
                <a:solidFill>
                  <a:prstClr val="black"/>
                </a:solidFill>
                <a:latin typeface="メイリオ" panose="020B0604030504040204" pitchFamily="50" charset="-128"/>
                <a:ea typeface="メイリオ" panose="020B0604030504040204" pitchFamily="50" charset="-128"/>
              </a:rPr>
              <a:t>2017</a:t>
            </a:r>
            <a:r>
              <a:rPr lang="ja-JP" altLang="en-US" sz="1200" dirty="0">
                <a:solidFill>
                  <a:prstClr val="black"/>
                </a:solidFill>
                <a:latin typeface="メイリオ" panose="020B0604030504040204" pitchFamily="50" charset="-128"/>
                <a:ea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rPr>
              <a:t>11</a:t>
            </a:r>
            <a:r>
              <a:rPr lang="ja-JP" altLang="en-US" sz="1200" dirty="0">
                <a:solidFill>
                  <a:prstClr val="black"/>
                </a:solidFill>
                <a:latin typeface="メイリオ" panose="020B0604030504040204" pitchFamily="50" charset="-128"/>
                <a:ea typeface="メイリオ" panose="020B0604030504040204" pitchFamily="50" charset="-128"/>
              </a:rPr>
              <a:t>月</a:t>
            </a:r>
            <a:r>
              <a:rPr lang="en-US" altLang="ja-JP" sz="1200" dirty="0" smtClean="0">
                <a:solidFill>
                  <a:prstClr val="black"/>
                </a:solidFill>
                <a:latin typeface="メイリオ" panose="020B0604030504040204" pitchFamily="50" charset="-128"/>
                <a:ea typeface="メイリオ" panose="020B0604030504040204" pitchFamily="50" charset="-128"/>
              </a:rPr>
              <a:t>12</a:t>
            </a:r>
            <a:r>
              <a:rPr lang="ja-JP" altLang="en-US" sz="1200" dirty="0" smtClean="0">
                <a:solidFill>
                  <a:prstClr val="black"/>
                </a:solidFill>
                <a:latin typeface="メイリオ" panose="020B0604030504040204" pitchFamily="50" charset="-128"/>
                <a:ea typeface="メイリオ" panose="020B0604030504040204" pitchFamily="50" charset="-128"/>
              </a:rPr>
              <a:t>日</a:t>
            </a:r>
            <a:r>
              <a:rPr lang="ja-JP" altLang="en-US" sz="1200" dirty="0">
                <a:solidFill>
                  <a:prstClr val="black"/>
                </a:solidFill>
                <a:latin typeface="メイリオ" panose="020B0604030504040204" pitchFamily="50" charset="-128"/>
                <a:ea typeface="メイリオ" panose="020B0604030504040204" pitchFamily="50" charset="-128"/>
              </a:rPr>
              <a:t>（日）～</a:t>
            </a:r>
            <a:r>
              <a:rPr lang="en-US" altLang="ja-JP" sz="1200" dirty="0" smtClean="0">
                <a:solidFill>
                  <a:prstClr val="black"/>
                </a:solidFill>
                <a:latin typeface="メイリオ" panose="020B0604030504040204" pitchFamily="50" charset="-128"/>
                <a:ea typeface="メイリオ" panose="020B0604030504040204" pitchFamily="50" charset="-128"/>
              </a:rPr>
              <a:t>2017</a:t>
            </a:r>
            <a:r>
              <a:rPr lang="ja-JP" altLang="en-US" sz="1200" dirty="0" smtClean="0">
                <a:solidFill>
                  <a:prstClr val="black"/>
                </a:solidFill>
                <a:latin typeface="メイリオ" panose="020B0604030504040204" pitchFamily="50" charset="-128"/>
                <a:ea typeface="メイリオ" panose="020B0604030504040204" pitchFamily="50" charset="-128"/>
              </a:rPr>
              <a:t>年</a:t>
            </a:r>
            <a:r>
              <a:rPr lang="en-US" altLang="ja-JP" sz="1200" dirty="0" smtClean="0">
                <a:solidFill>
                  <a:prstClr val="black"/>
                </a:solidFill>
                <a:latin typeface="メイリオ" panose="020B0604030504040204" pitchFamily="50" charset="-128"/>
                <a:ea typeface="メイリオ" panose="020B0604030504040204" pitchFamily="50" charset="-128"/>
              </a:rPr>
              <a:t>12</a:t>
            </a:r>
            <a:r>
              <a:rPr lang="ja-JP" altLang="en-US" sz="1200" dirty="0" smtClean="0">
                <a:solidFill>
                  <a:prstClr val="black"/>
                </a:solidFill>
                <a:latin typeface="メイリオ" panose="020B0604030504040204" pitchFamily="50" charset="-128"/>
                <a:ea typeface="メイリオ" panose="020B0604030504040204" pitchFamily="50" charset="-128"/>
              </a:rPr>
              <a:t>月</a:t>
            </a:r>
            <a:r>
              <a:rPr lang="en-US" altLang="ja-JP" sz="1200" dirty="0" smtClean="0">
                <a:solidFill>
                  <a:prstClr val="black"/>
                </a:solidFill>
                <a:latin typeface="メイリオ" panose="020B0604030504040204" pitchFamily="50" charset="-128"/>
                <a:ea typeface="メイリオ" panose="020B0604030504040204" pitchFamily="50" charset="-128"/>
              </a:rPr>
              <a:t>31</a:t>
            </a:r>
            <a:r>
              <a:rPr lang="ja-JP" altLang="en-US" sz="1200" dirty="0" smtClean="0">
                <a:solidFill>
                  <a:prstClr val="black"/>
                </a:solidFill>
                <a:latin typeface="メイリオ" panose="020B0604030504040204" pitchFamily="50" charset="-128"/>
                <a:ea typeface="メイリオ" panose="020B0604030504040204" pitchFamily="50" charset="-128"/>
              </a:rPr>
              <a:t>日（日）　</a:t>
            </a:r>
            <a:r>
              <a:rPr lang="en-US" altLang="ja-JP" sz="1200" dirty="0" smtClean="0">
                <a:solidFill>
                  <a:prstClr val="black"/>
                </a:solidFill>
                <a:latin typeface="メイリオ" panose="020B0604030504040204" pitchFamily="50" charset="-128"/>
                <a:ea typeface="メイリオ" panose="020B0604030504040204" pitchFamily="50" charset="-128"/>
              </a:rPr>
              <a:t>50</a:t>
            </a:r>
            <a:r>
              <a:rPr lang="ja-JP" altLang="en-US" sz="1200" dirty="0" smtClean="0">
                <a:solidFill>
                  <a:prstClr val="black"/>
                </a:solidFill>
                <a:latin typeface="メイリオ" panose="020B0604030504040204" pitchFamily="50" charset="-128"/>
                <a:ea typeface="メイリオ" panose="020B0604030504040204" pitchFamily="50" charset="-128"/>
              </a:rPr>
              <a:t>日間</a:t>
            </a:r>
            <a:r>
              <a:rPr lang="ja-JP" altLang="en-US" sz="1200" dirty="0">
                <a:solidFill>
                  <a:prstClr val="black"/>
                </a:solidFill>
                <a:latin typeface="メイリオ" panose="020B0604030504040204" pitchFamily="50" charset="-128"/>
                <a:ea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rPr>
              <a:t>OSAKA</a:t>
            </a:r>
            <a:r>
              <a:rPr lang="ja-JP" altLang="en-US" sz="1200" dirty="0">
                <a:solidFill>
                  <a:prstClr val="black"/>
                </a:solidFill>
                <a:latin typeface="メイリオ" panose="020B0604030504040204" pitchFamily="50" charset="-128"/>
                <a:ea typeface="メイリオ" panose="020B0604030504040204" pitchFamily="50" charset="-128"/>
              </a:rPr>
              <a:t>光のルネサンス</a:t>
            </a:r>
            <a:r>
              <a:rPr lang="en-US" altLang="ja-JP" sz="1200" dirty="0">
                <a:solidFill>
                  <a:prstClr val="black"/>
                </a:solidFill>
                <a:latin typeface="メイリオ" panose="020B0604030504040204" pitchFamily="50" charset="-128"/>
                <a:ea typeface="メイリオ" panose="020B0604030504040204" pitchFamily="50" charset="-128"/>
              </a:rPr>
              <a:t>2017</a:t>
            </a: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 </a:t>
            </a:r>
            <a:r>
              <a:rPr lang="en-US" altLang="ja-JP" sz="1200" dirty="0" smtClean="0">
                <a:solidFill>
                  <a:prstClr val="black"/>
                </a:solidFill>
                <a:latin typeface="メイリオ" panose="020B0604030504040204" pitchFamily="50" charset="-128"/>
                <a:ea typeface="メイリオ" panose="020B0604030504040204" pitchFamily="50" charset="-128"/>
              </a:rPr>
              <a:t>2017</a:t>
            </a:r>
            <a:r>
              <a:rPr lang="ja-JP" altLang="en-US" sz="1200" dirty="0">
                <a:solidFill>
                  <a:prstClr val="black"/>
                </a:solidFill>
                <a:latin typeface="メイリオ" panose="020B0604030504040204" pitchFamily="50" charset="-128"/>
                <a:ea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rPr>
              <a:t>12</a:t>
            </a:r>
            <a:r>
              <a:rPr lang="ja-JP" altLang="en-US" sz="1200" dirty="0">
                <a:solidFill>
                  <a:prstClr val="black"/>
                </a:solidFill>
                <a:latin typeface="メイリオ" panose="020B0604030504040204" pitchFamily="50" charset="-128"/>
                <a:ea typeface="メイリオ" panose="020B0604030504040204" pitchFamily="50" charset="-128"/>
              </a:rPr>
              <a:t>月</a:t>
            </a:r>
            <a:r>
              <a:rPr lang="en-US" altLang="ja-JP" sz="1200" dirty="0">
                <a:solidFill>
                  <a:prstClr val="black"/>
                </a:solidFill>
                <a:latin typeface="メイリオ" panose="020B0604030504040204" pitchFamily="50" charset="-128"/>
                <a:ea typeface="メイリオ" panose="020B0604030504040204" pitchFamily="50" charset="-128"/>
              </a:rPr>
              <a:t>14</a:t>
            </a:r>
            <a:r>
              <a:rPr lang="ja-JP" altLang="en-US" sz="1200" dirty="0">
                <a:solidFill>
                  <a:prstClr val="black"/>
                </a:solidFill>
                <a:latin typeface="メイリオ" panose="020B0604030504040204" pitchFamily="50" charset="-128"/>
                <a:ea typeface="メイリオ" panose="020B0604030504040204" pitchFamily="50" charset="-128"/>
              </a:rPr>
              <a:t>日（木）～</a:t>
            </a:r>
            <a:r>
              <a:rPr lang="en-US" altLang="ja-JP" sz="1200" dirty="0">
                <a:solidFill>
                  <a:prstClr val="black"/>
                </a:solidFill>
                <a:latin typeface="メイリオ" panose="020B0604030504040204" pitchFamily="50" charset="-128"/>
                <a:ea typeface="メイリオ" panose="020B0604030504040204" pitchFamily="50" charset="-128"/>
              </a:rPr>
              <a:t>2017</a:t>
            </a:r>
            <a:r>
              <a:rPr lang="ja-JP" altLang="en-US" sz="1200" dirty="0">
                <a:solidFill>
                  <a:prstClr val="black"/>
                </a:solidFill>
                <a:latin typeface="メイリオ" panose="020B0604030504040204" pitchFamily="50" charset="-128"/>
                <a:ea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rPr>
              <a:t>12</a:t>
            </a:r>
            <a:r>
              <a:rPr lang="ja-JP" altLang="en-US" sz="1200" dirty="0">
                <a:solidFill>
                  <a:prstClr val="black"/>
                </a:solidFill>
                <a:latin typeface="メイリオ" panose="020B0604030504040204" pitchFamily="50" charset="-128"/>
                <a:ea typeface="メイリオ" panose="020B0604030504040204" pitchFamily="50" charset="-128"/>
              </a:rPr>
              <a:t>月</a:t>
            </a:r>
            <a:r>
              <a:rPr lang="en-US" altLang="ja-JP" sz="1200" dirty="0">
                <a:solidFill>
                  <a:prstClr val="black"/>
                </a:solidFill>
                <a:latin typeface="メイリオ" panose="020B0604030504040204" pitchFamily="50" charset="-128"/>
                <a:ea typeface="メイリオ" panose="020B0604030504040204" pitchFamily="50" charset="-128"/>
              </a:rPr>
              <a:t>25</a:t>
            </a:r>
            <a:r>
              <a:rPr lang="ja-JP" altLang="en-US" sz="1200" dirty="0">
                <a:solidFill>
                  <a:prstClr val="black"/>
                </a:solidFill>
                <a:latin typeface="メイリオ" panose="020B0604030504040204" pitchFamily="50" charset="-128"/>
                <a:ea typeface="メイリオ" panose="020B0604030504040204" pitchFamily="50" charset="-128"/>
              </a:rPr>
              <a:t>日（月）　</a:t>
            </a:r>
            <a:r>
              <a:rPr lang="en-US" altLang="ja-JP" sz="1200" dirty="0">
                <a:solidFill>
                  <a:prstClr val="black"/>
                </a:solidFill>
                <a:latin typeface="メイリオ" panose="020B0604030504040204" pitchFamily="50" charset="-128"/>
                <a:ea typeface="メイリオ" panose="020B0604030504040204" pitchFamily="50" charset="-128"/>
              </a:rPr>
              <a:t>12</a:t>
            </a:r>
            <a:r>
              <a:rPr lang="ja-JP" altLang="en-US" sz="1200" dirty="0" smtClean="0">
                <a:solidFill>
                  <a:prstClr val="black"/>
                </a:solidFill>
                <a:latin typeface="メイリオ" panose="020B0604030504040204" pitchFamily="50" charset="-128"/>
                <a:ea typeface="メイリオ" panose="020B0604030504040204" pitchFamily="50" charset="-128"/>
              </a:rPr>
              <a:t>日間</a:t>
            </a:r>
            <a:endParaRPr lang="ja-JP" altLang="en-US" sz="1200" dirty="0">
              <a:solidFill>
                <a:prstClr val="black"/>
              </a:solidFill>
              <a:latin typeface="メイリオ" panose="020B0604030504040204" pitchFamily="50" charset="-128"/>
              <a:ea typeface="メイリオ" panose="020B0604030504040204" pitchFamily="50" charset="-128"/>
            </a:endParaRPr>
          </a:p>
        </p:txBody>
      </p:sp>
      <p:grpSp>
        <p:nvGrpSpPr>
          <p:cNvPr id="23" name="グループ化 22"/>
          <p:cNvGrpSpPr/>
          <p:nvPr/>
        </p:nvGrpSpPr>
        <p:grpSpPr>
          <a:xfrm>
            <a:off x="428045" y="3905327"/>
            <a:ext cx="1008112" cy="703530"/>
            <a:chOff x="776536" y="3650518"/>
            <a:chExt cx="1008112" cy="703530"/>
          </a:xfrm>
        </p:grpSpPr>
        <p:sp>
          <p:nvSpPr>
            <p:cNvPr id="6" name="円/楕円 5"/>
            <p:cNvSpPr/>
            <p:nvPr/>
          </p:nvSpPr>
          <p:spPr>
            <a:xfrm>
              <a:off x="776536" y="3650518"/>
              <a:ext cx="1008112" cy="648072"/>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prstClr val="white"/>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803538" y="3707717"/>
              <a:ext cx="954108" cy="646331"/>
            </a:xfrm>
            <a:prstGeom prst="rect">
              <a:avLst/>
            </a:prstGeom>
            <a:noFill/>
          </p:spPr>
          <p:txBody>
            <a:bodyPr wrap="none" rtlCol="0">
              <a:spAutoFit/>
            </a:bodyPr>
            <a:lstStyle/>
            <a:p>
              <a:pPr algn="ctr" fontAlgn="base">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rPr>
                <a:t>コア</a:t>
              </a:r>
              <a:endParaRPr lang="en-US" altLang="ja-JP" sz="1200" dirty="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rPr>
                <a:t>プログラム</a:t>
              </a:r>
            </a:p>
            <a:p>
              <a:pPr algn="ctr" fontAlgn="base">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rPr>
                <a:t>　　</a:t>
              </a:r>
            </a:p>
          </p:txBody>
        </p:sp>
      </p:grpSp>
      <p:grpSp>
        <p:nvGrpSpPr>
          <p:cNvPr id="22" name="グループ化 21"/>
          <p:cNvGrpSpPr/>
          <p:nvPr/>
        </p:nvGrpSpPr>
        <p:grpSpPr>
          <a:xfrm>
            <a:off x="612551" y="1196752"/>
            <a:ext cx="8712424" cy="1246187"/>
            <a:chOff x="669701" y="1252538"/>
            <a:chExt cx="8712424" cy="1246187"/>
          </a:xfrm>
        </p:grpSpPr>
        <p:grpSp>
          <p:nvGrpSpPr>
            <p:cNvPr id="7" name="Group 34"/>
            <p:cNvGrpSpPr>
              <a:grpSpLocks/>
            </p:cNvGrpSpPr>
            <p:nvPr/>
          </p:nvGrpSpPr>
          <p:grpSpPr bwMode="auto">
            <a:xfrm>
              <a:off x="669701" y="1252538"/>
              <a:ext cx="8712424" cy="1246187"/>
              <a:chOff x="260" y="759"/>
              <a:chExt cx="5580" cy="785"/>
            </a:xfrm>
          </p:grpSpPr>
          <p:cxnSp>
            <p:nvCxnSpPr>
              <p:cNvPr id="8" name="直線コネクタ 7"/>
              <p:cNvCxnSpPr/>
              <p:nvPr/>
            </p:nvCxnSpPr>
            <p:spPr>
              <a:xfrm>
                <a:off x="261" y="1544"/>
                <a:ext cx="557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60" y="759"/>
                <a:ext cx="558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1" name="正方形/長方形 20"/>
            <p:cNvSpPr/>
            <p:nvPr/>
          </p:nvSpPr>
          <p:spPr>
            <a:xfrm>
              <a:off x="4038350" y="2071688"/>
              <a:ext cx="374106" cy="163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prstClr val="white"/>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7887434" y="1824200"/>
              <a:ext cx="649021" cy="35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prstClr val="white"/>
                </a:solidFill>
                <a:latin typeface="メイリオ" panose="020B0604030504040204" pitchFamily="50" charset="-128"/>
                <a:ea typeface="メイリオ" panose="020B0604030504040204" pitchFamily="50" charset="-128"/>
              </a:endParaRPr>
            </a:p>
          </p:txBody>
        </p:sp>
      </p:grpSp>
      <p:sp>
        <p:nvSpPr>
          <p:cNvPr id="28" name="正方形/長方形 27"/>
          <p:cNvSpPr/>
          <p:nvPr/>
        </p:nvSpPr>
        <p:spPr>
          <a:xfrm>
            <a:off x="2081269" y="4585233"/>
            <a:ext cx="954107" cy="246221"/>
          </a:xfrm>
          <a:prstGeom prst="rect">
            <a:avLst/>
          </a:prstGeom>
        </p:spPr>
        <p:txBody>
          <a:bodyPr wrap="none">
            <a:spAutoFit/>
          </a:bodyPr>
          <a:lstStyle/>
          <a:p>
            <a:pPr fontAlgn="base">
              <a:spcBef>
                <a:spcPct val="0"/>
              </a:spcBef>
              <a:spcAft>
                <a:spcPct val="0"/>
              </a:spcAft>
            </a:pPr>
            <a:r>
              <a:rPr lang="ja-JP" altLang="en-US" sz="1000" dirty="0">
                <a:solidFill>
                  <a:prstClr val="white"/>
                </a:solidFill>
                <a:latin typeface="メイリオ" panose="020B0604030504040204" pitchFamily="50" charset="-128"/>
                <a:ea typeface="メイリオ" panose="020B0604030504040204" pitchFamily="50" charset="-128"/>
              </a:rPr>
              <a:t>開催テーマ：</a:t>
            </a:r>
            <a:endParaRPr lang="ja-JP" altLang="en-US" sz="1000" dirty="0">
              <a:solidFill>
                <a:prstClr val="black"/>
              </a:solidFill>
              <a:latin typeface="メイリオ" panose="020B0604030504040204" pitchFamily="50" charset="-128"/>
              <a:ea typeface="メイリオ" panose="020B0604030504040204" pitchFamily="50" charset="-128"/>
            </a:endParaRPr>
          </a:p>
        </p:txBody>
      </p:sp>
      <p:pic>
        <p:nvPicPr>
          <p:cNvPr id="25" name="図 2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5037" y="1456779"/>
            <a:ext cx="4096451" cy="1019739"/>
          </a:xfrm>
          <a:prstGeom prst="rect">
            <a:avLst/>
          </a:prstGeom>
        </p:spPr>
      </p:pic>
      <p:grpSp>
        <p:nvGrpSpPr>
          <p:cNvPr id="30" name="グループ化 29"/>
          <p:cNvGrpSpPr/>
          <p:nvPr/>
        </p:nvGrpSpPr>
        <p:grpSpPr>
          <a:xfrm>
            <a:off x="1303693" y="1432702"/>
            <a:ext cx="3321429" cy="1065898"/>
            <a:chOff x="1303693" y="1432702"/>
            <a:chExt cx="3321429" cy="1065898"/>
          </a:xfrm>
        </p:grpSpPr>
        <p:pic>
          <p:nvPicPr>
            <p:cNvPr id="26" name="図 2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54611" y="1432702"/>
              <a:ext cx="2170511" cy="1065093"/>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03693" y="1434696"/>
              <a:ext cx="1110539" cy="1063904"/>
            </a:xfrm>
            <a:prstGeom prst="rect">
              <a:avLst/>
            </a:prstGeom>
          </p:spPr>
        </p:pic>
      </p:grpSp>
      <p:sp>
        <p:nvSpPr>
          <p:cNvPr id="2" name="スライド番号プレースホルダー 1"/>
          <p:cNvSpPr>
            <a:spLocks noGrp="1"/>
          </p:cNvSpPr>
          <p:nvPr>
            <p:ph type="sldNum" sz="quarter" idx="12"/>
          </p:nvPr>
        </p:nvSpPr>
        <p:spPr>
          <a:xfrm>
            <a:off x="9333321" y="6525344"/>
            <a:ext cx="538361" cy="216025"/>
          </a:xfrm>
        </p:spPr>
        <p:txBody>
          <a:bodyPr/>
          <a:lstStyle/>
          <a:p>
            <a:pPr algn="r">
              <a:defRPr/>
            </a:pPr>
            <a:r>
              <a:rPr lang="en-US" altLang="ja-JP" dirty="0" smtClean="0">
                <a:solidFill>
                  <a:prstClr val="black">
                    <a:tint val="75000"/>
                  </a:prstClr>
                </a:solidFill>
              </a:rPr>
              <a:t> 1</a:t>
            </a:r>
            <a:endParaRPr lang="ja-JP" altLang="en-US" dirty="0">
              <a:solidFill>
                <a:prstClr val="black">
                  <a:tint val="75000"/>
                </a:prstClr>
              </a:solidFill>
            </a:endParaRPr>
          </a:p>
        </p:txBody>
      </p:sp>
      <p:grpSp>
        <p:nvGrpSpPr>
          <p:cNvPr id="27" name="グループ化 26"/>
          <p:cNvGrpSpPr/>
          <p:nvPr/>
        </p:nvGrpSpPr>
        <p:grpSpPr>
          <a:xfrm>
            <a:off x="428045" y="4625407"/>
            <a:ext cx="1008112" cy="703530"/>
            <a:chOff x="776536" y="3650518"/>
            <a:chExt cx="1008112" cy="703530"/>
          </a:xfrm>
        </p:grpSpPr>
        <p:sp>
          <p:nvSpPr>
            <p:cNvPr id="31" name="円/楕円 30"/>
            <p:cNvSpPr/>
            <p:nvPr/>
          </p:nvSpPr>
          <p:spPr>
            <a:xfrm>
              <a:off x="776536" y="3650518"/>
              <a:ext cx="1008112" cy="648072"/>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prstClr val="white"/>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803538" y="3707717"/>
              <a:ext cx="954108" cy="646331"/>
            </a:xfrm>
            <a:prstGeom prst="rect">
              <a:avLst/>
            </a:prstGeom>
            <a:noFill/>
          </p:spPr>
          <p:txBody>
            <a:bodyPr wrap="none" rtlCol="0">
              <a:spAutoFit/>
            </a:bodyPr>
            <a:lstStyle/>
            <a:p>
              <a:pPr algn="ctr" fontAlgn="base">
                <a:spcBef>
                  <a:spcPct val="0"/>
                </a:spcBef>
                <a:spcAft>
                  <a:spcPct val="0"/>
                </a:spcAft>
              </a:pPr>
              <a:r>
                <a:rPr lang="ja-JP" altLang="en-US" sz="1200" dirty="0" smtClean="0">
                  <a:solidFill>
                    <a:prstClr val="black"/>
                  </a:solidFill>
                  <a:latin typeface="メイリオ" panose="020B0604030504040204" pitchFamily="50" charset="-128"/>
                  <a:ea typeface="メイリオ" panose="020B0604030504040204" pitchFamily="50" charset="-128"/>
                </a:rPr>
                <a:t>エリア</a:t>
              </a:r>
              <a:endParaRPr lang="en-US" altLang="ja-JP" sz="1200" dirty="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rPr>
                <a:t>プログラム</a:t>
              </a:r>
            </a:p>
            <a:p>
              <a:pPr algn="ctr" fontAlgn="base">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rPr>
                <a:t>　　</a:t>
              </a:r>
            </a:p>
          </p:txBody>
        </p:sp>
      </p:grpSp>
      <p:sp>
        <p:nvSpPr>
          <p:cNvPr id="33" name="正方形/長方形 32"/>
          <p:cNvSpPr/>
          <p:nvPr/>
        </p:nvSpPr>
        <p:spPr>
          <a:xfrm>
            <a:off x="1477477" y="4653136"/>
            <a:ext cx="8084035" cy="1938992"/>
          </a:xfrm>
          <a:prstGeom prst="rect">
            <a:avLst/>
          </a:prstGeom>
          <a:ln>
            <a:solidFill>
              <a:srgbClr val="92D050"/>
            </a:solidFill>
          </a:ln>
        </p:spPr>
        <p:txBody>
          <a:bodyPr wrap="square" lIns="36000" rIns="36000" anchor="ctr" anchorCtr="0">
            <a:spAutoFit/>
          </a:bodyPr>
          <a:lstStyle/>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●梅田</a:t>
            </a:r>
            <a:r>
              <a:rPr lang="ja-JP" altLang="en-US" sz="1000" dirty="0">
                <a:solidFill>
                  <a:prstClr val="black"/>
                </a:solidFill>
                <a:latin typeface="メイリオ" panose="020B0604030504040204" pitchFamily="50" charset="-128"/>
                <a:ea typeface="メイリオ" panose="020B0604030504040204" pitchFamily="50" charset="-128"/>
              </a:rPr>
              <a:t>スノーマンフェスティバル</a:t>
            </a:r>
            <a:r>
              <a:rPr lang="en-US" altLang="ja-JP" sz="1000" dirty="0">
                <a:solidFill>
                  <a:prstClr val="black"/>
                </a:solidFill>
                <a:latin typeface="メイリオ" panose="020B0604030504040204" pitchFamily="50" charset="-128"/>
                <a:ea typeface="メイリオ" panose="020B0604030504040204" pitchFamily="50" charset="-128"/>
              </a:rPr>
              <a:t>2017/</a:t>
            </a:r>
            <a:r>
              <a:rPr lang="ja-JP" altLang="en-US" sz="1000" dirty="0">
                <a:solidFill>
                  <a:prstClr val="black"/>
                </a:solidFill>
                <a:latin typeface="メイリオ" panose="020B0604030504040204" pitchFamily="50" charset="-128"/>
                <a:ea typeface="メイリオ" panose="020B0604030504040204" pitchFamily="50" charset="-128"/>
              </a:rPr>
              <a:t>光の</a:t>
            </a:r>
            <a:r>
              <a:rPr lang="ja-JP" altLang="en-US" sz="1000" dirty="0" smtClean="0">
                <a:solidFill>
                  <a:prstClr val="black"/>
                </a:solidFill>
                <a:latin typeface="メイリオ" panose="020B0604030504040204" pitchFamily="50" charset="-128"/>
                <a:ea typeface="メイリオ" panose="020B0604030504040204" pitchFamily="50" charset="-128"/>
              </a:rPr>
              <a:t>ヒンメリ　　　　　●梅田</a:t>
            </a:r>
            <a:r>
              <a:rPr lang="ja-JP" altLang="en-US" sz="1000" dirty="0">
                <a:solidFill>
                  <a:prstClr val="black"/>
                </a:solidFill>
                <a:latin typeface="メイリオ" panose="020B0604030504040204" pitchFamily="50" charset="-128"/>
                <a:ea typeface="メイリオ" panose="020B0604030504040204" pitchFamily="50" charset="-128"/>
              </a:rPr>
              <a:t>スノーマンフェスティバル</a:t>
            </a:r>
            <a:r>
              <a:rPr lang="en-US" altLang="ja-JP" sz="1000" dirty="0">
                <a:solidFill>
                  <a:prstClr val="black"/>
                </a:solidFill>
                <a:latin typeface="メイリオ" panose="020B0604030504040204" pitchFamily="50" charset="-128"/>
                <a:ea typeface="メイリオ" panose="020B0604030504040204" pitchFamily="50" charset="-128"/>
              </a:rPr>
              <a:t>2017/</a:t>
            </a:r>
            <a:r>
              <a:rPr lang="ja-JP" altLang="en-US" sz="1000" dirty="0" smtClean="0">
                <a:solidFill>
                  <a:prstClr val="black"/>
                </a:solidFill>
                <a:latin typeface="メイリオ" panose="020B0604030504040204" pitchFamily="50" charset="-128"/>
                <a:ea typeface="メイリオ" panose="020B0604030504040204" pitchFamily="50" charset="-128"/>
              </a:rPr>
              <a:t>トワイライトファンタジー</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●新梅田</a:t>
            </a:r>
            <a:r>
              <a:rPr lang="ja-JP" altLang="en-US" sz="1000" dirty="0">
                <a:solidFill>
                  <a:prstClr val="black"/>
                </a:solidFill>
                <a:latin typeface="メイリオ" panose="020B0604030504040204" pitchFamily="50" charset="-128"/>
                <a:ea typeface="メイリオ" panose="020B0604030504040204" pitchFamily="50" charset="-128"/>
              </a:rPr>
              <a:t>シティ・</a:t>
            </a:r>
            <a:r>
              <a:rPr lang="ja-JP" altLang="en-US" sz="1000" dirty="0" smtClean="0">
                <a:solidFill>
                  <a:prstClr val="black"/>
                </a:solidFill>
                <a:latin typeface="メイリオ" panose="020B0604030504040204" pitchFamily="50" charset="-128"/>
                <a:ea typeface="メイリオ" panose="020B0604030504040204" pitchFamily="50" charset="-128"/>
              </a:rPr>
              <a:t>クリスマスツリー　　　　　　　　　　　　　●中之島ウォーターファンタジア　</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●アート</a:t>
            </a:r>
            <a:r>
              <a:rPr lang="ja-JP" altLang="en-US" sz="1000" dirty="0">
                <a:solidFill>
                  <a:prstClr val="black"/>
                </a:solidFill>
                <a:latin typeface="メイリオ" panose="020B0604030504040204" pitchFamily="50" charset="-128"/>
                <a:ea typeface="メイリオ" panose="020B0604030504040204" pitchFamily="50" charset="-128"/>
              </a:rPr>
              <a:t>観光船「ハタポップライナー</a:t>
            </a:r>
            <a:r>
              <a:rPr lang="ja-JP" altLang="en-US" sz="1000" dirty="0" smtClean="0">
                <a:solidFill>
                  <a:prstClr val="black"/>
                </a:solidFill>
                <a:latin typeface="メイリオ" panose="020B0604030504040204" pitchFamily="50" charset="-128"/>
                <a:ea typeface="メイリオ" panose="020B0604030504040204" pitchFamily="50" charset="-128"/>
              </a:rPr>
              <a:t>」　　　　　　　　　　　●天満</a:t>
            </a:r>
            <a:r>
              <a:rPr lang="ja-JP" altLang="en-US" sz="1000" dirty="0">
                <a:solidFill>
                  <a:prstClr val="black"/>
                </a:solidFill>
                <a:latin typeface="メイリオ" panose="020B0604030504040204" pitchFamily="50" charset="-128"/>
                <a:ea typeface="メイリオ" panose="020B0604030504040204" pitchFamily="50" charset="-128"/>
              </a:rPr>
              <a:t>・桜ノ宮　光の</a:t>
            </a:r>
            <a:r>
              <a:rPr lang="ja-JP" altLang="en-US" sz="1000" dirty="0" smtClean="0">
                <a:solidFill>
                  <a:prstClr val="black"/>
                </a:solidFill>
                <a:latin typeface="メイリオ" panose="020B0604030504040204" pitchFamily="50" charset="-128"/>
                <a:ea typeface="メイリオ" panose="020B0604030504040204" pitchFamily="50" charset="-128"/>
              </a:rPr>
              <a:t>エレガンス</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●大阪</a:t>
            </a:r>
            <a:r>
              <a:rPr lang="ja-JP" altLang="en-US" sz="1000" dirty="0">
                <a:solidFill>
                  <a:prstClr val="black"/>
                </a:solidFill>
                <a:latin typeface="メイリオ" panose="020B0604030504040204" pitchFamily="50" charset="-128"/>
                <a:ea typeface="メイリオ" panose="020B0604030504040204" pitchFamily="50" charset="-128"/>
              </a:rPr>
              <a:t>城</a:t>
            </a:r>
            <a:r>
              <a:rPr lang="ja-JP" altLang="en-US" sz="1000" dirty="0" smtClean="0">
                <a:solidFill>
                  <a:prstClr val="black"/>
                </a:solidFill>
                <a:latin typeface="メイリオ" panose="020B0604030504040204" pitchFamily="50" charset="-128"/>
                <a:ea typeface="メイリオ" panose="020B0604030504040204" pitchFamily="50" charset="-128"/>
              </a:rPr>
              <a:t>イルミナージュ　　　　　　　　　　　　　　　　　　●大阪ミナミ光マッセ！スーパーフラワー</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a:t>
            </a:r>
            <a:r>
              <a:rPr lang="zh-TW" altLang="en-US" sz="1000" dirty="0" smtClean="0">
                <a:solidFill>
                  <a:prstClr val="black"/>
                </a:solidFill>
                <a:latin typeface="メイリオ" panose="020B0604030504040204" pitchFamily="50" charset="-128"/>
                <a:ea typeface="メイリオ" panose="020B0604030504040204" pitchFamily="50" charset="-128"/>
              </a:rPr>
              <a:t>花</a:t>
            </a:r>
            <a:r>
              <a:rPr lang="zh-TW" altLang="en-US" sz="1000" dirty="0">
                <a:solidFill>
                  <a:prstClr val="black"/>
                </a:solidFill>
                <a:latin typeface="メイリオ" panose="020B0604030504040204" pitchFamily="50" charset="-128"/>
                <a:ea typeface="メイリオ" panose="020B0604030504040204" pitchFamily="50" charset="-128"/>
              </a:rPr>
              <a:t>博記念公園鶴見</a:t>
            </a:r>
            <a:r>
              <a:rPr lang="zh-TW" altLang="en-US" sz="1000" dirty="0" smtClean="0">
                <a:solidFill>
                  <a:prstClr val="black"/>
                </a:solidFill>
                <a:latin typeface="メイリオ" panose="020B0604030504040204" pitchFamily="50" charset="-128"/>
                <a:ea typeface="メイリオ" panose="020B0604030504040204" pitchFamily="50" charset="-128"/>
              </a:rPr>
              <a:t>緑地</a:t>
            </a:r>
            <a:r>
              <a:rPr lang="ja-JP" altLang="en-US" sz="1000" dirty="0" smtClean="0">
                <a:solidFill>
                  <a:prstClr val="black"/>
                </a:solidFill>
                <a:latin typeface="メイリオ" panose="020B0604030504040204" pitchFamily="50" charset="-128"/>
                <a:ea typeface="メイリオ" panose="020B0604030504040204" pitchFamily="50" charset="-128"/>
              </a:rPr>
              <a:t>クリスマスツリーライトアップ　　　　●咲くや</a:t>
            </a:r>
            <a:r>
              <a:rPr lang="ja-JP" altLang="en-US" sz="1000" dirty="0">
                <a:solidFill>
                  <a:prstClr val="black"/>
                </a:solidFill>
                <a:latin typeface="メイリオ" panose="020B0604030504040204" pitchFamily="50" charset="-128"/>
                <a:ea typeface="メイリオ" panose="020B0604030504040204" pitchFamily="50" charset="-128"/>
              </a:rPr>
              <a:t>この花館</a:t>
            </a:r>
            <a:r>
              <a:rPr lang="ja-JP" altLang="en-US" sz="1000" dirty="0" smtClean="0">
                <a:solidFill>
                  <a:prstClr val="black"/>
                </a:solidFill>
                <a:latin typeface="メイリオ" panose="020B0604030504040204" pitchFamily="50" charset="-128"/>
                <a:ea typeface="メイリオ" panose="020B0604030504040204" pitchFamily="50" charset="-128"/>
              </a:rPr>
              <a:t>ウィンターナイトガーデン</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a:t>
            </a:r>
            <a:r>
              <a:rPr lang="en-US" altLang="ja-JP" sz="1000" dirty="0" smtClean="0">
                <a:solidFill>
                  <a:prstClr val="black"/>
                </a:solidFill>
                <a:latin typeface="メイリオ" panose="020B0604030504040204" pitchFamily="50" charset="-128"/>
                <a:ea typeface="メイリオ" panose="020B0604030504040204" pitchFamily="50" charset="-128"/>
              </a:rPr>
              <a:t>Welcoming</a:t>
            </a:r>
            <a:r>
              <a:rPr lang="ja-JP" altLang="en-US" sz="1000" dirty="0" err="1" smtClean="0">
                <a:solidFill>
                  <a:prstClr val="black"/>
                </a:solidFill>
                <a:latin typeface="メイリオ" panose="020B0604030504040204" pitchFamily="50" charset="-128"/>
                <a:ea typeface="メイリオ" panose="020B0604030504040204" pitchFamily="50" charset="-128"/>
              </a:rPr>
              <a:t>あべてん</a:t>
            </a:r>
            <a:r>
              <a:rPr lang="ja-JP" altLang="en-US" sz="1000" dirty="0" smtClean="0">
                <a:solidFill>
                  <a:prstClr val="black"/>
                </a:solidFill>
                <a:latin typeface="メイリオ" panose="020B0604030504040204" pitchFamily="50" charset="-128"/>
                <a:ea typeface="メイリオ" panose="020B0604030504040204" pitchFamily="50" charset="-128"/>
              </a:rPr>
              <a:t>ウィンタープレゼント</a:t>
            </a:r>
            <a:r>
              <a:rPr lang="en-US" altLang="ja-JP" sz="1000" dirty="0" smtClean="0">
                <a:solidFill>
                  <a:prstClr val="black"/>
                </a:solidFill>
                <a:latin typeface="メイリオ" panose="020B0604030504040204" pitchFamily="50" charset="-128"/>
                <a:ea typeface="メイリオ" panose="020B0604030504040204" pitchFamily="50" charset="-128"/>
              </a:rPr>
              <a:t>2017</a:t>
            </a:r>
            <a:r>
              <a:rPr lang="ja-JP" altLang="en-US" sz="1000" dirty="0" smtClean="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天王寺</a:t>
            </a:r>
            <a:r>
              <a:rPr lang="ja-JP" altLang="en-US" sz="1000" dirty="0" smtClean="0">
                <a:solidFill>
                  <a:prstClr val="black"/>
                </a:solidFill>
                <a:latin typeface="メイリオ" panose="020B0604030504040204" pitchFamily="50" charset="-128"/>
                <a:ea typeface="メイリオ" panose="020B0604030504040204" pitchFamily="50" charset="-128"/>
              </a:rPr>
              <a:t>）　●長居</a:t>
            </a:r>
            <a:r>
              <a:rPr lang="ja-JP" altLang="en-US" sz="1000" dirty="0">
                <a:solidFill>
                  <a:prstClr val="black"/>
                </a:solidFill>
                <a:latin typeface="メイリオ" panose="020B0604030504040204" pitchFamily="50" charset="-128"/>
                <a:ea typeface="メイリオ" panose="020B0604030504040204" pitchFamily="50" charset="-128"/>
              </a:rPr>
              <a:t>植物園ガーデンイルミネーション</a:t>
            </a:r>
            <a:r>
              <a:rPr lang="en-US" altLang="ja-JP" sz="1000" dirty="0">
                <a:solidFill>
                  <a:prstClr val="black"/>
                </a:solidFill>
                <a:latin typeface="メイリオ" panose="020B0604030504040204" pitchFamily="50" charset="-128"/>
                <a:ea typeface="メイリオ" panose="020B0604030504040204" pitchFamily="50" charset="-128"/>
              </a:rPr>
              <a:t>2017</a:t>
            </a:r>
            <a:r>
              <a:rPr lang="ja-JP" altLang="en-US" sz="1000" dirty="0">
                <a:solidFill>
                  <a:prstClr val="black"/>
                </a:solidFill>
                <a:latin typeface="メイリオ" panose="020B0604030504040204" pitchFamily="50" charset="-128"/>
                <a:ea typeface="メイリオ" panose="020B0604030504040204" pitchFamily="50" charset="-128"/>
              </a:rPr>
              <a:t>天空の</a:t>
            </a:r>
            <a:r>
              <a:rPr lang="ja-JP" altLang="en-US" sz="1000" dirty="0" smtClean="0">
                <a:solidFill>
                  <a:prstClr val="black"/>
                </a:solidFill>
                <a:latin typeface="メイリオ" panose="020B0604030504040204" pitchFamily="50" charset="-128"/>
                <a:ea typeface="メイリオ" panose="020B0604030504040204" pitchFamily="50" charset="-128"/>
              </a:rPr>
              <a:t>花園</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●弁天</a:t>
            </a:r>
            <a:r>
              <a:rPr lang="ja-JP" altLang="en-US" sz="1000" dirty="0">
                <a:solidFill>
                  <a:prstClr val="black"/>
                </a:solidFill>
                <a:latin typeface="メイリオ" panose="020B0604030504040204" pitchFamily="50" charset="-128"/>
                <a:ea typeface="メイリオ" panose="020B0604030504040204" pitchFamily="50" charset="-128"/>
              </a:rPr>
              <a:t>町</a:t>
            </a:r>
            <a:r>
              <a:rPr lang="en-US" altLang="ja-JP" sz="1000" dirty="0">
                <a:solidFill>
                  <a:prstClr val="black"/>
                </a:solidFill>
                <a:latin typeface="メイリオ" panose="020B0604030504040204" pitchFamily="50" charset="-128"/>
                <a:ea typeface="メイリオ" panose="020B0604030504040204" pitchFamily="50" charset="-128"/>
              </a:rPr>
              <a:t>ORC200</a:t>
            </a:r>
            <a:r>
              <a:rPr lang="ja-JP" altLang="en-US" sz="1000" dirty="0">
                <a:solidFill>
                  <a:prstClr val="black"/>
                </a:solidFill>
                <a:latin typeface="メイリオ" panose="020B0604030504040204" pitchFamily="50" charset="-128"/>
                <a:ea typeface="メイリオ" panose="020B0604030504040204" pitchFamily="50" charset="-128"/>
              </a:rPr>
              <a:t>音と光の</a:t>
            </a:r>
            <a:r>
              <a:rPr lang="ja-JP" altLang="en-US" sz="1000" dirty="0" smtClean="0">
                <a:solidFill>
                  <a:prstClr val="black"/>
                </a:solidFill>
                <a:latin typeface="メイリオ" panose="020B0604030504040204" pitchFamily="50" charset="-128"/>
                <a:ea typeface="メイリオ" panose="020B0604030504040204" pitchFamily="50" charset="-128"/>
              </a:rPr>
              <a:t>ウインターイルミネーション　　　　●光</a:t>
            </a:r>
            <a:r>
              <a:rPr lang="ja-JP" altLang="en-US" sz="1000" dirty="0">
                <a:solidFill>
                  <a:prstClr val="black"/>
                </a:solidFill>
                <a:latin typeface="メイリオ" panose="020B0604030504040204" pitchFamily="50" charset="-128"/>
                <a:ea typeface="メイリオ" panose="020B0604030504040204" pitchFamily="50" charset="-128"/>
              </a:rPr>
              <a:t>の回廊（コリドー）</a:t>
            </a:r>
            <a:r>
              <a:rPr lang="ja-JP" altLang="en-US" sz="1000" dirty="0" smtClean="0">
                <a:solidFill>
                  <a:prstClr val="black"/>
                </a:solidFill>
                <a:latin typeface="メイリオ" panose="020B0604030504040204" pitchFamily="50" charset="-128"/>
                <a:ea typeface="メイリオ" panose="020B0604030504040204" pitchFamily="50" charset="-128"/>
              </a:rPr>
              <a:t>クリスマスバージョン（南港ＡＴＣ）</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●築港</a:t>
            </a:r>
            <a:r>
              <a:rPr lang="ja-JP" altLang="en-US" sz="1000" dirty="0">
                <a:solidFill>
                  <a:prstClr val="black"/>
                </a:solidFill>
                <a:latin typeface="メイリオ" panose="020B0604030504040204" pitchFamily="50" charset="-128"/>
                <a:ea typeface="メイリオ" panose="020B0604030504040204" pitchFamily="50" charset="-128"/>
              </a:rPr>
              <a:t>・天保山</a:t>
            </a:r>
            <a:r>
              <a:rPr lang="ja-JP" altLang="en-US" sz="1000" dirty="0" smtClean="0">
                <a:solidFill>
                  <a:prstClr val="black"/>
                </a:solidFill>
                <a:latin typeface="メイリオ" panose="020B0604030504040204" pitchFamily="50" charset="-128"/>
                <a:ea typeface="メイリオ" panose="020B0604030504040204" pitchFamily="50" charset="-128"/>
              </a:rPr>
              <a:t>ベイエリアイルミネーション　　　　　　　　　●赤</a:t>
            </a:r>
            <a:r>
              <a:rPr lang="ja-JP" altLang="en-US" sz="1000" dirty="0">
                <a:solidFill>
                  <a:prstClr val="black"/>
                </a:solidFill>
                <a:latin typeface="メイリオ" panose="020B0604030504040204" pitchFamily="50" charset="-128"/>
                <a:ea typeface="メイリオ" panose="020B0604030504040204" pitchFamily="50" charset="-128"/>
              </a:rPr>
              <a:t>レンガ倉庫</a:t>
            </a:r>
            <a:r>
              <a:rPr lang="ja-JP" altLang="en-US" sz="1000" dirty="0" smtClean="0">
                <a:solidFill>
                  <a:prstClr val="black"/>
                </a:solidFill>
                <a:latin typeface="メイリオ" panose="020B0604030504040204" pitchFamily="50" charset="-128"/>
                <a:ea typeface="メイリオ" panose="020B0604030504040204" pitchFamily="50" charset="-128"/>
              </a:rPr>
              <a:t>クラシッククリスマスツリー（築港）</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a:t>
            </a:r>
            <a:r>
              <a:rPr lang="en-US" altLang="ja-JP" sz="1000" dirty="0" smtClean="0">
                <a:solidFill>
                  <a:prstClr val="black"/>
                </a:solidFill>
                <a:latin typeface="メイリオ" panose="020B0604030504040204" pitchFamily="50" charset="-128"/>
                <a:ea typeface="メイリオ" panose="020B0604030504040204" pitchFamily="50" charset="-128"/>
              </a:rPr>
              <a:t>2017</a:t>
            </a:r>
            <a:r>
              <a:rPr lang="ja-JP" altLang="en-US" sz="1000" dirty="0">
                <a:solidFill>
                  <a:prstClr val="black"/>
                </a:solidFill>
                <a:latin typeface="メイリオ" panose="020B0604030504040204" pitchFamily="50" charset="-128"/>
                <a:ea typeface="メイリオ" panose="020B0604030504040204" pitchFamily="50" charset="-128"/>
              </a:rPr>
              <a:t>いばらき光の回廊～冬の</a:t>
            </a:r>
            <a:r>
              <a:rPr lang="ja-JP" altLang="en-US" sz="1000" dirty="0" smtClean="0">
                <a:solidFill>
                  <a:prstClr val="black"/>
                </a:solidFill>
                <a:latin typeface="メイリオ" panose="020B0604030504040204" pitchFamily="50" charset="-128"/>
                <a:ea typeface="メイリオ" panose="020B0604030504040204" pitchFamily="50" charset="-128"/>
              </a:rPr>
              <a:t>フェスティバル～</a:t>
            </a:r>
            <a:r>
              <a:rPr lang="en-US" altLang="ja-JP" sz="1000" dirty="0" smtClean="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茨木市</a:t>
            </a:r>
            <a:r>
              <a:rPr lang="en-US" altLang="ja-JP" sz="1000" dirty="0" smtClean="0">
                <a:solidFill>
                  <a:prstClr val="black"/>
                </a:solidFill>
                <a:latin typeface="メイリオ" panose="020B0604030504040204" pitchFamily="50" charset="-128"/>
                <a:ea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rPr>
              <a:t>　　  ●太陽</a:t>
            </a:r>
            <a:r>
              <a:rPr lang="ja-JP" altLang="en-US" sz="1000" dirty="0">
                <a:solidFill>
                  <a:prstClr val="black"/>
                </a:solidFill>
                <a:latin typeface="メイリオ" panose="020B0604030504040204" pitchFamily="50" charset="-128"/>
                <a:ea typeface="メイリオ" panose="020B0604030504040204" pitchFamily="50" charset="-128"/>
              </a:rPr>
              <a:t>の塔３</a:t>
            </a:r>
            <a:r>
              <a:rPr lang="en-US" altLang="ja-JP" sz="1000" dirty="0">
                <a:solidFill>
                  <a:prstClr val="black"/>
                </a:solidFill>
                <a:latin typeface="メイリオ" panose="020B0604030504040204" pitchFamily="50" charset="-128"/>
                <a:ea typeface="メイリオ" panose="020B0604030504040204" pitchFamily="50" charset="-128"/>
              </a:rPr>
              <a:t>D</a:t>
            </a:r>
            <a:r>
              <a:rPr lang="ja-JP" altLang="en-US" sz="1000" dirty="0" smtClean="0">
                <a:solidFill>
                  <a:prstClr val="black"/>
                </a:solidFill>
                <a:latin typeface="メイリオ" panose="020B0604030504040204" pitchFamily="50" charset="-128"/>
                <a:ea typeface="メイリオ" panose="020B0604030504040204" pitchFamily="50" charset="-128"/>
              </a:rPr>
              <a:t>プロジェクションマッピング（吹田市）</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a:t>
            </a:r>
            <a:r>
              <a:rPr lang="en-US" altLang="ja-JP" sz="1000" dirty="0" smtClean="0">
                <a:solidFill>
                  <a:prstClr val="black"/>
                </a:solidFill>
                <a:latin typeface="メイリオ" panose="020B0604030504040204" pitchFamily="50" charset="-128"/>
                <a:ea typeface="メイリオ" panose="020B0604030504040204" pitchFamily="50" charset="-128"/>
              </a:rPr>
              <a:t>EXPOCITY</a:t>
            </a:r>
            <a:r>
              <a:rPr lang="ja-JP" altLang="en-US" sz="1000" dirty="0" smtClean="0">
                <a:solidFill>
                  <a:prstClr val="black"/>
                </a:solidFill>
                <a:latin typeface="メイリオ" panose="020B0604030504040204" pitchFamily="50" charset="-128"/>
                <a:ea typeface="メイリオ" panose="020B0604030504040204" pitchFamily="50" charset="-128"/>
              </a:rPr>
              <a:t>イルミネーション（吹田市）　　　　　　　　　　●大東市</a:t>
            </a:r>
            <a:r>
              <a:rPr lang="ja-JP" altLang="en-US" sz="1000" dirty="0">
                <a:solidFill>
                  <a:prstClr val="black"/>
                </a:solidFill>
                <a:latin typeface="メイリオ" panose="020B0604030504040204" pitchFamily="50" charset="-128"/>
                <a:ea typeface="メイリオ" panose="020B0604030504040204" pitchFamily="50" charset="-128"/>
              </a:rPr>
              <a:t>スマイルミネーション</a:t>
            </a:r>
            <a:r>
              <a:rPr lang="en-US" altLang="ja-JP" sz="1000" dirty="0" smtClean="0">
                <a:solidFill>
                  <a:prstClr val="black"/>
                </a:solidFill>
                <a:latin typeface="メイリオ" panose="020B0604030504040204" pitchFamily="50" charset="-128"/>
                <a:ea typeface="メイリオ" panose="020B0604030504040204" pitchFamily="50" charset="-128"/>
              </a:rPr>
              <a:t>2017</a:t>
            </a:r>
            <a:r>
              <a:rPr lang="ja-JP" altLang="en-US" sz="1000" dirty="0" smtClean="0">
                <a:solidFill>
                  <a:prstClr val="black"/>
                </a:solidFill>
                <a:latin typeface="メイリオ" panose="020B0604030504040204" pitchFamily="50" charset="-128"/>
                <a:ea typeface="メイリオ" panose="020B0604030504040204" pitchFamily="50" charset="-128"/>
              </a:rPr>
              <a:t>（大東市）</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●堺</a:t>
            </a:r>
            <a:r>
              <a:rPr lang="ja-JP" altLang="en-US" sz="1000" dirty="0">
                <a:solidFill>
                  <a:prstClr val="black"/>
                </a:solidFill>
                <a:latin typeface="メイリオ" panose="020B0604030504040204" pitchFamily="50" charset="-128"/>
                <a:ea typeface="メイリオ" panose="020B0604030504040204" pitchFamily="50" charset="-128"/>
              </a:rPr>
              <a:t>の未来に咲く</a:t>
            </a:r>
            <a:r>
              <a:rPr lang="ja-JP" altLang="en-US" sz="1000" dirty="0" smtClean="0">
                <a:solidFill>
                  <a:prstClr val="black"/>
                </a:solidFill>
                <a:latin typeface="メイリオ" panose="020B0604030504040204" pitchFamily="50" charset="-128"/>
                <a:ea typeface="メイリオ" panose="020B0604030504040204" pitchFamily="50" charset="-128"/>
              </a:rPr>
              <a:t>桜（</a:t>
            </a:r>
            <a:r>
              <a:rPr lang="ja-JP" altLang="en-US" sz="1000" dirty="0">
                <a:solidFill>
                  <a:prstClr val="black"/>
                </a:solidFill>
                <a:latin typeface="メイリオ" panose="020B0604030504040204" pitchFamily="50" charset="-128"/>
                <a:ea typeface="メイリオ" panose="020B0604030504040204" pitchFamily="50" charset="-128"/>
              </a:rPr>
              <a:t>堺市</a:t>
            </a:r>
            <a:r>
              <a:rPr lang="ja-JP" altLang="en-US" sz="1000" dirty="0" smtClean="0">
                <a:solidFill>
                  <a:prstClr val="black"/>
                </a:solidFill>
                <a:latin typeface="メイリオ" panose="020B0604030504040204" pitchFamily="50" charset="-128"/>
                <a:ea typeface="メイリオ" panose="020B0604030504040204" pitchFamily="50" charset="-128"/>
              </a:rPr>
              <a:t>）　　　　　　　　　　　　　　　　●金剛</a:t>
            </a:r>
            <a:r>
              <a:rPr lang="ja-JP" altLang="en-US" sz="1000" dirty="0">
                <a:solidFill>
                  <a:prstClr val="black"/>
                </a:solidFill>
                <a:latin typeface="メイリオ" panose="020B0604030504040204" pitchFamily="50" charset="-128"/>
                <a:ea typeface="メイリオ" panose="020B0604030504040204" pitchFamily="50" charset="-128"/>
              </a:rPr>
              <a:t>きらめきイルミネーション</a:t>
            </a:r>
            <a:r>
              <a:rPr lang="en-US" altLang="ja-JP" sz="1000" dirty="0" smtClean="0">
                <a:solidFill>
                  <a:prstClr val="black"/>
                </a:solidFill>
                <a:latin typeface="メイリオ" panose="020B0604030504040204" pitchFamily="50" charset="-128"/>
                <a:ea typeface="メイリオ" panose="020B0604030504040204" pitchFamily="50" charset="-128"/>
              </a:rPr>
              <a:t>2017</a:t>
            </a:r>
            <a:r>
              <a:rPr lang="ja-JP" altLang="en-US" sz="1000" dirty="0" smtClean="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富田林市</a:t>
            </a:r>
            <a:r>
              <a:rPr lang="ja-JP" altLang="en-US" sz="1000" dirty="0" smtClean="0">
                <a:solidFill>
                  <a:prstClr val="black"/>
                </a:solidFill>
                <a:latin typeface="メイリオ" panose="020B0604030504040204" pitchFamily="50" charset="-128"/>
                <a:ea typeface="メイリオ" panose="020B0604030504040204" pitchFamily="50" charset="-128"/>
              </a:rPr>
              <a:t>）</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dirty="0" smtClean="0">
                <a:solidFill>
                  <a:prstClr val="black"/>
                </a:solidFill>
                <a:latin typeface="メイリオ" panose="020B0604030504040204" pitchFamily="50" charset="-128"/>
                <a:ea typeface="メイリオ" panose="020B0604030504040204" pitchFamily="50" charset="-128"/>
              </a:rPr>
              <a:t>●浪</a:t>
            </a:r>
            <a:r>
              <a:rPr lang="ja-JP" altLang="en-US" sz="1000" dirty="0">
                <a:solidFill>
                  <a:prstClr val="black"/>
                </a:solidFill>
                <a:latin typeface="メイリオ" panose="020B0604030504040204" pitchFamily="50" charset="-128"/>
                <a:ea typeface="メイリオ" panose="020B0604030504040204" pitchFamily="50" charset="-128"/>
              </a:rPr>
              <a:t>切ホール</a:t>
            </a:r>
            <a:r>
              <a:rPr lang="en-US" altLang="ja-JP" sz="1000" dirty="0">
                <a:solidFill>
                  <a:prstClr val="black"/>
                </a:solidFill>
                <a:latin typeface="メイリオ" panose="020B0604030504040204" pitchFamily="50" charset="-128"/>
                <a:ea typeface="メイリオ" panose="020B0604030504040204" pitchFamily="50" charset="-128"/>
              </a:rPr>
              <a:t>2017</a:t>
            </a:r>
            <a:r>
              <a:rPr lang="ja-JP" altLang="en-US" sz="1000" dirty="0" smtClean="0">
                <a:solidFill>
                  <a:prstClr val="black"/>
                </a:solidFill>
                <a:latin typeface="メイリオ" panose="020B0604030504040204" pitchFamily="50" charset="-128"/>
                <a:ea typeface="メイリオ" panose="020B0604030504040204" pitchFamily="50" charset="-128"/>
              </a:rPr>
              <a:t>クリスマスイルミネーション（</a:t>
            </a:r>
            <a:r>
              <a:rPr lang="ja-JP" altLang="en-US" sz="1000" dirty="0">
                <a:solidFill>
                  <a:prstClr val="black"/>
                </a:solidFill>
                <a:latin typeface="メイリオ" panose="020B0604030504040204" pitchFamily="50" charset="-128"/>
                <a:ea typeface="メイリオ" panose="020B0604030504040204" pitchFamily="50" charset="-128"/>
              </a:rPr>
              <a:t>岸和田市</a:t>
            </a:r>
            <a:r>
              <a:rPr lang="ja-JP" altLang="en-US" sz="1000" dirty="0" smtClean="0">
                <a:solidFill>
                  <a:prstClr val="black"/>
                </a:solidFill>
                <a:latin typeface="メイリオ" panose="020B0604030504040204" pitchFamily="50" charset="-128"/>
                <a:ea typeface="メイリオ" panose="020B0604030504040204" pitchFamily="50" charset="-128"/>
              </a:rPr>
              <a:t>）</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0254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463071" y="744834"/>
            <a:ext cx="9001125" cy="0"/>
          </a:xfrm>
          <a:prstGeom prst="line">
            <a:avLst/>
          </a:prstGeom>
          <a:ln w="19050">
            <a:solidFill>
              <a:srgbClr val="3A3C95"/>
            </a:solidFill>
          </a:ln>
        </p:spPr>
        <p:style>
          <a:lnRef idx="1">
            <a:schemeClr val="accent1"/>
          </a:lnRef>
          <a:fillRef idx="0">
            <a:schemeClr val="accent1"/>
          </a:fillRef>
          <a:effectRef idx="0">
            <a:schemeClr val="accent1"/>
          </a:effectRef>
          <a:fontRef idx="minor">
            <a:schemeClr val="tx1"/>
          </a:fontRef>
        </p:style>
      </p:cxnSp>
      <p:sp>
        <p:nvSpPr>
          <p:cNvPr id="7" name="テキスト ボックス 5"/>
          <p:cNvSpPr txBox="1">
            <a:spLocks noChangeArrowheads="1"/>
          </p:cNvSpPr>
          <p:nvPr/>
        </p:nvSpPr>
        <p:spPr bwMode="auto">
          <a:xfrm>
            <a:off x="6986221" y="347663"/>
            <a:ext cx="2467342" cy="307777"/>
          </a:xfrm>
          <a:prstGeom prst="rect">
            <a:avLst/>
          </a:prstGeom>
          <a:noFill/>
          <a:ln w="9525">
            <a:noFill/>
            <a:miter lim="800000"/>
            <a:headEnd/>
            <a:tailEnd/>
          </a:ln>
        </p:spPr>
        <p:txBody>
          <a:bodyPr wrap="none">
            <a:spAutoFit/>
          </a:bodyPr>
          <a:lstStyle/>
          <a:p>
            <a:pPr algn="r"/>
            <a:r>
              <a:rPr lang="ja-JP" altLang="en-US" sz="1400" b="1" dirty="0">
                <a:solidFill>
                  <a:srgbClr val="484C81"/>
                </a:solidFill>
                <a:latin typeface="メイリオ" panose="020B0604030504040204" pitchFamily="50" charset="-128"/>
                <a:ea typeface="メイリオ" panose="020B0604030504040204" pitchFamily="50" charset="-128"/>
              </a:rPr>
              <a:t>大阪・光の饗宴</a:t>
            </a:r>
            <a:r>
              <a:rPr lang="en-US" altLang="ja-JP" sz="1400" b="1" dirty="0">
                <a:solidFill>
                  <a:srgbClr val="484C81"/>
                </a:solidFill>
                <a:latin typeface="メイリオ" panose="020B0604030504040204" pitchFamily="50" charset="-128"/>
                <a:ea typeface="メイリオ" panose="020B0604030504040204" pitchFamily="50" charset="-128"/>
              </a:rPr>
              <a:t>2017</a:t>
            </a:r>
            <a:r>
              <a:rPr lang="ja-JP" altLang="en-US" sz="1400" b="1" dirty="0">
                <a:solidFill>
                  <a:srgbClr val="484C81"/>
                </a:solidFill>
                <a:latin typeface="メイリオ" panose="020B0604030504040204" pitchFamily="50" charset="-128"/>
                <a:ea typeface="メイリオ" panose="020B0604030504040204" pitchFamily="50" charset="-128"/>
              </a:rPr>
              <a:t>開宴式</a:t>
            </a:r>
          </a:p>
        </p:txBody>
      </p:sp>
      <p:sp>
        <p:nvSpPr>
          <p:cNvPr id="39" name="テキスト ボックス 2"/>
          <p:cNvSpPr txBox="1">
            <a:spLocks noChangeArrowheads="1"/>
          </p:cNvSpPr>
          <p:nvPr/>
        </p:nvSpPr>
        <p:spPr bwMode="auto">
          <a:xfrm>
            <a:off x="568299" y="1230610"/>
            <a:ext cx="4416594" cy="271869"/>
          </a:xfrm>
          <a:prstGeom prst="rect">
            <a:avLst/>
          </a:prstGeom>
          <a:noFill/>
          <a:ln w="9525">
            <a:noFill/>
            <a:miter lim="800000"/>
            <a:headEnd/>
            <a:tailEnd/>
          </a:ln>
        </p:spPr>
        <p:txBody>
          <a:bodyPr wrap="none">
            <a:spAutoFit/>
          </a:bodyPr>
          <a:lstStyle/>
          <a:p>
            <a:pPr>
              <a:lnSpc>
                <a:spcPts val="1400"/>
              </a:lnSpc>
            </a:pPr>
            <a:r>
              <a:rPr lang="ja-JP" altLang="en-US" sz="1100" b="1" dirty="0">
                <a:solidFill>
                  <a:prstClr val="black"/>
                </a:solidFill>
                <a:latin typeface="メイリオ" panose="020B0604030504040204" pitchFamily="50" charset="-128"/>
                <a:ea typeface="メイリオ" panose="020B0604030504040204" pitchFamily="50" charset="-128"/>
                <a:cs typeface="Meiryo UI" pitchFamily="50" charset="-128"/>
              </a:rPr>
              <a:t>一夜限りの特別プログラム！夜の大阪のメインストリートを満喫！</a:t>
            </a:r>
          </a:p>
        </p:txBody>
      </p:sp>
      <p:sp>
        <p:nvSpPr>
          <p:cNvPr id="40" name="テキスト ボックス 5"/>
          <p:cNvSpPr txBox="1">
            <a:spLocks noChangeArrowheads="1"/>
          </p:cNvSpPr>
          <p:nvPr/>
        </p:nvSpPr>
        <p:spPr bwMode="auto">
          <a:xfrm>
            <a:off x="560512" y="825785"/>
            <a:ext cx="3114955" cy="369332"/>
          </a:xfrm>
          <a:prstGeom prst="rect">
            <a:avLst/>
          </a:prstGeom>
          <a:noFill/>
          <a:ln w="9525">
            <a:noFill/>
            <a:miter lim="800000"/>
            <a:headEnd/>
            <a:tailEnd/>
          </a:ln>
        </p:spPr>
        <p:txBody>
          <a:bodyPr wrap="none">
            <a:spAutoFit/>
          </a:bodyPr>
          <a:lstStyle/>
          <a:p>
            <a:r>
              <a:rPr lang="ja-JP" altLang="en-US" b="1" dirty="0">
                <a:solidFill>
                  <a:srgbClr val="3A3C95"/>
                </a:solidFill>
                <a:latin typeface="メイリオ" panose="020B0604030504040204" pitchFamily="50" charset="-128"/>
                <a:ea typeface="メイリオ" panose="020B0604030504040204" pitchFamily="50" charset="-128"/>
              </a:rPr>
              <a:t>大阪・光の饗宴</a:t>
            </a:r>
            <a:r>
              <a:rPr lang="en-US" altLang="ja-JP" b="1" dirty="0">
                <a:solidFill>
                  <a:srgbClr val="3A3C95"/>
                </a:solidFill>
                <a:latin typeface="メイリオ" panose="020B0604030504040204" pitchFamily="50" charset="-128"/>
                <a:ea typeface="メイリオ" panose="020B0604030504040204" pitchFamily="50" charset="-128"/>
              </a:rPr>
              <a:t>2017</a:t>
            </a:r>
            <a:r>
              <a:rPr lang="ja-JP" altLang="en-US" b="1" dirty="0">
                <a:solidFill>
                  <a:srgbClr val="3A3C95"/>
                </a:solidFill>
                <a:latin typeface="メイリオ" panose="020B0604030504040204" pitchFamily="50" charset="-128"/>
                <a:ea typeface="メイリオ" panose="020B0604030504040204" pitchFamily="50" charset="-128"/>
              </a:rPr>
              <a:t>開宴式</a:t>
            </a:r>
            <a:endParaRPr lang="en-US" altLang="ja-JP" b="1" dirty="0">
              <a:solidFill>
                <a:srgbClr val="3A3C95"/>
              </a:solidFill>
              <a:latin typeface="メイリオ" panose="020B0604030504040204" pitchFamily="50" charset="-128"/>
              <a:ea typeface="メイリオ" panose="020B0604030504040204" pitchFamily="50" charset="-128"/>
            </a:endParaRPr>
          </a:p>
        </p:txBody>
      </p:sp>
      <p:sp>
        <p:nvSpPr>
          <p:cNvPr id="41" name="テキスト ボックス 7"/>
          <p:cNvSpPr txBox="1">
            <a:spLocks noChangeArrowheads="1"/>
          </p:cNvSpPr>
          <p:nvPr/>
        </p:nvSpPr>
        <p:spPr bwMode="auto">
          <a:xfrm>
            <a:off x="704528" y="1646308"/>
            <a:ext cx="2573140" cy="553998"/>
          </a:xfrm>
          <a:prstGeom prst="rect">
            <a:avLst/>
          </a:prstGeom>
          <a:noFill/>
          <a:ln w="9525">
            <a:noFill/>
            <a:miter lim="800000"/>
            <a:headEnd/>
            <a:tailEnd/>
          </a:ln>
        </p:spPr>
        <p:txBody>
          <a:bodyPr wrap="none">
            <a:spAutoFit/>
          </a:bodyPr>
          <a:lstStyle/>
          <a:p>
            <a:pPr eaLnBrk="0" hangingPunct="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開催日程</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実施時間：</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時</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開催場所：久太郎町</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交差点～新橋交差点</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7"/>
          <p:cNvSpPr txBox="1">
            <a:spLocks noChangeArrowheads="1"/>
          </p:cNvSpPr>
          <p:nvPr/>
        </p:nvSpPr>
        <p:spPr bwMode="auto">
          <a:xfrm>
            <a:off x="568299" y="5948080"/>
            <a:ext cx="5097890" cy="276999"/>
          </a:xfrm>
          <a:prstGeom prst="rect">
            <a:avLst/>
          </a:prstGeom>
          <a:noFill/>
          <a:ln w="9525">
            <a:noFill/>
            <a:miter lim="800000"/>
            <a:headEnd/>
            <a:tailEnd/>
          </a:ln>
        </p:spPr>
        <p:txBody>
          <a:bodyPr wrap="square">
            <a:spAutoFit/>
          </a:bodyPr>
          <a:lstStyle/>
          <a:p>
            <a:pPr>
              <a:spcAft>
                <a:spcPts val="200"/>
              </a:spcAft>
            </a:pPr>
            <a:r>
              <a:rPr lang="ja-JP" altLang="en-US" sz="1200" dirty="0" smtClean="0">
                <a:latin typeface="メイリオ" panose="020B0604030504040204" pitchFamily="50" charset="-128"/>
                <a:ea typeface="メイリオ" panose="020B0604030504040204" pitchFamily="50" charset="-128"/>
              </a:rPr>
              <a:t>　　　　　　～御堂筋の一部区間を歩行者に開放～</a:t>
            </a:r>
            <a:endParaRPr lang="en-US" altLang="ja-JP" sz="120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216" y="3386708"/>
            <a:ext cx="3509033" cy="2328458"/>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3329" y="1010451"/>
            <a:ext cx="3528416" cy="2319956"/>
          </a:xfrm>
          <a:prstGeom prst="rect">
            <a:avLst/>
          </a:prstGeom>
        </p:spPr>
      </p:pic>
      <p:cxnSp>
        <p:nvCxnSpPr>
          <p:cNvPr id="15" name="直線コネクタ 14"/>
          <p:cNvCxnSpPr/>
          <p:nvPr/>
        </p:nvCxnSpPr>
        <p:spPr bwMode="auto">
          <a:xfrm>
            <a:off x="568299" y="1135377"/>
            <a:ext cx="4991013" cy="0"/>
          </a:xfrm>
          <a:prstGeom prst="line">
            <a:avLst/>
          </a:prstGeom>
          <a:ln w="6350">
            <a:solidFill>
              <a:srgbClr val="3A3C95"/>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125" b="26491"/>
          <a:stretch/>
        </p:blipFill>
        <p:spPr bwMode="auto">
          <a:xfrm>
            <a:off x="471116" y="149126"/>
            <a:ext cx="1457224" cy="49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r>
              <a:rPr kumimoji="1" lang="en-US" altLang="ja-JP" dirty="0" smtClean="0"/>
              <a:t>2</a:t>
            </a:r>
            <a:endParaRPr kumimoji="1" lang="ja-JP" altLang="en-US" dirty="0"/>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223" y="2452095"/>
            <a:ext cx="5430849" cy="3259895"/>
          </a:xfrm>
          <a:prstGeom prst="rect">
            <a:avLst/>
          </a:prstGeom>
        </p:spPr>
      </p:pic>
    </p:spTree>
    <p:extLst>
      <p:ext uri="{BB962C8B-B14F-4D97-AF65-F5344CB8AC3E}">
        <p14:creationId xmlns:p14="http://schemas.microsoft.com/office/powerpoint/2010/main" val="405262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0" y="773113"/>
            <a:ext cx="9906000" cy="0"/>
          </a:xfrm>
          <a:prstGeom prst="line">
            <a:avLst/>
          </a:prstGeom>
          <a:ln w="28575">
            <a:solidFill>
              <a:srgbClr val="484C81"/>
            </a:solidFill>
          </a:ln>
        </p:spPr>
        <p:style>
          <a:lnRef idx="1">
            <a:schemeClr val="accent1"/>
          </a:lnRef>
          <a:fillRef idx="0">
            <a:schemeClr val="accent1"/>
          </a:fillRef>
          <a:effectRef idx="0">
            <a:schemeClr val="accent1"/>
          </a:effectRef>
          <a:fontRef idx="minor">
            <a:schemeClr val="tx1"/>
          </a:fontRef>
        </p:style>
      </p:cxnSp>
      <p:sp>
        <p:nvSpPr>
          <p:cNvPr id="22530" name="テキスト ボックス 14"/>
          <p:cNvSpPr txBox="1">
            <a:spLocks noChangeArrowheads="1"/>
          </p:cNvSpPr>
          <p:nvPr/>
        </p:nvSpPr>
        <p:spPr bwMode="auto">
          <a:xfrm>
            <a:off x="5190858" y="417513"/>
            <a:ext cx="4262705" cy="307777"/>
          </a:xfrm>
          <a:prstGeom prst="rect">
            <a:avLst/>
          </a:prstGeom>
          <a:noFill/>
          <a:ln w="9525">
            <a:noFill/>
            <a:miter lim="800000"/>
            <a:headEnd/>
            <a:tailEnd/>
          </a:ln>
        </p:spPr>
        <p:txBody>
          <a:bodyPr wrap="none">
            <a:spAutoFit/>
          </a:bodyPr>
          <a:lstStyle/>
          <a:p>
            <a:pPr algn="r"/>
            <a:r>
              <a:rPr lang="ja-JP" altLang="en-US" sz="1400" b="1" dirty="0">
                <a:solidFill>
                  <a:srgbClr val="484C81"/>
                </a:solidFill>
                <a:latin typeface="メイリオ" panose="020B0604030504040204" pitchFamily="50" charset="-128"/>
                <a:ea typeface="メイリオ" panose="020B0604030504040204" pitchFamily="50" charset="-128"/>
              </a:rPr>
              <a:t>コアプログラム</a:t>
            </a:r>
            <a:r>
              <a:rPr lang="en-US" altLang="ja-JP" sz="1400" b="1" dirty="0">
                <a:solidFill>
                  <a:srgbClr val="484C81"/>
                </a:solidFill>
                <a:latin typeface="メイリオ" panose="020B0604030504040204" pitchFamily="50" charset="-128"/>
                <a:ea typeface="メイリオ" panose="020B0604030504040204" pitchFamily="50" charset="-128"/>
              </a:rPr>
              <a:t>【</a:t>
            </a:r>
            <a:r>
              <a:rPr lang="ja-JP" altLang="en-US" sz="1400" b="1" dirty="0">
                <a:solidFill>
                  <a:srgbClr val="484C81"/>
                </a:solidFill>
                <a:latin typeface="メイリオ" panose="020B0604030504040204" pitchFamily="50" charset="-128"/>
                <a:ea typeface="メイリオ" panose="020B0604030504040204" pitchFamily="50" charset="-128"/>
              </a:rPr>
              <a:t>御堂筋イルミネーション</a:t>
            </a:r>
            <a:r>
              <a:rPr lang="en-US" altLang="ja-JP" sz="1400" b="1" dirty="0" smtClean="0">
                <a:solidFill>
                  <a:srgbClr val="484C81"/>
                </a:solidFill>
                <a:latin typeface="メイリオ" panose="020B0604030504040204" pitchFamily="50" charset="-128"/>
                <a:ea typeface="メイリオ" panose="020B0604030504040204" pitchFamily="50" charset="-128"/>
              </a:rPr>
              <a:t>2017】</a:t>
            </a:r>
            <a:endParaRPr lang="ja-JP" altLang="en-US" sz="1400" b="1" dirty="0">
              <a:solidFill>
                <a:srgbClr val="484C81"/>
              </a:solidFill>
              <a:latin typeface="メイリオ" panose="020B0604030504040204" pitchFamily="50" charset="-128"/>
              <a:ea typeface="メイリオ" panose="020B0604030504040204" pitchFamily="50" charset="-128"/>
            </a:endParaRPr>
          </a:p>
        </p:txBody>
      </p:sp>
      <p:pic>
        <p:nvPicPr>
          <p:cNvPr id="9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25" b="26491"/>
          <a:stretch/>
        </p:blipFill>
        <p:spPr bwMode="auto">
          <a:xfrm>
            <a:off x="471116" y="149126"/>
            <a:ext cx="1457224" cy="49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5"/>
          <p:cNvSpPr txBox="1">
            <a:spLocks noChangeArrowheads="1"/>
          </p:cNvSpPr>
          <p:nvPr/>
        </p:nvSpPr>
        <p:spPr bwMode="auto">
          <a:xfrm>
            <a:off x="363538" y="1233010"/>
            <a:ext cx="5278435" cy="979755"/>
          </a:xfrm>
          <a:prstGeom prst="rect">
            <a:avLst/>
          </a:prstGeom>
          <a:noFill/>
          <a:ln w="9525">
            <a:noFill/>
            <a:miter lim="800000"/>
            <a:headEnd/>
            <a:tailEnd/>
          </a:ln>
        </p:spPr>
        <p:txBody>
          <a:bodyPr wrap="square">
            <a:spAutoFit/>
          </a:bodyPr>
          <a:lstStyle/>
          <a:p>
            <a:pPr>
              <a:lnSpc>
                <a:spcPts val="1400"/>
              </a:lnSpc>
            </a:pPr>
            <a:r>
              <a:rPr lang="ja-JP" altLang="en-US" sz="1100" b="1" dirty="0" smtClean="0">
                <a:solidFill>
                  <a:prstClr val="black"/>
                </a:solidFill>
                <a:latin typeface="メイリオ" panose="020B0604030504040204" pitchFamily="50" charset="-128"/>
                <a:ea typeface="メイリオ" panose="020B0604030504040204" pitchFamily="50" charset="-128"/>
                <a:cs typeface="Meiryo UI" pitchFamily="50" charset="-128"/>
              </a:rPr>
              <a:t>全長４</a:t>
            </a:r>
            <a:r>
              <a:rPr lang="en-US" altLang="ja-JP" sz="1100" b="1" dirty="0" smtClean="0">
                <a:solidFill>
                  <a:prstClr val="black"/>
                </a:solidFill>
                <a:latin typeface="メイリオ" panose="020B0604030504040204" pitchFamily="50" charset="-128"/>
                <a:ea typeface="メイリオ" panose="020B0604030504040204" pitchFamily="50" charset="-128"/>
                <a:cs typeface="Meiryo UI" pitchFamily="50" charset="-128"/>
              </a:rPr>
              <a:t>km</a:t>
            </a:r>
            <a:r>
              <a:rPr lang="ja-JP" altLang="en-US" sz="1100" b="1" dirty="0" smtClean="0">
                <a:solidFill>
                  <a:prstClr val="black"/>
                </a:solidFill>
                <a:latin typeface="メイリオ" panose="020B0604030504040204" pitchFamily="50" charset="-128"/>
                <a:ea typeface="メイリオ" panose="020B0604030504040204" pitchFamily="50" charset="-128"/>
                <a:cs typeface="Meiryo UI" pitchFamily="50" charset="-128"/>
              </a:rPr>
              <a:t>の圧倒的スケールを誇る光の道！</a:t>
            </a:r>
            <a:endParaRPr lang="en-US" altLang="ja-JP" sz="1100" b="1" dirty="0" smtClean="0">
              <a:solidFill>
                <a:prstClr val="black"/>
              </a:solidFill>
              <a:latin typeface="メイリオ" panose="020B0604030504040204" pitchFamily="50" charset="-128"/>
              <a:ea typeface="メイリオ" panose="020B0604030504040204" pitchFamily="50" charset="-128"/>
              <a:cs typeface="Meiryo UI"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prstClr val="black"/>
              </a:solidFill>
              <a:latin typeface="メイリオ" panose="020B0604030504040204" pitchFamily="50" charset="-128"/>
              <a:ea typeface="メイリオ" panose="020B0604030504040204" pitchFamily="50" charset="-128"/>
              <a:cs typeface="Meiryo UI" pitchFamily="50" charset="-128"/>
            </a:endParaRPr>
          </a:p>
          <a:p>
            <a:pPr>
              <a:lnSpc>
                <a:spcPts val="1400"/>
              </a:lnSpc>
            </a:pPr>
            <a:r>
              <a:rPr lang="ja-JP" altLang="en-US" sz="1000" dirty="0" smtClean="0">
                <a:solidFill>
                  <a:prstClr val="black"/>
                </a:solidFill>
                <a:latin typeface="メイリオ" panose="020B0604030504040204" pitchFamily="50" charset="-128"/>
                <a:ea typeface="メイリオ" panose="020B0604030504040204" pitchFamily="50" charset="-128"/>
                <a:cs typeface="Meiryo UI" pitchFamily="50" charset="-128"/>
              </a:rPr>
              <a:t>開催</a:t>
            </a:r>
            <a:r>
              <a:rPr lang="ja-JP" altLang="en-US" sz="1000" dirty="0">
                <a:solidFill>
                  <a:prstClr val="black"/>
                </a:solidFill>
                <a:latin typeface="メイリオ" panose="020B0604030504040204" pitchFamily="50" charset="-128"/>
                <a:ea typeface="メイリオ" panose="020B0604030504040204" pitchFamily="50" charset="-128"/>
                <a:cs typeface="Meiryo UI" pitchFamily="50" charset="-128"/>
              </a:rPr>
              <a:t>日程</a:t>
            </a:r>
            <a:r>
              <a:rPr lang="ja-JP" altLang="en-US" sz="1000" dirty="0" smtClean="0">
                <a:solidFill>
                  <a:prstClr val="black"/>
                </a:solidFill>
                <a:latin typeface="メイリオ" panose="020B0604030504040204" pitchFamily="50" charset="-128"/>
                <a:ea typeface="メイリオ" panose="020B0604030504040204" pitchFamily="50" charset="-128"/>
                <a:cs typeface="Meiryo UI" pitchFamily="50" charset="-128"/>
              </a:rPr>
              <a:t>：</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itchFamily="50" charset="-128"/>
              </a:rPr>
              <a:t>2017</a:t>
            </a:r>
            <a:r>
              <a:rPr lang="ja-JP" altLang="en-US" sz="1000" dirty="0">
                <a:solidFill>
                  <a:prstClr val="black"/>
                </a:solidFill>
                <a:latin typeface="メイリオ" panose="020B0604030504040204" pitchFamily="50" charset="-128"/>
                <a:ea typeface="メイリオ" panose="020B0604030504040204" pitchFamily="50" charset="-128"/>
                <a:cs typeface="メイリオ" pitchFamily="50" charset="-128"/>
              </a:rPr>
              <a:t>年</a:t>
            </a:r>
            <a:r>
              <a:rPr lang="en-US" altLang="ja-JP" sz="1000" dirty="0">
                <a:solidFill>
                  <a:prstClr val="black"/>
                </a:solidFill>
                <a:latin typeface="メイリオ" panose="020B0604030504040204" pitchFamily="50" charset="-128"/>
                <a:ea typeface="メイリオ" panose="020B0604030504040204" pitchFamily="50" charset="-128"/>
                <a:cs typeface="メイリオ" pitchFamily="50" charset="-128"/>
              </a:rPr>
              <a:t>11</a:t>
            </a:r>
            <a:r>
              <a:rPr lang="ja-JP" altLang="en-US" sz="1000" dirty="0">
                <a:solidFill>
                  <a:prstClr val="black"/>
                </a:solidFill>
                <a:latin typeface="メイリオ" panose="020B0604030504040204" pitchFamily="50" charset="-128"/>
                <a:ea typeface="メイリオ" panose="020B0604030504040204" pitchFamily="50" charset="-128"/>
                <a:cs typeface="メイリオ" pitchFamily="50" charset="-128"/>
              </a:rPr>
              <a:t>月</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itchFamily="50" charset="-128"/>
              </a:rPr>
              <a:t>12</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itchFamily="50" charset="-128"/>
              </a:rPr>
              <a:t>日（</a:t>
            </a:r>
            <a:r>
              <a:rPr lang="ja-JP" altLang="en-US" sz="1000" dirty="0">
                <a:solidFill>
                  <a:prstClr val="black"/>
                </a:solidFill>
                <a:latin typeface="メイリオ" panose="020B0604030504040204" pitchFamily="50" charset="-128"/>
                <a:ea typeface="メイリオ" panose="020B0604030504040204" pitchFamily="50" charset="-128"/>
                <a:cs typeface="メイリオ" pitchFamily="50" charset="-128"/>
              </a:rPr>
              <a:t>日） ～ </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itchFamily="50" charset="-128"/>
              </a:rPr>
              <a:t>2017</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itchFamily="50" charset="-128"/>
              </a:rPr>
              <a:t>年</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itchFamily="50" charset="-128"/>
              </a:rPr>
              <a:t>12</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itchFamily="50" charset="-128"/>
              </a:rPr>
              <a:t>月</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itchFamily="50" charset="-128"/>
              </a:rPr>
              <a:t>31</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itchFamily="50" charset="-128"/>
              </a:rPr>
              <a:t>日（日）</a:t>
            </a:r>
            <a:endParaRPr lang="en-US" altLang="ja-JP" sz="1000" dirty="0">
              <a:solidFill>
                <a:prstClr val="black"/>
              </a:solidFill>
              <a:latin typeface="メイリオ" panose="020B0604030504040204" pitchFamily="50" charset="-128"/>
              <a:ea typeface="メイリオ" panose="020B0604030504040204" pitchFamily="50" charset="-128"/>
              <a:cs typeface="メイリオ" pitchFamily="50" charset="-128"/>
            </a:endParaRPr>
          </a:p>
          <a:p>
            <a:pPr>
              <a:lnSpc>
                <a:spcPts val="14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itchFamily="50" charset="-128"/>
              </a:rPr>
              <a:t>点灯時間：</a:t>
            </a:r>
            <a:r>
              <a:rPr lang="en-US" altLang="ja-JP" sz="1000" dirty="0">
                <a:solidFill>
                  <a:prstClr val="black"/>
                </a:solidFill>
                <a:latin typeface="メイリオ" panose="020B0604030504040204" pitchFamily="50" charset="-128"/>
                <a:ea typeface="メイリオ" panose="020B0604030504040204" pitchFamily="50" charset="-128"/>
                <a:cs typeface="メイリオ" pitchFamily="50" charset="-128"/>
              </a:rPr>
              <a:t>17</a:t>
            </a:r>
            <a:r>
              <a:rPr lang="ja-JP" altLang="en-US" sz="1000" dirty="0">
                <a:solidFill>
                  <a:prstClr val="black"/>
                </a:solidFill>
                <a:latin typeface="メイリオ" panose="020B0604030504040204" pitchFamily="50" charset="-128"/>
                <a:ea typeface="メイリオ" panose="020B0604030504040204" pitchFamily="50" charset="-128"/>
                <a:cs typeface="メイリオ" pitchFamily="50" charset="-128"/>
              </a:rPr>
              <a:t>時頃～</a:t>
            </a:r>
            <a:r>
              <a:rPr lang="en-US" altLang="ja-JP" sz="1000" dirty="0">
                <a:solidFill>
                  <a:prstClr val="black"/>
                </a:solidFill>
                <a:latin typeface="メイリオ" panose="020B0604030504040204" pitchFamily="50" charset="-128"/>
                <a:ea typeface="メイリオ" panose="020B0604030504040204" pitchFamily="50" charset="-128"/>
                <a:cs typeface="メイリオ" pitchFamily="50" charset="-128"/>
              </a:rPr>
              <a:t>23</a:t>
            </a:r>
            <a:r>
              <a:rPr lang="ja-JP" altLang="en-US" sz="1000" dirty="0">
                <a:solidFill>
                  <a:prstClr val="black"/>
                </a:solidFill>
                <a:latin typeface="メイリオ" panose="020B0604030504040204" pitchFamily="50" charset="-128"/>
                <a:ea typeface="メイリオ" panose="020B0604030504040204" pitchFamily="50" charset="-128"/>
                <a:cs typeface="メイリオ" pitchFamily="50" charset="-128"/>
              </a:rPr>
              <a:t>時</a:t>
            </a:r>
            <a:endParaRPr lang="en-US" altLang="ja-JP" sz="1000" dirty="0">
              <a:solidFill>
                <a:prstClr val="black"/>
              </a:solidFill>
              <a:latin typeface="メイリオ" panose="020B0604030504040204" pitchFamily="50" charset="-128"/>
              <a:ea typeface="メイリオ" panose="020B0604030504040204" pitchFamily="50" charset="-128"/>
              <a:cs typeface="メイリオ" pitchFamily="50" charset="-128"/>
            </a:endParaRPr>
          </a:p>
          <a:p>
            <a:pPr>
              <a:lnSpc>
                <a:spcPts val="14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itchFamily="50" charset="-128"/>
              </a:rPr>
              <a:t>開催場所：御堂筋（阪神前交差点～難波西口交差点）</a:t>
            </a:r>
            <a:endParaRPr lang="en-US" altLang="ja-JP" sz="1000" dirty="0">
              <a:solidFill>
                <a:prstClr val="black"/>
              </a:solidFill>
              <a:latin typeface="メイリオ" panose="020B0604030504040204" pitchFamily="50" charset="-128"/>
              <a:ea typeface="メイリオ" panose="020B0604030504040204" pitchFamily="50" charset="-128"/>
              <a:cs typeface="Meiryo UI" pitchFamily="50" charset="-128"/>
            </a:endParaRPr>
          </a:p>
        </p:txBody>
      </p:sp>
      <p:sp>
        <p:nvSpPr>
          <p:cNvPr id="17" name="テキスト ボックス 5"/>
          <p:cNvSpPr txBox="1">
            <a:spLocks noChangeArrowheads="1"/>
          </p:cNvSpPr>
          <p:nvPr/>
        </p:nvSpPr>
        <p:spPr bwMode="auto">
          <a:xfrm>
            <a:off x="363538" y="940620"/>
            <a:ext cx="2343911" cy="276999"/>
          </a:xfrm>
          <a:prstGeom prst="rect">
            <a:avLst/>
          </a:prstGeom>
          <a:noFill/>
          <a:ln w="9525">
            <a:noFill/>
            <a:miter lim="800000"/>
            <a:headEnd/>
            <a:tailEnd/>
          </a:ln>
        </p:spPr>
        <p:txBody>
          <a:bodyPr wrap="none">
            <a:spAutoFit/>
          </a:bodyPr>
          <a:lstStyle/>
          <a:p>
            <a:r>
              <a:rPr lang="ja-JP" altLang="en-US" b="1" dirty="0">
                <a:solidFill>
                  <a:srgbClr val="3A3C95"/>
                </a:solidFill>
                <a:latin typeface="メイリオ" panose="020B0604030504040204" pitchFamily="50" charset="-128"/>
                <a:ea typeface="メイリオ" panose="020B0604030504040204" pitchFamily="50" charset="-128"/>
              </a:rPr>
              <a:t>御堂筋イルミネーション</a:t>
            </a:r>
            <a:r>
              <a:rPr lang="en-US" altLang="ja-JP" b="1" dirty="0">
                <a:solidFill>
                  <a:srgbClr val="3A3C95"/>
                </a:solidFill>
                <a:latin typeface="メイリオ" panose="020B0604030504040204" pitchFamily="50" charset="-128"/>
                <a:ea typeface="メイリオ" panose="020B0604030504040204" pitchFamily="50" charset="-128"/>
              </a:rPr>
              <a:t>2017</a:t>
            </a:r>
            <a:endParaRPr lang="ja-JP" altLang="en-US" b="1" dirty="0">
              <a:solidFill>
                <a:srgbClr val="3A3C95"/>
              </a:solidFill>
              <a:latin typeface="メイリオ" panose="020B0604030504040204" pitchFamily="50" charset="-128"/>
              <a:ea typeface="メイリオ" panose="020B0604030504040204" pitchFamily="50" charset="-128"/>
            </a:endParaRPr>
          </a:p>
        </p:txBody>
      </p:sp>
      <p:cxnSp>
        <p:nvCxnSpPr>
          <p:cNvPr id="71" name="直線コネクタ 70"/>
          <p:cNvCxnSpPr/>
          <p:nvPr/>
        </p:nvCxnSpPr>
        <p:spPr bwMode="auto">
          <a:xfrm>
            <a:off x="452438" y="1217619"/>
            <a:ext cx="5106874" cy="0"/>
          </a:xfrm>
          <a:prstGeom prst="line">
            <a:avLst/>
          </a:prstGeom>
          <a:ln w="6350">
            <a:solidFill>
              <a:srgbClr val="3A3C95"/>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a:off x="449318" y="2276872"/>
            <a:ext cx="5106874" cy="0"/>
          </a:xfrm>
          <a:prstGeom prst="line">
            <a:avLst/>
          </a:prstGeom>
          <a:ln w="6350">
            <a:solidFill>
              <a:srgbClr val="3A3C95"/>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908720"/>
            <a:ext cx="3543300" cy="223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テキスト ボックス 5"/>
          <p:cNvSpPr txBox="1">
            <a:spLocks noChangeArrowheads="1"/>
          </p:cNvSpPr>
          <p:nvPr/>
        </p:nvSpPr>
        <p:spPr bwMode="auto">
          <a:xfrm>
            <a:off x="363538" y="2924944"/>
            <a:ext cx="6958672" cy="738664"/>
          </a:xfrm>
          <a:prstGeom prst="rect">
            <a:avLst/>
          </a:prstGeom>
          <a:noFill/>
          <a:ln w="9525">
            <a:noFill/>
            <a:miter lim="800000"/>
            <a:headEnd/>
            <a:tailEnd/>
          </a:ln>
        </p:spPr>
        <p:txBody>
          <a:bodyPr wrap="square">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次々に登場する至高の輝き　御堂筋の光空間をパワーアップ！</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層ビル壁面の日替わり「静止画プロジェクションマッピング」や「ビルファサードライトアップ」による光の演出や世界で活躍するアーティストによる光のコンテンツなどによる“圧倒的な光空間”を実施。</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3839" y="3789040"/>
            <a:ext cx="2556201" cy="175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6924" y="3789040"/>
            <a:ext cx="1174084" cy="298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5595" y="3789040"/>
            <a:ext cx="3789853" cy="298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6068" y="5544528"/>
            <a:ext cx="1315477" cy="123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745" y="5534648"/>
            <a:ext cx="1259194"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スライド番号プレースホルダー 1"/>
          <p:cNvSpPr txBox="1">
            <a:spLocks/>
          </p:cNvSpPr>
          <p:nvPr/>
        </p:nvSpPr>
        <p:spPr>
          <a:xfrm>
            <a:off x="7594600" y="649287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solidFill>
                  <a:prstClr val="white"/>
                </a:solidFill>
              </a:rPr>
              <a:t>3</a:t>
            </a:r>
            <a:endParaRPr lang="ja-JP" altLang="en-US" dirty="0">
              <a:solidFill>
                <a:prstClr val="white"/>
              </a:solidFill>
            </a:endParaRPr>
          </a:p>
        </p:txBody>
      </p:sp>
      <p:sp>
        <p:nvSpPr>
          <p:cNvPr id="4" name="テキスト ボックス 3"/>
          <p:cNvSpPr txBox="1"/>
          <p:nvPr/>
        </p:nvSpPr>
        <p:spPr>
          <a:xfrm>
            <a:off x="9453563" y="6492875"/>
            <a:ext cx="179957" cy="276999"/>
          </a:xfrm>
          <a:prstGeom prst="rect">
            <a:avLst/>
          </a:prstGeom>
          <a:noFill/>
        </p:spPr>
        <p:txBody>
          <a:bodyPr wrap="square" rtlCol="0">
            <a:spAutoFit/>
          </a:bodyPr>
          <a:lstStyle/>
          <a:p>
            <a:r>
              <a:rPr kumimoji="1" lang="ja-JP" altLang="en-US" sz="1200" dirty="0" smtClean="0"/>
              <a:t>３</a:t>
            </a:r>
            <a:endParaRPr kumimoji="1" lang="ja-JP" altLang="en-US" sz="1200" dirty="0"/>
          </a:p>
        </p:txBody>
      </p:sp>
    </p:spTree>
    <p:extLst>
      <p:ext uri="{BB962C8B-B14F-4D97-AF65-F5344CB8AC3E}">
        <p14:creationId xmlns:p14="http://schemas.microsoft.com/office/powerpoint/2010/main" val="3537465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0" y="773113"/>
            <a:ext cx="9906000" cy="0"/>
          </a:xfrm>
          <a:prstGeom prst="line">
            <a:avLst/>
          </a:prstGeom>
          <a:ln w="28575">
            <a:solidFill>
              <a:srgbClr val="484C81"/>
            </a:solidFill>
          </a:ln>
        </p:spPr>
        <p:style>
          <a:lnRef idx="1">
            <a:schemeClr val="accent1"/>
          </a:lnRef>
          <a:fillRef idx="0">
            <a:schemeClr val="accent1"/>
          </a:fillRef>
          <a:effectRef idx="0">
            <a:schemeClr val="accent1"/>
          </a:effectRef>
          <a:fontRef idx="minor">
            <a:schemeClr val="tx1"/>
          </a:fontRef>
        </p:style>
      </p:cxnSp>
      <p:sp>
        <p:nvSpPr>
          <p:cNvPr id="22530" name="テキスト ボックス 14"/>
          <p:cNvSpPr txBox="1">
            <a:spLocks noChangeArrowheads="1"/>
          </p:cNvSpPr>
          <p:nvPr/>
        </p:nvSpPr>
        <p:spPr bwMode="auto">
          <a:xfrm>
            <a:off x="5190858" y="417513"/>
            <a:ext cx="4262705" cy="307777"/>
          </a:xfrm>
          <a:prstGeom prst="rect">
            <a:avLst/>
          </a:prstGeom>
          <a:noFill/>
          <a:ln w="9525">
            <a:noFill/>
            <a:miter lim="800000"/>
            <a:headEnd/>
            <a:tailEnd/>
          </a:ln>
        </p:spPr>
        <p:txBody>
          <a:bodyPr wrap="none">
            <a:spAutoFit/>
          </a:bodyPr>
          <a:lstStyle/>
          <a:p>
            <a:pPr algn="r"/>
            <a:r>
              <a:rPr lang="ja-JP" altLang="en-US" sz="1400" b="1" dirty="0">
                <a:solidFill>
                  <a:srgbClr val="484C81"/>
                </a:solidFill>
                <a:latin typeface="メイリオ" panose="020B0604030504040204" pitchFamily="50" charset="-128"/>
                <a:ea typeface="メイリオ" panose="020B0604030504040204" pitchFamily="50" charset="-128"/>
              </a:rPr>
              <a:t>コアプログラム</a:t>
            </a:r>
            <a:r>
              <a:rPr lang="en-US" altLang="ja-JP" sz="1400" b="1" dirty="0">
                <a:solidFill>
                  <a:srgbClr val="484C81"/>
                </a:solidFill>
                <a:latin typeface="メイリオ" panose="020B0604030504040204" pitchFamily="50" charset="-128"/>
                <a:ea typeface="メイリオ" panose="020B0604030504040204" pitchFamily="50" charset="-128"/>
              </a:rPr>
              <a:t>【</a:t>
            </a:r>
            <a:r>
              <a:rPr lang="ja-JP" altLang="en-US" sz="1400" b="1" dirty="0">
                <a:solidFill>
                  <a:srgbClr val="484C81"/>
                </a:solidFill>
                <a:latin typeface="メイリオ" panose="020B0604030504040204" pitchFamily="50" charset="-128"/>
                <a:ea typeface="メイリオ" panose="020B0604030504040204" pitchFamily="50" charset="-128"/>
              </a:rPr>
              <a:t>御堂筋イルミネーション</a:t>
            </a:r>
            <a:r>
              <a:rPr lang="en-US" altLang="ja-JP" sz="1400" b="1" dirty="0" smtClean="0">
                <a:solidFill>
                  <a:srgbClr val="484C81"/>
                </a:solidFill>
                <a:latin typeface="メイリオ" panose="020B0604030504040204" pitchFamily="50" charset="-128"/>
                <a:ea typeface="メイリオ" panose="020B0604030504040204" pitchFamily="50" charset="-128"/>
              </a:rPr>
              <a:t>2017】</a:t>
            </a:r>
            <a:endParaRPr lang="ja-JP" altLang="en-US" sz="1400" b="1" dirty="0">
              <a:solidFill>
                <a:srgbClr val="484C81"/>
              </a:solidFill>
              <a:latin typeface="メイリオ" panose="020B0604030504040204" pitchFamily="50" charset="-128"/>
              <a:ea typeface="メイリオ" panose="020B0604030504040204" pitchFamily="50" charset="-128"/>
            </a:endParaRPr>
          </a:p>
        </p:txBody>
      </p:sp>
      <p:pic>
        <p:nvPicPr>
          <p:cNvPr id="9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25" b="26491"/>
          <a:stretch/>
        </p:blipFill>
        <p:spPr bwMode="auto">
          <a:xfrm>
            <a:off x="471116" y="149126"/>
            <a:ext cx="1457224" cy="49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5"/>
          <p:cNvSpPr txBox="1">
            <a:spLocks noChangeArrowheads="1"/>
          </p:cNvSpPr>
          <p:nvPr/>
        </p:nvSpPr>
        <p:spPr bwMode="auto">
          <a:xfrm>
            <a:off x="363538" y="1233010"/>
            <a:ext cx="9542462" cy="271869"/>
          </a:xfrm>
          <a:prstGeom prst="rect">
            <a:avLst/>
          </a:prstGeom>
          <a:noFill/>
          <a:ln w="9525">
            <a:noFill/>
            <a:miter lim="800000"/>
            <a:headEnd/>
            <a:tailEnd/>
          </a:ln>
        </p:spPr>
        <p:txBody>
          <a:bodyPr wrap="square">
            <a:spAutoFit/>
          </a:bodyPr>
          <a:lstStyle/>
          <a:p>
            <a:pPr>
              <a:lnSpc>
                <a:spcPts val="1400"/>
              </a:lnSpc>
            </a:pPr>
            <a:r>
              <a:rPr lang="ja-JP" altLang="en-US" sz="1100" b="1" dirty="0" smtClean="0">
                <a:solidFill>
                  <a:prstClr val="black"/>
                </a:solidFill>
                <a:latin typeface="メイリオ" panose="020B0604030504040204" pitchFamily="50" charset="-128"/>
                <a:ea typeface="メイリオ" panose="020B0604030504040204" pitchFamily="50" charset="-128"/>
                <a:cs typeface="Meiryo UI" pitchFamily="50" charset="-128"/>
              </a:rPr>
              <a:t>アーティストが放つ</a:t>
            </a:r>
            <a:r>
              <a:rPr lang="ja-JP" altLang="en-US" sz="1100" b="1" dirty="0">
                <a:solidFill>
                  <a:prstClr val="black"/>
                </a:solidFill>
                <a:latin typeface="メイリオ" panose="020B0604030504040204" pitchFamily="50" charset="-128"/>
                <a:ea typeface="メイリオ" panose="020B0604030504040204" pitchFamily="50" charset="-128"/>
                <a:cs typeface="Meiryo UI" pitchFamily="50" charset="-128"/>
              </a:rPr>
              <a:t>アート</a:t>
            </a:r>
            <a:r>
              <a:rPr lang="ja-JP" altLang="en-US" sz="1100" b="1" dirty="0" smtClean="0">
                <a:solidFill>
                  <a:prstClr val="black"/>
                </a:solidFill>
                <a:latin typeface="メイリオ" panose="020B0604030504040204" pitchFamily="50" charset="-128"/>
                <a:ea typeface="メイリオ" panose="020B0604030504040204" pitchFamily="50" charset="-128"/>
                <a:cs typeface="Meiryo UI" pitchFamily="50" charset="-128"/>
              </a:rPr>
              <a:t>コンテンツも登場！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な照明アーティストやデザイナーによる作品が御堂筋に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集結。</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注目の「光の作品」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をご覧いただけます。</a:t>
            </a:r>
            <a:endParaRPr lang="en-US" altLang="ja-JP" sz="1000" dirty="0">
              <a:solidFill>
                <a:prstClr val="black"/>
              </a:solidFill>
              <a:latin typeface="メイリオ" panose="020B0604030504040204" pitchFamily="50" charset="-128"/>
              <a:ea typeface="メイリオ" panose="020B0604030504040204" pitchFamily="50" charset="-128"/>
              <a:cs typeface="Meiryo UI" pitchFamily="50" charset="-128"/>
            </a:endParaRPr>
          </a:p>
        </p:txBody>
      </p:sp>
      <p:sp>
        <p:nvSpPr>
          <p:cNvPr id="17" name="テキスト ボックス 5"/>
          <p:cNvSpPr txBox="1">
            <a:spLocks noChangeArrowheads="1"/>
          </p:cNvSpPr>
          <p:nvPr/>
        </p:nvSpPr>
        <p:spPr bwMode="auto">
          <a:xfrm>
            <a:off x="363538" y="940620"/>
            <a:ext cx="2343911" cy="276999"/>
          </a:xfrm>
          <a:prstGeom prst="rect">
            <a:avLst/>
          </a:prstGeom>
          <a:noFill/>
          <a:ln w="9525">
            <a:noFill/>
            <a:miter lim="800000"/>
            <a:headEnd/>
            <a:tailEnd/>
          </a:ln>
        </p:spPr>
        <p:txBody>
          <a:bodyPr wrap="none">
            <a:spAutoFit/>
          </a:bodyPr>
          <a:lstStyle/>
          <a:p>
            <a:r>
              <a:rPr lang="ja-JP" altLang="en-US" b="1" dirty="0">
                <a:solidFill>
                  <a:srgbClr val="3A3C95"/>
                </a:solidFill>
                <a:latin typeface="メイリオ" panose="020B0604030504040204" pitchFamily="50" charset="-128"/>
                <a:ea typeface="メイリオ" panose="020B0604030504040204" pitchFamily="50" charset="-128"/>
              </a:rPr>
              <a:t>御堂筋イルミネーション</a:t>
            </a:r>
            <a:r>
              <a:rPr lang="en-US" altLang="ja-JP" b="1" dirty="0">
                <a:solidFill>
                  <a:srgbClr val="3A3C95"/>
                </a:solidFill>
                <a:latin typeface="メイリオ" panose="020B0604030504040204" pitchFamily="50" charset="-128"/>
                <a:ea typeface="メイリオ" panose="020B0604030504040204" pitchFamily="50" charset="-128"/>
              </a:rPr>
              <a:t>2017</a:t>
            </a:r>
            <a:endParaRPr lang="ja-JP" altLang="en-US" b="1" dirty="0">
              <a:solidFill>
                <a:srgbClr val="3A3C95"/>
              </a:solidFill>
              <a:latin typeface="メイリオ" panose="020B0604030504040204" pitchFamily="50" charset="-128"/>
              <a:ea typeface="メイリオ" panose="020B0604030504040204" pitchFamily="50" charset="-128"/>
            </a:endParaRPr>
          </a:p>
        </p:txBody>
      </p:sp>
      <p:cxnSp>
        <p:nvCxnSpPr>
          <p:cNvPr id="71" name="直線コネクタ 70"/>
          <p:cNvCxnSpPr/>
          <p:nvPr/>
        </p:nvCxnSpPr>
        <p:spPr bwMode="auto">
          <a:xfrm>
            <a:off x="452438" y="1217619"/>
            <a:ext cx="5106874" cy="0"/>
          </a:xfrm>
          <a:prstGeom prst="line">
            <a:avLst/>
          </a:prstGeom>
          <a:ln w="6350">
            <a:solidFill>
              <a:srgbClr val="3A3C95"/>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7570" y="1760309"/>
            <a:ext cx="2941176" cy="1884715"/>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349" y="1760309"/>
            <a:ext cx="2927944" cy="1884715"/>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3861" y="3698321"/>
            <a:ext cx="3262139" cy="2178951"/>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952" y="3983502"/>
            <a:ext cx="2927944" cy="1893770"/>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7570" y="3980762"/>
            <a:ext cx="2941176" cy="1896510"/>
          </a:xfrm>
          <a:prstGeom prst="rect">
            <a:avLst/>
          </a:prstGeom>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73356" y="1763756"/>
            <a:ext cx="3032172" cy="1881268"/>
          </a:xfrm>
          <a:prstGeom prst="rect">
            <a:avLst/>
          </a:prstGeom>
        </p:spPr>
      </p:pic>
      <p:sp>
        <p:nvSpPr>
          <p:cNvPr id="9" name="スライド番号プレースホルダー 8"/>
          <p:cNvSpPr>
            <a:spLocks noGrp="1"/>
          </p:cNvSpPr>
          <p:nvPr>
            <p:ph type="sldNum" sz="quarter" idx="12"/>
          </p:nvPr>
        </p:nvSpPr>
        <p:spPr/>
        <p:txBody>
          <a:bodyPr/>
          <a:lstStyle/>
          <a:p>
            <a:r>
              <a:rPr kumimoji="1" lang="en-US" altLang="ja-JP" dirty="0" smtClean="0"/>
              <a:t>4</a:t>
            </a:r>
            <a:endParaRPr kumimoji="1" lang="ja-JP" altLang="en-US" dirty="0"/>
          </a:p>
        </p:txBody>
      </p:sp>
    </p:spTree>
    <p:extLst>
      <p:ext uri="{BB962C8B-B14F-4D97-AF65-F5344CB8AC3E}">
        <p14:creationId xmlns:p14="http://schemas.microsoft.com/office/powerpoint/2010/main" val="3808700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四角形: 角を丸くする 34"/>
          <p:cNvSpPr/>
          <p:nvPr/>
        </p:nvSpPr>
        <p:spPr>
          <a:xfrm>
            <a:off x="325939" y="5964220"/>
            <a:ext cx="4007344" cy="707886"/>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srgbClr val="002060"/>
              </a:solidFill>
            </a:endParaRPr>
          </a:p>
        </p:txBody>
      </p:sp>
      <p:cxnSp>
        <p:nvCxnSpPr>
          <p:cNvPr id="3" name="直線コネクタ 2"/>
          <p:cNvCxnSpPr/>
          <p:nvPr/>
        </p:nvCxnSpPr>
        <p:spPr>
          <a:xfrm>
            <a:off x="0" y="773113"/>
            <a:ext cx="9906000" cy="0"/>
          </a:xfrm>
          <a:prstGeom prst="line">
            <a:avLst/>
          </a:prstGeom>
          <a:ln w="28575">
            <a:solidFill>
              <a:srgbClr val="484C81"/>
            </a:solidFill>
          </a:ln>
        </p:spPr>
        <p:style>
          <a:lnRef idx="1">
            <a:schemeClr val="accent1"/>
          </a:lnRef>
          <a:fillRef idx="0">
            <a:schemeClr val="accent1"/>
          </a:fillRef>
          <a:effectRef idx="0">
            <a:schemeClr val="accent1"/>
          </a:effectRef>
          <a:fontRef idx="minor">
            <a:schemeClr val="tx1"/>
          </a:fontRef>
        </p:style>
      </p:cxnSp>
      <p:sp>
        <p:nvSpPr>
          <p:cNvPr id="22530" name="テキスト ボックス 14"/>
          <p:cNvSpPr txBox="1">
            <a:spLocks noChangeArrowheads="1"/>
          </p:cNvSpPr>
          <p:nvPr/>
        </p:nvSpPr>
        <p:spPr bwMode="auto">
          <a:xfrm>
            <a:off x="5243051" y="417513"/>
            <a:ext cx="4210512" cy="307777"/>
          </a:xfrm>
          <a:prstGeom prst="rect">
            <a:avLst/>
          </a:prstGeom>
          <a:noFill/>
          <a:ln w="9525">
            <a:noFill/>
            <a:miter lim="800000"/>
            <a:headEnd/>
            <a:tailEnd/>
          </a:ln>
        </p:spPr>
        <p:txBody>
          <a:bodyPr wrap="none">
            <a:spAutoFit/>
          </a:bodyPr>
          <a:lstStyle/>
          <a:p>
            <a:pPr algn="r" fontAlgn="base">
              <a:spcBef>
                <a:spcPct val="0"/>
              </a:spcBef>
              <a:spcAft>
                <a:spcPct val="0"/>
              </a:spcAft>
            </a:pPr>
            <a:r>
              <a:rPr lang="ja-JP" altLang="en-US" sz="1400" b="1" dirty="0">
                <a:solidFill>
                  <a:srgbClr val="484C81"/>
                </a:solidFill>
                <a:latin typeface="メイリオ" panose="020B0604030504040204" pitchFamily="50" charset="-128"/>
                <a:ea typeface="メイリオ" panose="020B0604030504040204" pitchFamily="50" charset="-128"/>
              </a:rPr>
              <a:t>コアプログラム</a:t>
            </a:r>
            <a:r>
              <a:rPr lang="en-US" altLang="ja-JP" sz="1400" b="1" dirty="0" smtClean="0">
                <a:solidFill>
                  <a:srgbClr val="484C81"/>
                </a:solidFill>
                <a:latin typeface="メイリオ" panose="020B0604030504040204" pitchFamily="50" charset="-128"/>
                <a:ea typeface="メイリオ" panose="020B0604030504040204" pitchFamily="50" charset="-128"/>
              </a:rPr>
              <a:t>【OSAKA</a:t>
            </a:r>
            <a:r>
              <a:rPr lang="ja-JP" altLang="en-US" sz="1400" b="1" dirty="0" smtClean="0">
                <a:solidFill>
                  <a:srgbClr val="484C81"/>
                </a:solidFill>
                <a:latin typeface="メイリオ" panose="020B0604030504040204" pitchFamily="50" charset="-128"/>
                <a:ea typeface="メイリオ" panose="020B0604030504040204" pitchFamily="50" charset="-128"/>
              </a:rPr>
              <a:t>光のルネサンス</a:t>
            </a:r>
            <a:r>
              <a:rPr lang="en-US" altLang="ja-JP" sz="1400" b="1" dirty="0" smtClean="0">
                <a:solidFill>
                  <a:srgbClr val="484C81"/>
                </a:solidFill>
                <a:latin typeface="メイリオ" panose="020B0604030504040204" pitchFamily="50" charset="-128"/>
                <a:ea typeface="メイリオ" panose="020B0604030504040204" pitchFamily="50" charset="-128"/>
              </a:rPr>
              <a:t>2017】</a:t>
            </a:r>
            <a:endParaRPr lang="ja-JP" altLang="en-US" sz="1400" b="1" dirty="0">
              <a:solidFill>
                <a:srgbClr val="484C81"/>
              </a:solidFill>
              <a:latin typeface="メイリオ" panose="020B0604030504040204" pitchFamily="50" charset="-128"/>
              <a:ea typeface="メイリオ" panose="020B0604030504040204" pitchFamily="50" charset="-128"/>
            </a:endParaRPr>
          </a:p>
        </p:txBody>
      </p:sp>
      <p:pic>
        <p:nvPicPr>
          <p:cNvPr id="9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25" b="26491"/>
          <a:stretch/>
        </p:blipFill>
        <p:spPr bwMode="auto">
          <a:xfrm>
            <a:off x="471116" y="149126"/>
            <a:ext cx="1457224" cy="49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5"/>
          <p:cNvSpPr txBox="1">
            <a:spLocks noChangeArrowheads="1"/>
          </p:cNvSpPr>
          <p:nvPr/>
        </p:nvSpPr>
        <p:spPr bwMode="auto">
          <a:xfrm>
            <a:off x="363538" y="1233062"/>
            <a:ext cx="5189537" cy="990015"/>
          </a:xfrm>
          <a:prstGeom prst="rect">
            <a:avLst/>
          </a:prstGeom>
          <a:noFill/>
          <a:ln w="9525">
            <a:noFill/>
            <a:miter lim="800000"/>
            <a:headEnd/>
            <a:tailEnd/>
          </a:ln>
        </p:spPr>
        <p:txBody>
          <a:bodyPr>
            <a:spAutoFit/>
          </a:bodyPr>
          <a:lstStyle/>
          <a:p>
            <a:pPr fontAlgn="base">
              <a:lnSpc>
                <a:spcPts val="1400"/>
              </a:lnSpc>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cs typeface="Meiryo UI" pitchFamily="50" charset="-128"/>
              </a:rPr>
              <a:t>開催テーマ</a:t>
            </a:r>
            <a:endParaRPr lang="en-US" altLang="ja-JP" sz="1200" dirty="0">
              <a:solidFill>
                <a:prstClr val="black"/>
              </a:solidFill>
              <a:latin typeface="メイリオ" panose="020B0604030504040204" pitchFamily="50" charset="-128"/>
              <a:ea typeface="メイリオ" panose="020B0604030504040204" pitchFamily="50" charset="-128"/>
              <a:cs typeface="Meiryo UI" pitchFamily="50" charset="-128"/>
            </a:endParaRPr>
          </a:p>
          <a:p>
            <a:pPr fontAlgn="base">
              <a:lnSpc>
                <a:spcPts val="1400"/>
              </a:lnSpc>
              <a:spcBef>
                <a:spcPct val="0"/>
              </a:spcBef>
              <a:spcAft>
                <a:spcPct val="0"/>
              </a:spcAft>
            </a:pPr>
            <a:r>
              <a:rPr lang="ja-JP" altLang="en-US" sz="1200" b="1" dirty="0" smtClean="0">
                <a:solidFill>
                  <a:prstClr val="black"/>
                </a:solidFill>
                <a:latin typeface="メイリオ" panose="020B0604030504040204" pitchFamily="50" charset="-128"/>
                <a:ea typeface="メイリオ" panose="020B0604030504040204" pitchFamily="50" charset="-128"/>
                <a:cs typeface="Meiryo UI" pitchFamily="50" charset="-128"/>
              </a:rPr>
              <a:t>中之島の水辺に広がる光のアートフェスティバル</a:t>
            </a:r>
            <a:endParaRPr lang="en-US" altLang="ja-JP" sz="1200" b="1" dirty="0">
              <a:solidFill>
                <a:prstClr val="black"/>
              </a:solidFill>
              <a:latin typeface="メイリオ" panose="020B0604030504040204" pitchFamily="50" charset="-128"/>
              <a:ea typeface="メイリオ" panose="020B0604030504040204" pitchFamily="50" charset="-128"/>
              <a:cs typeface="Meiryo UI" pitchFamily="50" charset="-128"/>
            </a:endParaRPr>
          </a:p>
          <a:p>
            <a:pPr fontAlgn="base">
              <a:lnSpc>
                <a:spcPts val="1400"/>
              </a:lnSpc>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cs typeface="Meiryo UI" pitchFamily="50" charset="-128"/>
              </a:rPr>
              <a:t>開催日程</a:t>
            </a:r>
            <a:r>
              <a:rPr lang="ja-JP" altLang="en-US" sz="1200" dirty="0" smtClean="0">
                <a:solidFill>
                  <a:prstClr val="black"/>
                </a:solidFill>
                <a:latin typeface="メイリオ" panose="020B0604030504040204" pitchFamily="50" charset="-128"/>
                <a:ea typeface="メイリオ" panose="020B0604030504040204" pitchFamily="50" charset="-128"/>
                <a:cs typeface="Meiryo UI"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itchFamily="50" charset="-128"/>
              </a:rPr>
              <a:t>12</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itchFamily="50" charset="-128"/>
              </a:rPr>
              <a:t>月</a:t>
            </a:r>
            <a:r>
              <a:rPr lang="en-US" altLang="ja-JP" sz="1200" dirty="0">
                <a:solidFill>
                  <a:prstClr val="black"/>
                </a:solidFill>
                <a:latin typeface="メイリオ" panose="020B0604030504040204" pitchFamily="50" charset="-128"/>
                <a:ea typeface="メイリオ" panose="020B0604030504040204" pitchFamily="50" charset="-128"/>
                <a:cs typeface="メイリオ" pitchFamily="50" charset="-128"/>
              </a:rPr>
              <a:t>14</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itchFamily="50" charset="-128"/>
              </a:rPr>
              <a:t>日（木） </a:t>
            </a:r>
            <a:r>
              <a:rPr lang="ja-JP" altLang="en-US" sz="1200" dirty="0">
                <a:solidFill>
                  <a:prstClr val="black"/>
                </a:solidFill>
                <a:latin typeface="メイリオ" panose="020B0604030504040204" pitchFamily="50" charset="-128"/>
                <a:ea typeface="メイリオ" panose="020B0604030504040204" pitchFamily="50" charset="-128"/>
                <a:cs typeface="メイリオ"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itchFamily="50" charset="-128"/>
              </a:rPr>
              <a:t>12</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itchFamily="50" charset="-128"/>
              </a:rPr>
              <a:t>月</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itchFamily="50" charset="-128"/>
              </a:rPr>
              <a:t>25</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itchFamily="50" charset="-128"/>
              </a:rPr>
              <a:t>日（月）</a:t>
            </a:r>
            <a:endParaRPr lang="en-US" altLang="ja-JP" sz="1200" dirty="0">
              <a:solidFill>
                <a:prstClr val="black"/>
              </a:solidFill>
              <a:latin typeface="メイリオ" panose="020B0604030504040204" pitchFamily="50" charset="-128"/>
              <a:ea typeface="メイリオ" panose="020B0604030504040204" pitchFamily="50" charset="-128"/>
              <a:cs typeface="メイリオ" pitchFamily="50" charset="-128"/>
            </a:endParaRPr>
          </a:p>
          <a:p>
            <a:pPr fontAlgn="base">
              <a:lnSpc>
                <a:spcPts val="1400"/>
              </a:lnSpc>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itchFamily="50" charset="-128"/>
              </a:rPr>
              <a:t>点灯時間：</a:t>
            </a:r>
            <a:r>
              <a:rPr lang="en-US" altLang="ja-JP" sz="1200" dirty="0">
                <a:solidFill>
                  <a:prstClr val="black"/>
                </a:solidFill>
                <a:latin typeface="メイリオ" panose="020B0604030504040204" pitchFamily="50" charset="-128"/>
                <a:ea typeface="メイリオ" panose="020B0604030504040204" pitchFamily="50" charset="-128"/>
                <a:cs typeface="メイリオ" pitchFamily="50" charset="-128"/>
              </a:rPr>
              <a:t>17</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itchFamily="50" charset="-128"/>
              </a:rPr>
              <a:t>時～</a:t>
            </a:r>
            <a:r>
              <a:rPr lang="en-US" altLang="ja-JP" sz="1200" dirty="0">
                <a:solidFill>
                  <a:prstClr val="black"/>
                </a:solidFill>
                <a:latin typeface="メイリオ" panose="020B0604030504040204" pitchFamily="50" charset="-128"/>
                <a:ea typeface="メイリオ" panose="020B0604030504040204" pitchFamily="50" charset="-128"/>
                <a:cs typeface="メイリオ" pitchFamily="50" charset="-128"/>
              </a:rPr>
              <a:t>22</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itchFamily="50" charset="-128"/>
              </a:rPr>
              <a:t>時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一部コンテンツは</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a:t>
            </a:r>
            <a:endParaRPr lang="en-US" altLang="ja-JP" sz="1200" dirty="0">
              <a:solidFill>
                <a:prstClr val="black"/>
              </a:solidFill>
              <a:latin typeface="メイリオ" panose="020B0604030504040204" pitchFamily="50" charset="-128"/>
              <a:ea typeface="メイリオ" panose="020B0604030504040204" pitchFamily="50" charset="-128"/>
              <a:cs typeface="メイリオ" pitchFamily="50" charset="-128"/>
            </a:endParaRPr>
          </a:p>
          <a:p>
            <a:pPr fontAlgn="base">
              <a:lnSpc>
                <a:spcPts val="1400"/>
              </a:lnSpc>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itchFamily="50" charset="-128"/>
              </a:rPr>
              <a:t>開催場所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itchFamily="50" charset="-128"/>
              </a:rPr>
              <a:t>大阪市</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itchFamily="50" charset="-128"/>
              </a:rPr>
              <a:t>役所周辺～中之島公園</a:t>
            </a:r>
            <a:endParaRPr lang="en-US" altLang="ja-JP" sz="1200" dirty="0">
              <a:solidFill>
                <a:prstClr val="black"/>
              </a:solidFill>
              <a:latin typeface="メイリオ" panose="020B0604030504040204" pitchFamily="50" charset="-128"/>
              <a:ea typeface="メイリオ" panose="020B0604030504040204" pitchFamily="50" charset="-128"/>
              <a:cs typeface="Meiryo UI" pitchFamily="50" charset="-128"/>
            </a:endParaRPr>
          </a:p>
        </p:txBody>
      </p:sp>
      <p:sp>
        <p:nvSpPr>
          <p:cNvPr id="8" name="テキスト ボックス 5"/>
          <p:cNvSpPr txBox="1">
            <a:spLocks noChangeArrowheads="1"/>
          </p:cNvSpPr>
          <p:nvPr/>
        </p:nvSpPr>
        <p:spPr bwMode="auto">
          <a:xfrm>
            <a:off x="145043" y="863730"/>
            <a:ext cx="4778168" cy="36933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b="1" dirty="0" smtClean="0">
                <a:solidFill>
                  <a:srgbClr val="3A3C95"/>
                </a:solidFill>
                <a:latin typeface="メイリオ" panose="020B0604030504040204" pitchFamily="50" charset="-128"/>
                <a:ea typeface="メイリオ" panose="020B0604030504040204" pitchFamily="50" charset="-128"/>
              </a:rPr>
              <a:t>OSAKA</a:t>
            </a:r>
            <a:r>
              <a:rPr lang="ja-JP" altLang="en-US" b="1" dirty="0" smtClean="0">
                <a:solidFill>
                  <a:srgbClr val="3A3C95"/>
                </a:solidFill>
                <a:latin typeface="メイリオ" panose="020B0604030504040204" pitchFamily="50" charset="-128"/>
                <a:ea typeface="メイリオ" panose="020B0604030504040204" pitchFamily="50" charset="-128"/>
              </a:rPr>
              <a:t>光のルネサンス</a:t>
            </a:r>
            <a:r>
              <a:rPr lang="en-US" altLang="ja-JP" b="1" dirty="0" smtClean="0">
                <a:solidFill>
                  <a:srgbClr val="3A3C95"/>
                </a:solidFill>
                <a:latin typeface="メイリオ" panose="020B0604030504040204" pitchFamily="50" charset="-128"/>
                <a:ea typeface="メイリオ" panose="020B0604030504040204" pitchFamily="50" charset="-128"/>
              </a:rPr>
              <a:t>2017</a:t>
            </a:r>
            <a:r>
              <a:rPr lang="ja-JP" altLang="en-US" sz="1400" b="1" dirty="0" smtClean="0">
                <a:solidFill>
                  <a:srgbClr val="3A3C95"/>
                </a:solidFill>
                <a:latin typeface="メイリオ" panose="020B0604030504040204" pitchFamily="50" charset="-128"/>
                <a:ea typeface="メイリオ" panose="020B0604030504040204" pitchFamily="50" charset="-128"/>
              </a:rPr>
              <a:t>　～開催</a:t>
            </a:r>
            <a:r>
              <a:rPr lang="en-US" altLang="ja-JP" sz="1400" b="1" dirty="0" smtClean="0">
                <a:solidFill>
                  <a:srgbClr val="3A3C95"/>
                </a:solidFill>
                <a:latin typeface="メイリオ" panose="020B0604030504040204" pitchFamily="50" charset="-128"/>
                <a:ea typeface="メイリオ" panose="020B0604030504040204" pitchFamily="50" charset="-128"/>
              </a:rPr>
              <a:t>15</a:t>
            </a:r>
            <a:r>
              <a:rPr lang="ja-JP" altLang="en-US" sz="1400" b="1" dirty="0" smtClean="0">
                <a:solidFill>
                  <a:srgbClr val="3A3C95"/>
                </a:solidFill>
                <a:latin typeface="メイリオ" panose="020B0604030504040204" pitchFamily="50" charset="-128"/>
                <a:ea typeface="メイリオ" panose="020B0604030504040204" pitchFamily="50" charset="-128"/>
              </a:rPr>
              <a:t>周年～</a:t>
            </a:r>
            <a:endParaRPr lang="ja-JP" altLang="en-US" sz="1400" b="1" dirty="0">
              <a:solidFill>
                <a:srgbClr val="3A3C95"/>
              </a:solidFill>
              <a:latin typeface="メイリオ" panose="020B0604030504040204" pitchFamily="50" charset="-128"/>
              <a:ea typeface="メイリオ" panose="020B0604030504040204" pitchFamily="50" charset="-128"/>
            </a:endParaRPr>
          </a:p>
        </p:txBody>
      </p:sp>
      <p:cxnSp>
        <p:nvCxnSpPr>
          <p:cNvPr id="9" name="直線コネクタ 8"/>
          <p:cNvCxnSpPr/>
          <p:nvPr/>
        </p:nvCxnSpPr>
        <p:spPr bwMode="auto">
          <a:xfrm>
            <a:off x="384567" y="1203925"/>
            <a:ext cx="3840162" cy="1"/>
          </a:xfrm>
          <a:prstGeom prst="line">
            <a:avLst/>
          </a:prstGeom>
          <a:ln w="6350">
            <a:solidFill>
              <a:srgbClr val="3A3C95"/>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auto">
          <a:xfrm>
            <a:off x="407566" y="2184925"/>
            <a:ext cx="3903662" cy="1581"/>
          </a:xfrm>
          <a:prstGeom prst="line">
            <a:avLst/>
          </a:prstGeom>
          <a:ln w="6350">
            <a:solidFill>
              <a:srgbClr val="3A3C95"/>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369450" y="1203925"/>
            <a:ext cx="1124789" cy="1048179"/>
          </a:xfrm>
          <a:prstGeom prst="rect">
            <a:avLst/>
          </a:prstGeom>
        </p:spPr>
      </p:pic>
      <p:sp>
        <p:nvSpPr>
          <p:cNvPr id="14" name="テキスト ボックス 36"/>
          <p:cNvSpPr txBox="1">
            <a:spLocks noChangeArrowheads="1"/>
          </p:cNvSpPr>
          <p:nvPr/>
        </p:nvSpPr>
        <p:spPr bwMode="auto">
          <a:xfrm>
            <a:off x="5553077" y="1051775"/>
            <a:ext cx="3900486" cy="1200329"/>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altLang="ja-JP" sz="1200" dirty="0" smtClean="0">
                <a:solidFill>
                  <a:prstClr val="black"/>
                </a:solidFill>
                <a:latin typeface="メイリオ" panose="020B0604030504040204" pitchFamily="50" charset="-128"/>
                <a:ea typeface="メイリオ" panose="020B0604030504040204" pitchFamily="50" charset="-128"/>
              </a:rPr>
              <a:t>OSAKA</a:t>
            </a:r>
            <a:r>
              <a:rPr lang="ja-JP" altLang="en-US" sz="1200" dirty="0">
                <a:solidFill>
                  <a:prstClr val="black"/>
                </a:solidFill>
                <a:latin typeface="メイリオ" panose="020B0604030504040204" pitchFamily="50" charset="-128"/>
                <a:ea typeface="メイリオ" panose="020B0604030504040204" pitchFamily="50" charset="-128"/>
              </a:rPr>
              <a:t>光の</a:t>
            </a:r>
            <a:r>
              <a:rPr lang="ja-JP" altLang="en-US" sz="1200" dirty="0" smtClean="0">
                <a:solidFill>
                  <a:prstClr val="black"/>
                </a:solidFill>
                <a:latin typeface="メイリオ" panose="020B0604030504040204" pitchFamily="50" charset="-128"/>
                <a:ea typeface="メイリオ" panose="020B0604030504040204" pitchFamily="50" charset="-128"/>
              </a:rPr>
              <a:t>ルネサンス</a:t>
            </a:r>
            <a:r>
              <a:rPr lang="ja-JP" altLang="en-US" sz="1200" dirty="0">
                <a:solidFill>
                  <a:prstClr val="black"/>
                </a:solidFill>
                <a:latin typeface="メイリオ" panose="020B0604030504040204" pitchFamily="50" charset="-128"/>
                <a:ea typeface="メイリオ" panose="020B0604030504040204" pitchFamily="50" charset="-128"/>
              </a:rPr>
              <a:t>は</a:t>
            </a:r>
            <a:r>
              <a:rPr lang="ja-JP" altLang="en-US" sz="1200" dirty="0" smtClean="0">
                <a:solidFill>
                  <a:prstClr val="black"/>
                </a:solidFill>
                <a:latin typeface="メイリオ" panose="020B0604030504040204" pitchFamily="50" charset="-128"/>
                <a:ea typeface="メイリオ" panose="020B0604030504040204" pitchFamily="50" charset="-128"/>
              </a:rPr>
              <a:t>、今年開催</a:t>
            </a:r>
            <a:r>
              <a:rPr lang="en-US" altLang="ja-JP" sz="1200" dirty="0">
                <a:solidFill>
                  <a:prstClr val="black"/>
                </a:solidFill>
                <a:latin typeface="メイリオ" panose="020B0604030504040204" pitchFamily="50" charset="-128"/>
                <a:ea typeface="メイリオ" panose="020B0604030504040204" pitchFamily="50" charset="-128"/>
              </a:rPr>
              <a:t>15</a:t>
            </a:r>
            <a:r>
              <a:rPr lang="ja-JP" altLang="en-US" sz="1200" dirty="0" smtClean="0">
                <a:solidFill>
                  <a:prstClr val="black"/>
                </a:solidFill>
                <a:latin typeface="メイリオ" panose="020B0604030504040204" pitchFamily="50" charset="-128"/>
                <a:ea typeface="メイリオ" panose="020B0604030504040204" pitchFamily="50" charset="-128"/>
              </a:rPr>
              <a:t>周年。</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gn="just" fontAlgn="base">
              <a:spcBef>
                <a:spcPct val="0"/>
              </a:spcBef>
              <a:spcAft>
                <a:spcPct val="0"/>
              </a:spcAft>
            </a:pPr>
            <a:r>
              <a:rPr lang="ja-JP" altLang="en-US" sz="1200" dirty="0" smtClean="0">
                <a:solidFill>
                  <a:prstClr val="black"/>
                </a:solidFill>
                <a:latin typeface="メイリオ" panose="020B0604030504040204" pitchFamily="50" charset="-128"/>
                <a:ea typeface="メイリオ" panose="020B0604030504040204" pitchFamily="50" charset="-128"/>
              </a:rPr>
              <a:t>水都大阪のシンボル中之島で開催されるプログラムとして、様々な主体と連携を深めることで、さらに多くの方に愛される光の祭典として展開していくとともに、開催をきっかけとして、「観光の側面からのまちづくり」をさらに進めていく。</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27" name="テキスト ボックス 36"/>
          <p:cNvSpPr txBox="1">
            <a:spLocks noChangeArrowheads="1"/>
          </p:cNvSpPr>
          <p:nvPr/>
        </p:nvSpPr>
        <p:spPr bwMode="auto">
          <a:xfrm>
            <a:off x="1303301" y="2329135"/>
            <a:ext cx="7728625" cy="307777"/>
          </a:xfrm>
          <a:prstGeom prst="rect">
            <a:avLst/>
          </a:prstGeom>
          <a:noFill/>
          <a:ln w="9525">
            <a:noFill/>
            <a:miter lim="800000"/>
            <a:headEnd/>
            <a:tailEnd/>
          </a:ln>
        </p:spPr>
        <p:txBody>
          <a:bodyPr wrap="square">
            <a:spAutoFit/>
          </a:bodyPr>
          <a:lstStyle/>
          <a:p>
            <a:pPr algn="ctr" fontAlgn="base">
              <a:spcBef>
                <a:spcPct val="0"/>
              </a:spcBef>
              <a:spcAft>
                <a:spcPct val="0"/>
              </a:spcAft>
            </a:pPr>
            <a:r>
              <a:rPr lang="ja-JP" altLang="en-US" sz="1400" b="1" dirty="0" smtClean="0">
                <a:solidFill>
                  <a:srgbClr val="0000FF"/>
                </a:solidFill>
                <a:latin typeface="メイリオ" panose="020B0604030504040204" pitchFamily="50" charset="-128"/>
                <a:ea typeface="メイリオ" panose="020B0604030504040204" pitchFamily="50" charset="-128"/>
              </a:rPr>
              <a:t>５つの連携（多様な主体と一緒に創る「ＯＳＡＫＡ光のルネサンス」・観光地域まちづくり）</a:t>
            </a:r>
            <a:endParaRPr lang="ja-JP" altLang="en-US" sz="1400" b="1" dirty="0">
              <a:solidFill>
                <a:srgbClr val="0000FF"/>
              </a:solidFill>
              <a:latin typeface="メイリオ" panose="020B0604030504040204" pitchFamily="50" charset="-128"/>
              <a:ea typeface="メイリオ" panose="020B0604030504040204" pitchFamily="50" charset="-128"/>
            </a:endParaRPr>
          </a:p>
        </p:txBody>
      </p:sp>
      <p:sp>
        <p:nvSpPr>
          <p:cNvPr id="28" name="四角形: 角を丸くする 32"/>
          <p:cNvSpPr/>
          <p:nvPr/>
        </p:nvSpPr>
        <p:spPr>
          <a:xfrm>
            <a:off x="291904" y="2635300"/>
            <a:ext cx="4041379" cy="7876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srgbClr val="002060"/>
              </a:solidFill>
            </a:endParaRPr>
          </a:p>
        </p:txBody>
      </p:sp>
      <p:sp>
        <p:nvSpPr>
          <p:cNvPr id="29" name="正方形/長方形 28"/>
          <p:cNvSpPr/>
          <p:nvPr/>
        </p:nvSpPr>
        <p:spPr>
          <a:xfrm>
            <a:off x="341324" y="2675183"/>
            <a:ext cx="3600000" cy="738664"/>
          </a:xfrm>
          <a:prstGeom prst="rect">
            <a:avLst/>
          </a:prstGeom>
        </p:spPr>
        <p:txBody>
          <a:bodyPr wrap="square">
            <a:spAutoFit/>
          </a:bodyPr>
          <a:lstStyle/>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①</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エリアプログラム</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との連携</a:t>
            </a:r>
            <a:endParaRPr lang="en-US" altLang="ja-JP" sz="1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ja-JP" altLang="en-US" sz="400"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b="1" dirty="0" smtClean="0">
                <a:solidFill>
                  <a:srgbClr val="002060"/>
                </a:solidFill>
                <a:latin typeface="メイリオ" panose="020B0604030504040204" pitchFamily="50" charset="-128"/>
                <a:ea typeface="メイリオ" panose="020B0604030504040204" pitchFamily="50" charset="-128"/>
              </a:rPr>
              <a:t>　　「梅田スノーマンフェスティバル２０１７」</a:t>
            </a:r>
            <a:endParaRPr lang="en-US" altLang="ja-JP" sz="1000" b="1" dirty="0" smtClean="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b="1" dirty="0" smtClean="0">
                <a:solidFill>
                  <a:srgbClr val="002060"/>
                </a:solidFill>
                <a:latin typeface="メイリオ" panose="020B0604030504040204" pitchFamily="50" charset="-128"/>
                <a:ea typeface="メイリオ" panose="020B0604030504040204" pitchFamily="50" charset="-128"/>
              </a:rPr>
              <a:t>　</a:t>
            </a:r>
            <a:r>
              <a:rPr lang="ja-JP" altLang="en-US" sz="1000" b="1" dirty="0">
                <a:solidFill>
                  <a:srgbClr val="002060"/>
                </a:solidFill>
                <a:latin typeface="メイリオ" panose="020B0604030504040204" pitchFamily="50" charset="-128"/>
                <a:ea typeface="メイリオ" panose="020B0604030504040204" pitchFamily="50" charset="-128"/>
              </a:rPr>
              <a:t>　</a:t>
            </a:r>
            <a:r>
              <a:rPr lang="ja-JP" altLang="en-US" sz="1000" b="1" dirty="0" smtClean="0">
                <a:solidFill>
                  <a:srgbClr val="002060"/>
                </a:solidFill>
                <a:latin typeface="メイリオ" panose="020B0604030504040204" pitchFamily="50" charset="-128"/>
                <a:ea typeface="メイリオ" panose="020B0604030504040204" pitchFamily="50" charset="-128"/>
              </a:rPr>
              <a:t>「中之島ウエスト冬ものがたり２０１７」</a:t>
            </a:r>
            <a:endParaRPr lang="zh-TW" altLang="en-US" sz="1000" b="1" dirty="0">
              <a:solidFill>
                <a:srgbClr val="002060"/>
              </a:solidFill>
              <a:latin typeface="メイリオ" panose="020B0604030504040204" pitchFamily="50" charset="-128"/>
              <a:ea typeface="メイリオ" panose="020B0604030504040204" pitchFamily="50" charset="-128"/>
            </a:endParaRPr>
          </a:p>
        </p:txBody>
      </p:sp>
      <p:sp>
        <p:nvSpPr>
          <p:cNvPr id="32" name="四角形: 角を丸くする 33"/>
          <p:cNvSpPr/>
          <p:nvPr/>
        </p:nvSpPr>
        <p:spPr>
          <a:xfrm>
            <a:off x="294008" y="3537162"/>
            <a:ext cx="4039275" cy="7158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srgbClr val="002060"/>
              </a:solidFill>
            </a:endParaRPr>
          </a:p>
        </p:txBody>
      </p:sp>
      <p:sp>
        <p:nvSpPr>
          <p:cNvPr id="33" name="正方形/長方形 32"/>
          <p:cNvSpPr/>
          <p:nvPr/>
        </p:nvSpPr>
        <p:spPr>
          <a:xfrm>
            <a:off x="324962" y="3573016"/>
            <a:ext cx="3924000" cy="584775"/>
          </a:xfrm>
          <a:prstGeom prst="rect">
            <a:avLst/>
          </a:prstGeom>
        </p:spPr>
        <p:txBody>
          <a:bodyPr wrap="square">
            <a:spAutoFit/>
          </a:bodyPr>
          <a:lstStyle/>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②</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海外・光プログラム</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との連携</a:t>
            </a:r>
            <a:endParaRPr lang="en-US" altLang="ja-JP" sz="1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400"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b="1" dirty="0">
                <a:solidFill>
                  <a:srgbClr val="002060"/>
                </a:solidFill>
                <a:latin typeface="メイリオ" panose="020B0604030504040204" pitchFamily="50" charset="-128"/>
                <a:ea typeface="メイリオ" panose="020B0604030504040204" pitchFamily="50" charset="-128"/>
              </a:rPr>
              <a:t>　</a:t>
            </a:r>
            <a:r>
              <a:rPr lang="ja-JP" altLang="en-US" sz="1000" b="1" dirty="0" smtClean="0">
                <a:solidFill>
                  <a:srgbClr val="002060"/>
                </a:solidFill>
                <a:latin typeface="メイリオ" panose="020B0604030504040204" pitchFamily="50" charset="-128"/>
                <a:ea typeface="メイリオ" panose="020B0604030504040204" pitchFamily="50" charset="-128"/>
              </a:rPr>
              <a:t>　　光の交流プログラム</a:t>
            </a:r>
            <a:r>
              <a:rPr lang="ja-JP" altLang="en-US" sz="1000" b="1" dirty="0">
                <a:solidFill>
                  <a:srgbClr val="002060"/>
                </a:solidFill>
                <a:latin typeface="メイリオ" panose="020B0604030504040204" pitchFamily="50" charset="-128"/>
                <a:ea typeface="メイリオ" panose="020B0604030504040204" pitchFamily="50" charset="-128"/>
              </a:rPr>
              <a:t>　＝台南・光の廟埕（ビョウテイ）</a:t>
            </a:r>
            <a:r>
              <a:rPr lang="ja-JP" altLang="en-US" sz="1000" b="1" dirty="0" smtClean="0">
                <a:solidFill>
                  <a:srgbClr val="002060"/>
                </a:solidFill>
                <a:latin typeface="メイリオ" panose="020B0604030504040204" pitchFamily="50" charset="-128"/>
                <a:ea typeface="メイリオ" panose="020B0604030504040204" pitchFamily="50" charset="-128"/>
              </a:rPr>
              <a:t>＝</a:t>
            </a:r>
            <a:endParaRPr lang="ja-JP" altLang="en-US" sz="1000" b="1" dirty="0">
              <a:solidFill>
                <a:srgbClr val="002060"/>
              </a:solidFill>
              <a:latin typeface="メイリオ" panose="020B0604030504040204" pitchFamily="50" charset="-128"/>
              <a:ea typeface="メイリオ" panose="020B0604030504040204" pitchFamily="50" charset="-128"/>
            </a:endParaRPr>
          </a:p>
        </p:txBody>
      </p:sp>
      <p:sp>
        <p:nvSpPr>
          <p:cNvPr id="36" name="四角形: 角を丸くする 26"/>
          <p:cNvSpPr/>
          <p:nvPr/>
        </p:nvSpPr>
        <p:spPr>
          <a:xfrm>
            <a:off x="323679" y="4365104"/>
            <a:ext cx="4009604" cy="6806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srgbClr val="002060"/>
              </a:solidFill>
            </a:endParaRPr>
          </a:p>
        </p:txBody>
      </p:sp>
      <p:sp>
        <p:nvSpPr>
          <p:cNvPr id="37" name="正方形/長方形 36"/>
          <p:cNvSpPr/>
          <p:nvPr/>
        </p:nvSpPr>
        <p:spPr>
          <a:xfrm>
            <a:off x="316328" y="4365104"/>
            <a:ext cx="3852000" cy="738664"/>
          </a:xfrm>
          <a:prstGeom prst="rect">
            <a:avLst/>
          </a:prstGeom>
        </p:spPr>
        <p:txBody>
          <a:bodyPr wrap="square">
            <a:spAutoFit/>
          </a:bodyPr>
          <a:lstStyle/>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③</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民間企業（新規事業）</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との連携</a:t>
            </a:r>
            <a:endParaRPr lang="ja-JP" altLang="en-US" sz="1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800" dirty="0" smtClean="0">
                <a:solidFill>
                  <a:srgbClr val="002060"/>
                </a:solidFill>
                <a:latin typeface="メイリオ" panose="020B0604030504040204" pitchFamily="50" charset="-128"/>
                <a:ea typeface="メイリオ" panose="020B0604030504040204" pitchFamily="50" charset="-128"/>
              </a:rPr>
              <a:t>　　　</a:t>
            </a:r>
            <a:endParaRPr lang="en-US" altLang="ja-JP" sz="800"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500" dirty="0">
                <a:solidFill>
                  <a:srgbClr val="002060"/>
                </a:solidFill>
                <a:latin typeface="メイリオ" panose="020B0604030504040204" pitchFamily="50" charset="-128"/>
                <a:ea typeface="メイリオ" panose="020B0604030504040204" pitchFamily="50" charset="-128"/>
              </a:rPr>
              <a:t>　</a:t>
            </a:r>
            <a:r>
              <a:rPr lang="ja-JP" altLang="en-US" sz="500" dirty="0" smtClean="0">
                <a:solidFill>
                  <a:srgbClr val="002060"/>
                </a:solidFill>
                <a:latin typeface="メイリオ" panose="020B0604030504040204" pitchFamily="50" charset="-128"/>
                <a:ea typeface="メイリオ" panose="020B0604030504040204" pitchFamily="50" charset="-128"/>
              </a:rPr>
              <a:t>　　　　</a:t>
            </a:r>
            <a:r>
              <a:rPr lang="ja-JP" altLang="en-US" sz="1000" b="1" dirty="0" smtClean="0">
                <a:solidFill>
                  <a:srgbClr val="002060"/>
                </a:solidFill>
                <a:latin typeface="メイリオ" panose="020B0604030504040204" pitchFamily="50" charset="-128"/>
                <a:ea typeface="メイリオ" panose="020B0604030504040204" pitchFamily="50" charset="-128"/>
              </a:rPr>
              <a:t>「</a:t>
            </a:r>
            <a:r>
              <a:rPr lang="ja-JP" altLang="en-US" sz="1000" b="1" dirty="0">
                <a:solidFill>
                  <a:srgbClr val="002060"/>
                </a:solidFill>
                <a:latin typeface="メイリオ" panose="020B0604030504040204" pitchFamily="50" charset="-128"/>
                <a:ea typeface="メイリオ" panose="020B0604030504040204" pitchFamily="50" charset="-128"/>
              </a:rPr>
              <a:t>遠隔コミュニケーション</a:t>
            </a:r>
            <a:r>
              <a:rPr lang="ja-JP" altLang="en-US" sz="1000" b="1" dirty="0" smtClean="0">
                <a:solidFill>
                  <a:srgbClr val="002060"/>
                </a:solidFill>
                <a:latin typeface="メイリオ" panose="020B0604030504040204" pitchFamily="50" charset="-128"/>
                <a:ea typeface="メイリオ" panose="020B0604030504040204" pitchFamily="50" charset="-128"/>
              </a:rPr>
              <a:t>」　実証実験</a:t>
            </a:r>
            <a:endParaRPr lang="en-US" altLang="ja-JP" sz="1000" b="1" dirty="0" smtClean="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b="1" dirty="0" smtClean="0">
                <a:solidFill>
                  <a:srgbClr val="002060"/>
                </a:solidFill>
                <a:latin typeface="メイリオ" panose="020B0604030504040204" pitchFamily="50" charset="-128"/>
                <a:ea typeface="メイリオ" panose="020B0604030504040204" pitchFamily="50" charset="-128"/>
              </a:rPr>
              <a:t>　     「遠隔医療通訳サービス」</a:t>
            </a:r>
            <a:endParaRPr lang="en-US" altLang="ja-JP" sz="1000" b="1" dirty="0" smtClean="0">
              <a:solidFill>
                <a:srgbClr val="002060"/>
              </a:solidFill>
              <a:latin typeface="メイリオ" panose="020B0604030504040204" pitchFamily="50" charset="-128"/>
              <a:ea typeface="メイリオ" panose="020B0604030504040204" pitchFamily="50" charset="-128"/>
            </a:endParaRPr>
          </a:p>
        </p:txBody>
      </p:sp>
      <p:sp>
        <p:nvSpPr>
          <p:cNvPr id="38" name="四角形: 角を丸くする 34"/>
          <p:cNvSpPr/>
          <p:nvPr/>
        </p:nvSpPr>
        <p:spPr>
          <a:xfrm>
            <a:off x="316328" y="5154825"/>
            <a:ext cx="4016955" cy="695186"/>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srgbClr val="002060"/>
              </a:solidFill>
            </a:endParaRPr>
          </a:p>
        </p:txBody>
      </p:sp>
      <p:sp>
        <p:nvSpPr>
          <p:cNvPr id="39" name="正方形/長方形 38"/>
          <p:cNvSpPr/>
          <p:nvPr/>
        </p:nvSpPr>
        <p:spPr>
          <a:xfrm>
            <a:off x="316328" y="5225419"/>
            <a:ext cx="3780000" cy="584775"/>
          </a:xfrm>
          <a:prstGeom prst="rect">
            <a:avLst/>
          </a:prstGeom>
          <a:noFill/>
        </p:spPr>
        <p:txBody>
          <a:bodyPr wrap="square">
            <a:spAutoFit/>
          </a:bodyPr>
          <a:lstStyle/>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④</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地域住民</a:t>
            </a:r>
            <a:r>
              <a:rPr lang="ja-JP" altLang="en-US" sz="1400" b="1" dirty="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留学生など</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との連携</a:t>
            </a:r>
            <a:endParaRPr lang="en-US" altLang="ja-JP" sz="1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b="1" dirty="0" smtClean="0">
                <a:solidFill>
                  <a:srgbClr val="002060"/>
                </a:solidFill>
                <a:latin typeface="メイリオ" panose="020B0604030504040204" pitchFamily="50" charset="-128"/>
                <a:ea typeface="メイリオ" panose="020B0604030504040204" pitchFamily="50" charset="-128"/>
              </a:rPr>
              <a:t>　</a:t>
            </a:r>
            <a:r>
              <a:rPr lang="ja-JP" altLang="en-US" sz="1000" b="1" dirty="0">
                <a:solidFill>
                  <a:srgbClr val="002060"/>
                </a:solidFill>
                <a:latin typeface="メイリオ" panose="020B0604030504040204" pitchFamily="50" charset="-128"/>
                <a:ea typeface="メイリオ" panose="020B0604030504040204" pitchFamily="50" charset="-128"/>
              </a:rPr>
              <a:t>　</a:t>
            </a:r>
            <a:r>
              <a:rPr lang="ja-JP" altLang="en-US" sz="1000" b="1" dirty="0" smtClean="0">
                <a:solidFill>
                  <a:srgbClr val="002060"/>
                </a:solidFill>
                <a:latin typeface="メイリオ" panose="020B0604030504040204" pitchFamily="50" charset="-128"/>
                <a:ea typeface="メイリオ" panose="020B0604030504040204" pitchFamily="50" charset="-128"/>
              </a:rPr>
              <a:t>　「ひかりの実」「おもてなし隊」</a:t>
            </a:r>
            <a:endParaRPr lang="zh-TW" altLang="en-US" sz="1000" b="1" dirty="0">
              <a:solidFill>
                <a:srgbClr val="002060"/>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343643" y="5964220"/>
            <a:ext cx="4131638" cy="738664"/>
          </a:xfrm>
          <a:prstGeom prst="rect">
            <a:avLst/>
          </a:prstGeom>
        </p:spPr>
        <p:txBody>
          <a:bodyPr wrap="square">
            <a:spAutoFit/>
          </a:bodyPr>
          <a:lstStyle/>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⑤</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水都大阪</a:t>
            </a:r>
            <a:r>
              <a:rPr lang="ja-JP" altLang="en-US" sz="1400" b="1" dirty="0">
                <a:solidFill>
                  <a:srgbClr val="002060"/>
                </a:solidFill>
                <a:latin typeface="メイリオ" panose="020B0604030504040204" pitchFamily="50" charset="-128"/>
                <a:ea typeface="メイリオ" panose="020B0604030504040204" pitchFamily="50" charset="-128"/>
              </a:rPr>
              <a:t>事業</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との連携</a:t>
            </a:r>
            <a:endParaRPr lang="en-US" altLang="ja-JP" sz="1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400" b="1" dirty="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b="1" dirty="0" smtClean="0">
                <a:solidFill>
                  <a:srgbClr val="002060"/>
                </a:solidFill>
                <a:latin typeface="メイリオ" panose="020B0604030504040204" pitchFamily="50" charset="-128"/>
                <a:ea typeface="メイリオ" panose="020B0604030504040204" pitchFamily="50" charset="-128"/>
              </a:rPr>
              <a:t>　</a:t>
            </a:r>
            <a:r>
              <a:rPr lang="ja-JP" altLang="en-US" sz="1000" b="1" dirty="0">
                <a:solidFill>
                  <a:srgbClr val="002060"/>
                </a:solidFill>
                <a:latin typeface="メイリオ" panose="020B0604030504040204" pitchFamily="50" charset="-128"/>
                <a:ea typeface="メイリオ" panose="020B0604030504040204" pitchFamily="50" charset="-128"/>
              </a:rPr>
              <a:t>　</a:t>
            </a:r>
            <a:r>
              <a:rPr lang="ja-JP" altLang="en-US" sz="1000" b="1" dirty="0" smtClean="0">
                <a:solidFill>
                  <a:srgbClr val="002060"/>
                </a:solidFill>
                <a:latin typeface="メイリオ" panose="020B0604030504040204" pitchFamily="50" charset="-128"/>
                <a:ea typeface="メイリオ" panose="020B0604030504040204" pitchFamily="50" charset="-128"/>
              </a:rPr>
              <a:t>　「光のルネサンス会場における水都事業ＰＲ」</a:t>
            </a:r>
            <a:endParaRPr lang="en-US" altLang="ja-JP" sz="1000" b="1" dirty="0" smtClean="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000" b="1" dirty="0">
                <a:solidFill>
                  <a:srgbClr val="002060"/>
                </a:solidFill>
                <a:latin typeface="メイリオ" panose="020B0604030504040204" pitchFamily="50" charset="-128"/>
                <a:ea typeface="メイリオ" panose="020B0604030504040204" pitchFamily="50" charset="-128"/>
              </a:rPr>
              <a:t>　</a:t>
            </a:r>
            <a:r>
              <a:rPr lang="ja-JP" altLang="en-US" sz="1000" b="1" dirty="0" smtClean="0">
                <a:solidFill>
                  <a:srgbClr val="002060"/>
                </a:solidFill>
                <a:latin typeface="メイリオ" panose="020B0604030504040204" pitchFamily="50" charset="-128"/>
                <a:ea typeface="メイリオ" panose="020B0604030504040204" pitchFamily="50" charset="-128"/>
              </a:rPr>
              <a:t>　　「光のルネサンス開催期間に合わせたナイトクルーズ運航」</a:t>
            </a:r>
            <a:endParaRPr lang="en-US" altLang="ja-JP" sz="1000" b="1" dirty="0">
              <a:solidFill>
                <a:srgbClr val="002060"/>
              </a:solidFill>
              <a:latin typeface="メイリオ" panose="020B0604030504040204" pitchFamily="50" charset="-128"/>
              <a:ea typeface="メイリオ" panose="020B0604030504040204" pitchFamily="50" charset="-128"/>
            </a:endParaRPr>
          </a:p>
        </p:txBody>
      </p:sp>
      <p:sp>
        <p:nvSpPr>
          <p:cNvPr id="30" name="スライド番号プレースホルダー 3"/>
          <p:cNvSpPr txBox="1">
            <a:spLocks/>
          </p:cNvSpPr>
          <p:nvPr/>
        </p:nvSpPr>
        <p:spPr>
          <a:xfrm>
            <a:off x="8997355" y="6480911"/>
            <a:ext cx="911487" cy="191195"/>
          </a:xfrm>
          <a:prstGeom prst="rect">
            <a:avLst/>
          </a:prstGeom>
        </p:spPr>
        <p:txBody>
          <a:bodyPr vert="horz" lIns="95782" tIns="47891" rIns="95782" bIns="47891" rtlCol="0" anchor="ctr"/>
          <a:lstStyle>
            <a:defPPr>
              <a:defRPr lang="ja-JP"/>
            </a:defPPr>
            <a:lvl1pPr marL="0" algn="r" defTabSz="957816" rtl="0" eaLnBrk="1" latinLnBrk="0" hangingPunct="1">
              <a:defRPr kumimoji="1" sz="1300" kern="1200">
                <a:solidFill>
                  <a:schemeClr val="tx1">
                    <a:tint val="75000"/>
                  </a:schemeClr>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en-US" altLang="ja-JP" sz="1100" dirty="0" smtClean="0">
                <a:solidFill>
                  <a:prstClr val="black">
                    <a:tint val="75000"/>
                  </a:prstClr>
                </a:solidFill>
                <a:latin typeface="Arial" panose="020B0604020202020204" pitchFamily="34" charset="0"/>
                <a:cs typeface="Arial" panose="020B0604020202020204" pitchFamily="34" charset="0"/>
              </a:rPr>
              <a:t>5</a:t>
            </a:r>
            <a:endParaRPr lang="ja-JP" altLang="en-US" sz="1100" dirty="0">
              <a:solidFill>
                <a:prstClr val="black">
                  <a:tint val="75000"/>
                </a:prstClr>
              </a:solidFill>
              <a:latin typeface="Arial" panose="020B0604020202020204" pitchFamily="34" charset="0"/>
              <a:cs typeface="Arial" panose="020B0604020202020204" pitchFamily="34" charset="0"/>
            </a:endParaRPr>
          </a:p>
        </p:txBody>
      </p:sp>
      <p:sp>
        <p:nvSpPr>
          <p:cNvPr id="2" name="山形 1"/>
          <p:cNvSpPr/>
          <p:nvPr/>
        </p:nvSpPr>
        <p:spPr>
          <a:xfrm>
            <a:off x="4468368" y="4022735"/>
            <a:ext cx="484632" cy="13653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6" name="テキスト ボックス 36"/>
          <p:cNvSpPr txBox="1">
            <a:spLocks noChangeArrowheads="1"/>
          </p:cNvSpPr>
          <p:nvPr/>
        </p:nvSpPr>
        <p:spPr bwMode="auto">
          <a:xfrm>
            <a:off x="5277025" y="5775647"/>
            <a:ext cx="4158914" cy="461665"/>
          </a:xfrm>
          <a:prstGeom prst="rect">
            <a:avLst/>
          </a:prstGeom>
          <a:noFill/>
          <a:ln w="9525">
            <a:noFill/>
            <a:miter lim="800000"/>
            <a:headEnd/>
            <a:tailEnd/>
          </a:ln>
        </p:spPr>
        <p:txBody>
          <a:bodyPr wrap="square">
            <a:spAutoFit/>
          </a:bodyPr>
          <a:lstStyle/>
          <a:p>
            <a:pPr algn="just" fontAlgn="base">
              <a:spcBef>
                <a:spcPct val="0"/>
              </a:spcBef>
              <a:spcAft>
                <a:spcPct val="0"/>
              </a:spcAft>
            </a:pPr>
            <a:r>
              <a:rPr lang="ja-JP" altLang="en-US" sz="1200" dirty="0" smtClean="0">
                <a:solidFill>
                  <a:prstClr val="black"/>
                </a:solidFill>
                <a:latin typeface="メイリオ" panose="020B0604030504040204" pitchFamily="50" charset="-128"/>
                <a:ea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rPr>
              <a:t>ＯＳＡＫＡ光のルネサンス</a:t>
            </a:r>
            <a:endParaRPr lang="en-US" altLang="ja-JP" sz="1200" b="1" dirty="0" smtClean="0">
              <a:solidFill>
                <a:prstClr val="black"/>
              </a:solidFill>
              <a:latin typeface="メイリオ" panose="020B0604030504040204" pitchFamily="50" charset="-128"/>
              <a:ea typeface="メイリオ" panose="020B0604030504040204" pitchFamily="50" charset="-128"/>
            </a:endParaRPr>
          </a:p>
          <a:p>
            <a:pPr algn="just" fontAlgn="base">
              <a:spcBef>
                <a:spcPct val="0"/>
              </a:spcBef>
              <a:spcAft>
                <a:spcPct val="0"/>
              </a:spcAft>
            </a:pPr>
            <a:r>
              <a:rPr lang="ja-JP" altLang="en-US" sz="1200" dirty="0" smtClean="0">
                <a:solidFill>
                  <a:prstClr val="black"/>
                </a:solidFill>
                <a:latin typeface="メイリオ" panose="020B0604030504040204" pitchFamily="50" charset="-128"/>
                <a:ea typeface="メイリオ" panose="020B0604030504040204" pitchFamily="50" charset="-128"/>
              </a:rPr>
              <a:t>　（ウォールタペストリー</a:t>
            </a: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大阪市中央公会堂特別公演）</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31" name="テキスト ボックス 36"/>
          <p:cNvSpPr txBox="1">
            <a:spLocks noChangeArrowheads="1"/>
          </p:cNvSpPr>
          <p:nvPr/>
        </p:nvSpPr>
        <p:spPr bwMode="auto">
          <a:xfrm>
            <a:off x="5025008" y="6521849"/>
            <a:ext cx="4662949" cy="307777"/>
          </a:xfrm>
          <a:prstGeom prst="rect">
            <a:avLst/>
          </a:prstGeom>
          <a:noFill/>
          <a:ln w="9525">
            <a:noFill/>
            <a:miter lim="800000"/>
            <a:headEnd/>
            <a:tailEnd/>
          </a:ln>
        </p:spPr>
        <p:txBody>
          <a:bodyPr wrap="square">
            <a:spAutoFit/>
          </a:bodyPr>
          <a:lstStyle/>
          <a:p>
            <a:pPr algn="just" fontAlgn="base">
              <a:spcBef>
                <a:spcPct val="0"/>
              </a:spcBef>
              <a:spcAft>
                <a:spcPct val="0"/>
              </a:spcAft>
            </a:pPr>
            <a:r>
              <a:rPr lang="ja-JP" altLang="en-US" sz="1200" dirty="0" smtClean="0">
                <a:solidFill>
                  <a:prstClr val="black"/>
                </a:solidFill>
                <a:latin typeface="メイリオ" panose="020B0604030504040204" pitchFamily="50" charset="-128"/>
                <a:ea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rPr>
              <a:t>観光の側面からのまちづくり（観光地域まちづくり）</a:t>
            </a:r>
            <a:endParaRPr lang="en-US" altLang="ja-JP" sz="1400" b="1" dirty="0" smtClean="0">
              <a:solidFill>
                <a:prstClr val="black"/>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5169024" y="6480911"/>
            <a:ext cx="4320479" cy="3054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ストライプ矢印 3"/>
          <p:cNvSpPr/>
          <p:nvPr/>
        </p:nvSpPr>
        <p:spPr>
          <a:xfrm rot="5400000">
            <a:off x="7237950" y="5784476"/>
            <a:ext cx="237064" cy="110065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l="7905" t="7537" r="8112" b="4224"/>
          <a:stretch/>
        </p:blipFill>
        <p:spPr>
          <a:xfrm>
            <a:off x="5068979" y="2595988"/>
            <a:ext cx="4575006" cy="3209276"/>
          </a:xfrm>
          <a:prstGeom prst="rect">
            <a:avLst/>
          </a:prstGeom>
        </p:spPr>
      </p:pic>
    </p:spTree>
    <p:extLst>
      <p:ext uri="{BB962C8B-B14F-4D97-AF65-F5344CB8AC3E}">
        <p14:creationId xmlns:p14="http://schemas.microsoft.com/office/powerpoint/2010/main" val="173514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0" y="773113"/>
            <a:ext cx="9906000" cy="0"/>
          </a:xfrm>
          <a:prstGeom prst="line">
            <a:avLst/>
          </a:prstGeom>
          <a:ln w="28575">
            <a:solidFill>
              <a:srgbClr val="484C81"/>
            </a:solidFill>
          </a:ln>
        </p:spPr>
        <p:style>
          <a:lnRef idx="1">
            <a:schemeClr val="accent1"/>
          </a:lnRef>
          <a:fillRef idx="0">
            <a:schemeClr val="accent1"/>
          </a:fillRef>
          <a:effectRef idx="0">
            <a:schemeClr val="accent1"/>
          </a:effectRef>
          <a:fontRef idx="minor">
            <a:schemeClr val="tx1"/>
          </a:fontRef>
        </p:style>
      </p:cxnSp>
      <p:sp>
        <p:nvSpPr>
          <p:cNvPr id="22530" name="テキスト ボックス 14"/>
          <p:cNvSpPr txBox="1">
            <a:spLocks noChangeArrowheads="1"/>
          </p:cNvSpPr>
          <p:nvPr/>
        </p:nvSpPr>
        <p:spPr bwMode="auto">
          <a:xfrm>
            <a:off x="5243051" y="417513"/>
            <a:ext cx="4210512" cy="307777"/>
          </a:xfrm>
          <a:prstGeom prst="rect">
            <a:avLst/>
          </a:prstGeom>
          <a:noFill/>
          <a:ln w="9525">
            <a:noFill/>
            <a:miter lim="800000"/>
            <a:headEnd/>
            <a:tailEnd/>
          </a:ln>
        </p:spPr>
        <p:txBody>
          <a:bodyPr wrap="none">
            <a:spAutoFit/>
          </a:bodyPr>
          <a:lstStyle/>
          <a:p>
            <a:pPr algn="r" fontAlgn="base">
              <a:spcBef>
                <a:spcPct val="0"/>
              </a:spcBef>
              <a:spcAft>
                <a:spcPct val="0"/>
              </a:spcAft>
            </a:pPr>
            <a:r>
              <a:rPr lang="ja-JP" altLang="en-US" sz="1400" b="1" dirty="0">
                <a:solidFill>
                  <a:srgbClr val="484C81"/>
                </a:solidFill>
                <a:latin typeface="メイリオ" panose="020B0604030504040204" pitchFamily="50" charset="-128"/>
                <a:ea typeface="メイリオ" panose="020B0604030504040204" pitchFamily="50" charset="-128"/>
              </a:rPr>
              <a:t>コアプログラム</a:t>
            </a:r>
            <a:r>
              <a:rPr lang="en-US" altLang="ja-JP" sz="1400" b="1" dirty="0" smtClean="0">
                <a:solidFill>
                  <a:srgbClr val="484C81"/>
                </a:solidFill>
                <a:latin typeface="メイリオ" panose="020B0604030504040204" pitchFamily="50" charset="-128"/>
                <a:ea typeface="メイリオ" panose="020B0604030504040204" pitchFamily="50" charset="-128"/>
              </a:rPr>
              <a:t>【OSAKA</a:t>
            </a:r>
            <a:r>
              <a:rPr lang="ja-JP" altLang="en-US" sz="1400" b="1" dirty="0" smtClean="0">
                <a:solidFill>
                  <a:srgbClr val="484C81"/>
                </a:solidFill>
                <a:latin typeface="メイリオ" panose="020B0604030504040204" pitchFamily="50" charset="-128"/>
                <a:ea typeface="メイリオ" panose="020B0604030504040204" pitchFamily="50" charset="-128"/>
              </a:rPr>
              <a:t>光のルネサンス</a:t>
            </a:r>
            <a:r>
              <a:rPr lang="en-US" altLang="ja-JP" sz="1400" b="1" dirty="0" smtClean="0">
                <a:solidFill>
                  <a:srgbClr val="484C81"/>
                </a:solidFill>
                <a:latin typeface="メイリオ" panose="020B0604030504040204" pitchFamily="50" charset="-128"/>
                <a:ea typeface="メイリオ" panose="020B0604030504040204" pitchFamily="50" charset="-128"/>
              </a:rPr>
              <a:t>2017】</a:t>
            </a:r>
            <a:endParaRPr lang="ja-JP" altLang="en-US" sz="1400" b="1" dirty="0">
              <a:solidFill>
                <a:srgbClr val="484C81"/>
              </a:solidFill>
              <a:latin typeface="メイリオ" panose="020B0604030504040204" pitchFamily="50" charset="-128"/>
              <a:ea typeface="メイリオ" panose="020B0604030504040204" pitchFamily="50" charset="-128"/>
            </a:endParaRPr>
          </a:p>
        </p:txBody>
      </p:sp>
      <p:pic>
        <p:nvPicPr>
          <p:cNvPr id="9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25" b="26491"/>
          <a:stretch/>
        </p:blipFill>
        <p:spPr bwMode="auto">
          <a:xfrm>
            <a:off x="471116" y="149126"/>
            <a:ext cx="1457224" cy="49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正方形/長方形 50"/>
          <p:cNvSpPr/>
          <p:nvPr/>
        </p:nvSpPr>
        <p:spPr>
          <a:xfrm>
            <a:off x="233962" y="1022007"/>
            <a:ext cx="4777359" cy="307777"/>
          </a:xfrm>
          <a:prstGeom prst="rect">
            <a:avLst/>
          </a:prstGeom>
        </p:spPr>
        <p:txBody>
          <a:bodyPr wrap="square">
            <a:spAutoFit/>
          </a:bodyPr>
          <a:lstStyle/>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①</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エリアプログラム</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との連携</a:t>
            </a:r>
            <a:endParaRPr lang="en-US" altLang="ja-JP" sz="1400" b="1" dirty="0">
              <a:solidFill>
                <a:srgbClr val="002060"/>
              </a:solidFill>
              <a:latin typeface="メイリオ" panose="020B0604030504040204" pitchFamily="50" charset="-128"/>
              <a:ea typeface="メイリオ" panose="020B0604030504040204" pitchFamily="50" charset="-128"/>
            </a:endParaRPr>
          </a:p>
        </p:txBody>
      </p:sp>
      <p:sp>
        <p:nvSpPr>
          <p:cNvPr id="52" name="正方形/長方形 51"/>
          <p:cNvSpPr/>
          <p:nvPr/>
        </p:nvSpPr>
        <p:spPr>
          <a:xfrm>
            <a:off x="208562" y="950161"/>
            <a:ext cx="4744438" cy="5766552"/>
          </a:xfrm>
          <a:prstGeom prst="rect">
            <a:avLst/>
          </a:prstGeom>
          <a:no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prstClr val="white"/>
              </a:solidFill>
            </a:endParaRPr>
          </a:p>
        </p:txBody>
      </p:sp>
      <p:sp>
        <p:nvSpPr>
          <p:cNvPr id="66" name="正方形/長方形 65"/>
          <p:cNvSpPr/>
          <p:nvPr/>
        </p:nvSpPr>
        <p:spPr>
          <a:xfrm>
            <a:off x="5109599" y="950161"/>
            <a:ext cx="4593202" cy="57628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a:solidFill>
                <a:prstClr val="white"/>
              </a:solidFill>
            </a:endParaRPr>
          </a:p>
        </p:txBody>
      </p:sp>
      <p:sp>
        <p:nvSpPr>
          <p:cNvPr id="72" name="正方形/長方形 71"/>
          <p:cNvSpPr/>
          <p:nvPr/>
        </p:nvSpPr>
        <p:spPr>
          <a:xfrm>
            <a:off x="5109599" y="1022006"/>
            <a:ext cx="4777359" cy="307777"/>
          </a:xfrm>
          <a:prstGeom prst="rect">
            <a:avLst/>
          </a:prstGeom>
        </p:spPr>
        <p:txBody>
          <a:bodyPr wrap="square">
            <a:spAutoFit/>
          </a:bodyPr>
          <a:lstStyle/>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②</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海外・光プログラム</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との連携</a:t>
            </a:r>
            <a:endParaRPr lang="en-US" altLang="ja-JP" sz="1400" b="1" dirty="0">
              <a:solidFill>
                <a:srgbClr val="00206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561512" y="6436071"/>
            <a:ext cx="396107" cy="365125"/>
          </a:xfrm>
        </p:spPr>
        <p:txBody>
          <a:bodyPr/>
          <a:lstStyle/>
          <a:p>
            <a:pPr>
              <a:defRPr/>
            </a:pPr>
            <a:r>
              <a:rPr lang="en-US" altLang="ja-JP" dirty="0" smtClean="0">
                <a:solidFill>
                  <a:prstClr val="black">
                    <a:tint val="75000"/>
                  </a:prstClr>
                </a:solidFill>
              </a:rPr>
              <a:t>6</a:t>
            </a:r>
            <a:endParaRPr lang="ja-JP" altLang="en-US" dirty="0">
              <a:solidFill>
                <a:prstClr val="black">
                  <a:tint val="75000"/>
                </a:prstClr>
              </a:solidFill>
            </a:endParaRPr>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66" y="1282981"/>
            <a:ext cx="37607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51" y="3861048"/>
            <a:ext cx="35353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5385048" y="1329784"/>
            <a:ext cx="4777359" cy="307777"/>
          </a:xfrm>
          <a:prstGeom prst="rect">
            <a:avLst/>
          </a:prstGeom>
        </p:spPr>
        <p:txBody>
          <a:bodyPr wrap="square">
            <a:spAutoFit/>
          </a:bodyPr>
          <a:lstStyle/>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光の交流プログラム　＝台南・光の廟呈</a:t>
            </a:r>
            <a:endParaRPr lang="en-US" altLang="ja-JP" sz="1400" b="1" dirty="0">
              <a:solidFill>
                <a:srgbClr val="002060"/>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5356915" y="5927422"/>
            <a:ext cx="4777359" cy="523220"/>
          </a:xfrm>
          <a:prstGeom prst="rect">
            <a:avLst/>
          </a:prstGeom>
        </p:spPr>
        <p:txBody>
          <a:bodyPr wrap="square">
            <a:spAutoFit/>
          </a:bodyPr>
          <a:lstStyle/>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今年初めて台南との「光の交流」が実現</a:t>
            </a:r>
            <a:endParaRPr lang="en-US" altLang="ja-JP" sz="1400" b="1" dirty="0" smtClean="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400" b="1" dirty="0" smtClean="0">
                <a:solidFill>
                  <a:srgbClr val="002060"/>
                </a:solidFill>
                <a:latin typeface="メイリオ" panose="020B0604030504040204" pitchFamily="50" charset="-128"/>
                <a:ea typeface="メイリオ" panose="020B0604030504040204" pitchFamily="50" charset="-128"/>
              </a:rPr>
              <a:t>約１０００個のランタンが中之島の夜空に輝く！！</a:t>
            </a:r>
            <a:endParaRPr lang="en-US" altLang="ja-JP" sz="1400" b="1" dirty="0">
              <a:solidFill>
                <a:srgbClr val="002060"/>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5393906" y="1721707"/>
            <a:ext cx="4208743" cy="1015663"/>
          </a:xfrm>
          <a:prstGeom prst="rect">
            <a:avLst/>
          </a:prstGeom>
        </p:spPr>
        <p:txBody>
          <a:bodyPr wrap="square">
            <a:spAutoFit/>
          </a:bodyPr>
          <a:lstStyle/>
          <a:p>
            <a:pPr fontAlgn="base">
              <a:spcBef>
                <a:spcPct val="0"/>
              </a:spcBef>
              <a:spcAft>
                <a:spcPct val="0"/>
              </a:spcAft>
            </a:pPr>
            <a:r>
              <a:rPr lang="ja-JP" altLang="en-US" sz="1200" dirty="0" smtClean="0">
                <a:solidFill>
                  <a:srgbClr val="002060"/>
                </a:solidFill>
                <a:latin typeface="メイリオ" panose="020B0604030504040204" pitchFamily="50" charset="-128"/>
                <a:ea typeface="メイリオ" panose="020B0604030504040204" pitchFamily="50" charset="-128"/>
              </a:rPr>
              <a:t>「光の交流」をテーマにした連携アートプログラムとして展開。台湾の元宵節（げんしょうせつ）を祝うランタンを会場に展示し、光で交流する。</a:t>
            </a:r>
            <a:endParaRPr lang="en-US" altLang="ja-JP" sz="1200" dirty="0" smtClean="0">
              <a:solidFill>
                <a:srgbClr val="002060"/>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200" dirty="0">
                <a:solidFill>
                  <a:srgbClr val="002060"/>
                </a:solidFill>
                <a:latin typeface="メイリオ" panose="020B0604030504040204" pitchFamily="50" charset="-128"/>
                <a:ea typeface="メイリオ" panose="020B0604030504040204" pitchFamily="50" charset="-128"/>
              </a:rPr>
              <a:t>来阪</a:t>
            </a:r>
            <a:r>
              <a:rPr lang="ja-JP" altLang="en-US" sz="1200" dirty="0" smtClean="0">
                <a:solidFill>
                  <a:srgbClr val="002060"/>
                </a:solidFill>
                <a:latin typeface="メイリオ" panose="020B0604030504040204" pitchFamily="50" charset="-128"/>
                <a:ea typeface="メイリオ" panose="020B0604030504040204" pitchFamily="50" charset="-128"/>
              </a:rPr>
              <a:t>観光客の上位を占める台湾との光のつながりを持つことでインバウンド誘致強化施策へとつなげる</a:t>
            </a:r>
            <a:endParaRPr lang="en-US" altLang="ja-JP" sz="1200" dirty="0">
              <a:solidFill>
                <a:srgbClr val="002060"/>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5814" y="2891550"/>
            <a:ext cx="4260772" cy="2841706"/>
          </a:xfrm>
          <a:prstGeom prst="rect">
            <a:avLst/>
          </a:prstGeom>
        </p:spPr>
      </p:pic>
      <p:pic>
        <p:nvPicPr>
          <p:cNvPr id="5" name="図 4"/>
          <p:cNvPicPr>
            <a:picLocks noChangeAspect="1"/>
          </p:cNvPicPr>
          <p:nvPr/>
        </p:nvPicPr>
        <p:blipFill rotWithShape="1">
          <a:blip r:embed="rId7" cstate="print">
            <a:extLst>
              <a:ext uri="{28A0092B-C50C-407E-A947-70E740481C1C}">
                <a14:useLocalDpi xmlns:a14="http://schemas.microsoft.com/office/drawing/2010/main" val="0"/>
              </a:ext>
            </a:extLst>
          </a:blip>
          <a:srcRect t="7420" b="5907"/>
          <a:stretch/>
        </p:blipFill>
        <p:spPr>
          <a:xfrm>
            <a:off x="648571" y="4338057"/>
            <a:ext cx="3864421" cy="2233876"/>
          </a:xfrm>
          <a:prstGeom prst="rect">
            <a:avLst/>
          </a:prstGeom>
        </p:spPr>
      </p:pic>
      <p:pic>
        <p:nvPicPr>
          <p:cNvPr id="6" name="図 5"/>
          <p:cNvPicPr>
            <a:picLocks noChangeAspect="1"/>
          </p:cNvPicPr>
          <p:nvPr/>
        </p:nvPicPr>
        <p:blipFill rotWithShape="1">
          <a:blip r:embed="rId8" cstate="print">
            <a:extLst>
              <a:ext uri="{28A0092B-C50C-407E-A947-70E740481C1C}">
                <a14:useLocalDpi xmlns:a14="http://schemas.microsoft.com/office/drawing/2010/main" val="0"/>
              </a:ext>
            </a:extLst>
          </a:blip>
          <a:srcRect t="9013" b="8606"/>
          <a:stretch/>
        </p:blipFill>
        <p:spPr>
          <a:xfrm>
            <a:off x="623134" y="1700808"/>
            <a:ext cx="3915295" cy="2160240"/>
          </a:xfrm>
          <a:prstGeom prst="rect">
            <a:avLst/>
          </a:prstGeom>
        </p:spPr>
      </p:pic>
    </p:spTree>
    <p:extLst>
      <p:ext uri="{BB962C8B-B14F-4D97-AF65-F5344CB8AC3E}">
        <p14:creationId xmlns:p14="http://schemas.microsoft.com/office/powerpoint/2010/main" val="135572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0" y="773113"/>
            <a:ext cx="9906000" cy="0"/>
          </a:xfrm>
          <a:prstGeom prst="line">
            <a:avLst/>
          </a:prstGeom>
          <a:ln w="28575">
            <a:solidFill>
              <a:srgbClr val="484C81"/>
            </a:solidFill>
          </a:ln>
        </p:spPr>
        <p:style>
          <a:lnRef idx="1">
            <a:schemeClr val="accent1"/>
          </a:lnRef>
          <a:fillRef idx="0">
            <a:schemeClr val="accent1"/>
          </a:fillRef>
          <a:effectRef idx="0">
            <a:schemeClr val="accent1"/>
          </a:effectRef>
          <a:fontRef idx="minor">
            <a:schemeClr val="tx1"/>
          </a:fontRef>
        </p:style>
      </p:cxnSp>
      <p:sp>
        <p:nvSpPr>
          <p:cNvPr id="22530" name="テキスト ボックス 14"/>
          <p:cNvSpPr txBox="1">
            <a:spLocks noChangeArrowheads="1"/>
          </p:cNvSpPr>
          <p:nvPr/>
        </p:nvSpPr>
        <p:spPr bwMode="auto">
          <a:xfrm>
            <a:off x="5243051" y="417513"/>
            <a:ext cx="4210512" cy="307777"/>
          </a:xfrm>
          <a:prstGeom prst="rect">
            <a:avLst/>
          </a:prstGeom>
          <a:noFill/>
          <a:ln w="9525">
            <a:noFill/>
            <a:miter lim="800000"/>
            <a:headEnd/>
            <a:tailEnd/>
          </a:ln>
        </p:spPr>
        <p:txBody>
          <a:bodyPr wrap="none">
            <a:spAutoFit/>
          </a:bodyPr>
          <a:lstStyle/>
          <a:p>
            <a:pPr algn="r"/>
            <a:r>
              <a:rPr lang="ja-JP" altLang="en-US" sz="1400" b="1" dirty="0">
                <a:solidFill>
                  <a:srgbClr val="484C81"/>
                </a:solidFill>
                <a:latin typeface="メイリオ" panose="020B0604030504040204" pitchFamily="50" charset="-128"/>
                <a:ea typeface="メイリオ" panose="020B0604030504040204" pitchFamily="50" charset="-128"/>
              </a:rPr>
              <a:t>コアプログラム</a:t>
            </a:r>
            <a:r>
              <a:rPr lang="en-US" altLang="ja-JP" sz="1400" b="1" dirty="0" smtClean="0">
                <a:solidFill>
                  <a:srgbClr val="484C81"/>
                </a:solidFill>
                <a:latin typeface="メイリオ" panose="020B0604030504040204" pitchFamily="50" charset="-128"/>
                <a:ea typeface="メイリオ" panose="020B0604030504040204" pitchFamily="50" charset="-128"/>
              </a:rPr>
              <a:t>【OSAKA</a:t>
            </a:r>
            <a:r>
              <a:rPr lang="ja-JP" altLang="en-US" sz="1400" b="1" dirty="0" smtClean="0">
                <a:solidFill>
                  <a:srgbClr val="484C81"/>
                </a:solidFill>
                <a:latin typeface="メイリオ" panose="020B0604030504040204" pitchFamily="50" charset="-128"/>
                <a:ea typeface="メイリオ" panose="020B0604030504040204" pitchFamily="50" charset="-128"/>
              </a:rPr>
              <a:t>光のルネサンス</a:t>
            </a:r>
            <a:r>
              <a:rPr lang="en-US" altLang="ja-JP" sz="1400" b="1" dirty="0" smtClean="0">
                <a:solidFill>
                  <a:srgbClr val="484C81"/>
                </a:solidFill>
                <a:latin typeface="メイリオ" panose="020B0604030504040204" pitchFamily="50" charset="-128"/>
                <a:ea typeface="メイリオ" panose="020B0604030504040204" pitchFamily="50" charset="-128"/>
              </a:rPr>
              <a:t>2017】</a:t>
            </a:r>
            <a:endParaRPr lang="ja-JP" altLang="en-US" sz="1400" b="1" dirty="0">
              <a:solidFill>
                <a:srgbClr val="484C81"/>
              </a:solidFill>
              <a:latin typeface="メイリオ" panose="020B0604030504040204" pitchFamily="50" charset="-128"/>
              <a:ea typeface="メイリオ" panose="020B0604030504040204" pitchFamily="50" charset="-128"/>
            </a:endParaRPr>
          </a:p>
        </p:txBody>
      </p:sp>
      <p:pic>
        <p:nvPicPr>
          <p:cNvPr id="9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25" b="26491"/>
          <a:stretch/>
        </p:blipFill>
        <p:spPr bwMode="auto">
          <a:xfrm>
            <a:off x="471116" y="149126"/>
            <a:ext cx="1457224" cy="49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正方形/長方形 51"/>
          <p:cNvSpPr/>
          <p:nvPr/>
        </p:nvSpPr>
        <p:spPr>
          <a:xfrm>
            <a:off x="233962" y="950161"/>
            <a:ext cx="2991838" cy="5766552"/>
          </a:xfrm>
          <a:prstGeom prst="rect">
            <a:avLst/>
          </a:prstGeom>
          <a:no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正方形/長方形 65"/>
          <p:cNvSpPr/>
          <p:nvPr/>
        </p:nvSpPr>
        <p:spPr>
          <a:xfrm>
            <a:off x="3428344" y="950160"/>
            <a:ext cx="3061356" cy="57628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233963" y="1040711"/>
            <a:ext cx="2991838" cy="307777"/>
          </a:xfrm>
          <a:prstGeom prst="rect">
            <a:avLst/>
          </a:prstGeom>
        </p:spPr>
        <p:txBody>
          <a:bodyPr wrap="square">
            <a:spAutoFit/>
          </a:bodyPr>
          <a:lstStyle/>
          <a:p>
            <a:r>
              <a:rPr lang="ja-JP" altLang="en-US" sz="1400" b="1" dirty="0" smtClean="0">
                <a:solidFill>
                  <a:srgbClr val="002060"/>
                </a:solidFill>
                <a:latin typeface="メイリオ" panose="020B0604030504040204" pitchFamily="50" charset="-128"/>
                <a:ea typeface="メイリオ" panose="020B0604030504040204" pitchFamily="50" charset="-128"/>
              </a:rPr>
              <a:t>③</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民間企業</a:t>
            </a:r>
            <a:r>
              <a:rPr lang="ja-JP" altLang="en-US" sz="1050" b="1" dirty="0" smtClean="0">
                <a:solidFill>
                  <a:srgbClr val="002060"/>
                </a:solidFill>
                <a:latin typeface="メイリオ" panose="020B0604030504040204" pitchFamily="50" charset="-128"/>
                <a:ea typeface="メイリオ" panose="020B0604030504040204" pitchFamily="50" charset="-128"/>
              </a:rPr>
              <a:t>（新規事業）</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a:t>
            </a:r>
            <a:r>
              <a:rPr lang="ja-JP" altLang="en-US" sz="1400" b="1" dirty="0">
                <a:solidFill>
                  <a:srgbClr val="002060"/>
                </a:solidFill>
                <a:latin typeface="メイリオ" panose="020B0604030504040204" pitchFamily="50" charset="-128"/>
                <a:ea typeface="メイリオ" panose="020B0604030504040204" pitchFamily="50" charset="-128"/>
              </a:rPr>
              <a:t>連携</a:t>
            </a:r>
            <a:endParaRPr lang="en-US" altLang="ja-JP" sz="1400" b="1" dirty="0">
              <a:solidFill>
                <a:srgbClr val="002060"/>
              </a:solidFill>
              <a:latin typeface="メイリオ" panose="020B0604030504040204" pitchFamily="50" charset="-128"/>
              <a:ea typeface="メイリオ" panose="020B0604030504040204" pitchFamily="50" charset="-128"/>
            </a:endParaRPr>
          </a:p>
        </p:txBody>
      </p:sp>
      <p:sp>
        <p:nvSpPr>
          <p:cNvPr id="34" name="正方形/長方形 33"/>
          <p:cNvSpPr/>
          <p:nvPr/>
        </p:nvSpPr>
        <p:spPr>
          <a:xfrm>
            <a:off x="6685902" y="950159"/>
            <a:ext cx="2991498" cy="57628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6685902" y="1042492"/>
            <a:ext cx="2991838" cy="307777"/>
          </a:xfrm>
          <a:prstGeom prst="rect">
            <a:avLst/>
          </a:prstGeom>
        </p:spPr>
        <p:txBody>
          <a:bodyPr wrap="square">
            <a:spAutoFit/>
          </a:bodyPr>
          <a:lstStyle/>
          <a:p>
            <a:r>
              <a:rPr lang="ja-JP" altLang="en-US" sz="1400" b="1" dirty="0" smtClean="0">
                <a:solidFill>
                  <a:srgbClr val="002060"/>
                </a:solidFill>
                <a:latin typeface="メイリオ" panose="020B0604030504040204" pitchFamily="50" charset="-128"/>
                <a:ea typeface="メイリオ" panose="020B0604030504040204" pitchFamily="50" charset="-128"/>
              </a:rPr>
              <a:t>⑤</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水都大阪</a:t>
            </a:r>
            <a:r>
              <a:rPr lang="ja-JP" altLang="en-US" sz="1400" b="1" dirty="0">
                <a:solidFill>
                  <a:srgbClr val="002060"/>
                </a:solidFill>
                <a:latin typeface="メイリオ" panose="020B0604030504040204" pitchFamily="50" charset="-128"/>
                <a:ea typeface="メイリオ" panose="020B0604030504040204" pitchFamily="50" charset="-128"/>
              </a:rPr>
              <a:t>事業</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との連携</a:t>
            </a:r>
            <a:endParaRPr lang="en-US" altLang="ja-JP" sz="1400" b="1" dirty="0" smtClean="0">
              <a:solidFill>
                <a:srgbClr val="002060"/>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3422002" y="1040710"/>
            <a:ext cx="3141343" cy="307777"/>
          </a:xfrm>
          <a:prstGeom prst="rect">
            <a:avLst/>
          </a:prstGeom>
        </p:spPr>
        <p:txBody>
          <a:bodyPr wrap="square">
            <a:spAutoFit/>
          </a:bodyPr>
          <a:lstStyle/>
          <a:p>
            <a:r>
              <a:rPr lang="ja-JP" altLang="en-US" sz="1400" b="1" dirty="0" smtClean="0">
                <a:solidFill>
                  <a:srgbClr val="002060"/>
                </a:solidFill>
                <a:latin typeface="メイリオ" panose="020B0604030504040204" pitchFamily="50" charset="-128"/>
                <a:ea typeface="メイリオ" panose="020B0604030504040204" pitchFamily="50" charset="-128"/>
              </a:rPr>
              <a:t>④</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地域住民、留学生</a:t>
            </a:r>
            <a:r>
              <a:rPr lang="ja-JP" altLang="en-US" sz="1000" b="1" dirty="0" smtClean="0">
                <a:solidFill>
                  <a:srgbClr val="002060"/>
                </a:solidFill>
                <a:latin typeface="メイリオ" panose="020B0604030504040204" pitchFamily="50" charset="-128"/>
                <a:ea typeface="メイリオ" panose="020B0604030504040204" pitchFamily="50" charset="-128"/>
              </a:rPr>
              <a:t>など</a:t>
            </a:r>
            <a:r>
              <a:rPr lang="en-US" altLang="ja-JP" sz="1400" b="1" dirty="0" smtClean="0">
                <a:solidFill>
                  <a:srgbClr val="002060"/>
                </a:solidFill>
                <a:latin typeface="メイリオ" panose="020B0604030504040204" pitchFamily="50" charset="-128"/>
                <a:ea typeface="メイリオ" panose="020B0604030504040204" pitchFamily="50" charset="-128"/>
              </a:rPr>
              <a:t>』</a:t>
            </a:r>
            <a:r>
              <a:rPr lang="ja-JP" altLang="en-US" sz="1400" b="1" dirty="0" smtClean="0">
                <a:solidFill>
                  <a:srgbClr val="002060"/>
                </a:solidFill>
                <a:latin typeface="メイリオ" panose="020B0604030504040204" pitchFamily="50" charset="-128"/>
                <a:ea typeface="メイリオ" panose="020B0604030504040204" pitchFamily="50" charset="-128"/>
              </a:rPr>
              <a:t>との連携</a:t>
            </a:r>
            <a:endParaRPr lang="en-US" altLang="ja-JP" sz="1400" b="1" dirty="0">
              <a:solidFill>
                <a:srgbClr val="00206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540192" y="6407857"/>
            <a:ext cx="365807" cy="365125"/>
          </a:xfrm>
        </p:spPr>
        <p:txBody>
          <a:bodyPr/>
          <a:lstStyle/>
          <a:p>
            <a:r>
              <a:rPr lang="en-US" altLang="ja-JP" dirty="0" smtClean="0">
                <a:solidFill>
                  <a:prstClr val="black">
                    <a:tint val="75000"/>
                  </a:prstClr>
                </a:solidFill>
              </a:rPr>
              <a:t>7</a:t>
            </a:r>
            <a:endParaRPr lang="ja-JP" altLang="en-US" dirty="0">
              <a:solidFill>
                <a:prstClr val="black">
                  <a:tint val="75000"/>
                </a:prstClr>
              </a:solidFill>
            </a:endParaRPr>
          </a:p>
        </p:txBody>
      </p:sp>
      <p:sp>
        <p:nvSpPr>
          <p:cNvPr id="25" name="テキスト ボックス 29"/>
          <p:cNvSpPr txBox="1">
            <a:spLocks noChangeArrowheads="1"/>
          </p:cNvSpPr>
          <p:nvPr/>
        </p:nvSpPr>
        <p:spPr bwMode="auto">
          <a:xfrm>
            <a:off x="244723" y="1407246"/>
            <a:ext cx="2991837" cy="276999"/>
          </a:xfrm>
          <a:prstGeom prst="rect">
            <a:avLst/>
          </a:prstGeom>
          <a:noFill/>
          <a:ln w="9525">
            <a:noFill/>
            <a:miter lim="800000"/>
            <a:headEnd/>
            <a:tailEnd/>
          </a:ln>
        </p:spPr>
        <p:txBody>
          <a:bodyPr wrap="square">
            <a:spAutoFit/>
          </a:bodyPr>
          <a:lstStyle/>
          <a:p>
            <a:r>
              <a:rPr lang="ja-JP" altLang="en-US" sz="1200" b="1" dirty="0" smtClean="0">
                <a:solidFill>
                  <a:srgbClr val="002060"/>
                </a:solidFill>
                <a:latin typeface="メイリオ" panose="020B0604030504040204" pitchFamily="50" charset="-128"/>
                <a:ea typeface="メイリオ" panose="020B0604030504040204" pitchFamily="50" charset="-128"/>
              </a:rPr>
              <a:t>「おもてなし」向上に資する実証実験</a:t>
            </a:r>
            <a:r>
              <a:rPr lang="ja-JP" altLang="en-US" sz="1200" b="1" dirty="0">
                <a:solidFill>
                  <a:srgbClr val="002060"/>
                </a:solidFill>
                <a:latin typeface="メイリオ" panose="020B0604030504040204" pitchFamily="50" charset="-128"/>
                <a:ea typeface="メイリオ" panose="020B0604030504040204" pitchFamily="50" charset="-128"/>
              </a:rPr>
              <a:t>等</a:t>
            </a:r>
            <a:endParaRPr lang="ja-JP" altLang="en-US" sz="1200" b="1" dirty="0" smtClean="0">
              <a:solidFill>
                <a:srgbClr val="002060"/>
              </a:solidFill>
              <a:latin typeface="メイリオ" panose="020B0604030504040204" pitchFamily="50" charset="-128"/>
              <a:ea typeface="メイリオ" panose="020B0604030504040204" pitchFamily="50" charset="-128"/>
            </a:endParaRPr>
          </a:p>
        </p:txBody>
      </p:sp>
      <p:sp>
        <p:nvSpPr>
          <p:cNvPr id="26" name="テキスト ボックス 29"/>
          <p:cNvSpPr txBox="1">
            <a:spLocks noChangeArrowheads="1"/>
          </p:cNvSpPr>
          <p:nvPr/>
        </p:nvSpPr>
        <p:spPr bwMode="auto">
          <a:xfrm>
            <a:off x="377832" y="2791961"/>
            <a:ext cx="2937751" cy="276999"/>
          </a:xfrm>
          <a:prstGeom prst="rect">
            <a:avLst/>
          </a:prstGeom>
          <a:noFill/>
          <a:ln w="9525">
            <a:noFill/>
            <a:miter lim="800000"/>
            <a:headEnd/>
            <a:tailEnd/>
          </a:ln>
        </p:spPr>
        <p:txBody>
          <a:bodyPr wrap="square">
            <a:spAutoFit/>
          </a:bodyPr>
          <a:lstStyle/>
          <a:p>
            <a:r>
              <a:rPr lang="en-US" altLang="ja-JP" sz="1200" b="1" dirty="0" smtClean="0">
                <a:solidFill>
                  <a:srgbClr val="002060"/>
                </a:solidFill>
                <a:latin typeface="メイリオ" panose="020B0604030504040204" pitchFamily="50" charset="-128"/>
                <a:ea typeface="メイリオ" panose="020B0604030504040204" pitchFamily="50" charset="-128"/>
              </a:rPr>
              <a:t> </a:t>
            </a:r>
            <a:r>
              <a:rPr lang="ja-JP" altLang="en-US" sz="1200" b="1" dirty="0" smtClean="0">
                <a:solidFill>
                  <a:srgbClr val="002060"/>
                </a:solidFill>
                <a:latin typeface="メイリオ" panose="020B0604030504040204" pitchFamily="50" charset="-128"/>
                <a:ea typeface="メイリオ" panose="020B0604030504040204" pitchFamily="50" charset="-128"/>
              </a:rPr>
              <a:t>１．遠隔</a:t>
            </a:r>
            <a:r>
              <a:rPr lang="ja-JP" altLang="en-US" sz="1200" b="1" dirty="0">
                <a:solidFill>
                  <a:srgbClr val="002060"/>
                </a:solidFill>
                <a:latin typeface="メイリオ" panose="020B0604030504040204" pitchFamily="50" charset="-128"/>
                <a:ea typeface="メイリオ" panose="020B0604030504040204" pitchFamily="50" charset="-128"/>
              </a:rPr>
              <a:t>コミュニケ</a:t>
            </a:r>
            <a:r>
              <a:rPr lang="ja-JP" altLang="en-US" sz="1200" b="1" dirty="0" smtClean="0">
                <a:solidFill>
                  <a:srgbClr val="002060"/>
                </a:solidFill>
                <a:latin typeface="メイリオ" panose="020B0604030504040204" pitchFamily="50" charset="-128"/>
                <a:ea typeface="メイリオ" panose="020B0604030504040204" pitchFamily="50" charset="-128"/>
              </a:rPr>
              <a:t>－ション</a:t>
            </a:r>
            <a:r>
              <a:rPr lang="en-US" altLang="ja-JP" sz="1200" b="1" dirty="0" smtClean="0">
                <a:solidFill>
                  <a:srgbClr val="002060"/>
                </a:solidFill>
                <a:latin typeface="メイリオ" panose="020B0604030504040204" pitchFamily="50" charset="-128"/>
                <a:ea typeface="メイリオ" panose="020B0604030504040204" pitchFamily="50" charset="-128"/>
              </a:rPr>
              <a:t>  </a:t>
            </a:r>
            <a:endParaRPr lang="ja-JP" altLang="en-US" sz="1200" b="1" dirty="0" smtClean="0">
              <a:solidFill>
                <a:srgbClr val="002060"/>
              </a:solidFill>
              <a:latin typeface="メイリオ" panose="020B0604030504040204" pitchFamily="50" charset="-128"/>
              <a:ea typeface="メイリオ" panose="020B0604030504040204" pitchFamily="50" charset="-128"/>
            </a:endParaRPr>
          </a:p>
        </p:txBody>
      </p:sp>
      <p:sp>
        <p:nvSpPr>
          <p:cNvPr id="27" name="テキスト ボックス 29"/>
          <p:cNvSpPr txBox="1">
            <a:spLocks noChangeArrowheads="1"/>
          </p:cNvSpPr>
          <p:nvPr/>
        </p:nvSpPr>
        <p:spPr bwMode="auto">
          <a:xfrm>
            <a:off x="233962" y="4869160"/>
            <a:ext cx="2991837" cy="646331"/>
          </a:xfrm>
          <a:prstGeom prst="rect">
            <a:avLst/>
          </a:prstGeom>
          <a:noFill/>
          <a:ln w="9525">
            <a:noFill/>
            <a:miter lim="800000"/>
            <a:headEnd/>
            <a:tailEnd/>
          </a:ln>
        </p:spPr>
        <p:txBody>
          <a:bodyPr wrap="square">
            <a:spAutoFit/>
          </a:bodyPr>
          <a:lstStyle/>
          <a:p>
            <a:pPr algn="just"/>
            <a:r>
              <a:rPr lang="ja-JP" altLang="en-US" sz="1200" dirty="0" smtClean="0">
                <a:solidFill>
                  <a:prstClr val="black"/>
                </a:solidFill>
                <a:latin typeface="メイリオ" panose="020B0604030504040204" pitchFamily="50" charset="-128"/>
                <a:ea typeface="メイリオ" panose="020B0604030504040204" pitchFamily="50" charset="-128"/>
              </a:rPr>
              <a:t>分身ロボットが会場内を歩き回り、離れた場所からでも、「</a:t>
            </a:r>
            <a:r>
              <a:rPr lang="en-US" altLang="ja-JP" sz="1200" dirty="0" smtClean="0">
                <a:solidFill>
                  <a:prstClr val="black"/>
                </a:solidFill>
                <a:latin typeface="メイリオ" panose="020B0604030504040204" pitchFamily="50" charset="-128"/>
                <a:ea typeface="メイリオ" panose="020B0604030504040204" pitchFamily="50" charset="-128"/>
              </a:rPr>
              <a:t>OSAKA</a:t>
            </a:r>
            <a:r>
              <a:rPr lang="ja-JP" altLang="en-US" sz="1200" dirty="0" smtClean="0">
                <a:solidFill>
                  <a:prstClr val="black"/>
                </a:solidFill>
                <a:latin typeface="メイリオ" panose="020B0604030504040204" pitchFamily="50" charset="-128"/>
                <a:ea typeface="メイリオ" panose="020B0604030504040204" pitchFamily="50" charset="-128"/>
              </a:rPr>
              <a:t>光のルネサンス」を</a:t>
            </a:r>
            <a:r>
              <a:rPr lang="ja-JP" altLang="en-US" sz="1200" dirty="0">
                <a:solidFill>
                  <a:prstClr val="black"/>
                </a:solidFill>
                <a:latin typeface="メイリオ" panose="020B0604030504040204" pitchFamily="50" charset="-128"/>
                <a:ea typeface="メイリオ" panose="020B0604030504040204" pitchFamily="50" charset="-128"/>
              </a:rPr>
              <a:t>体感</a:t>
            </a:r>
            <a:r>
              <a:rPr lang="ja-JP" altLang="en-US" sz="1200" dirty="0" smtClean="0">
                <a:solidFill>
                  <a:prstClr val="black"/>
                </a:solidFill>
                <a:latin typeface="メイリオ" panose="020B0604030504040204" pitchFamily="50" charset="-128"/>
                <a:ea typeface="メイリオ" panose="020B0604030504040204" pitchFamily="50" charset="-128"/>
              </a:rPr>
              <a:t>可能。</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28" name="テキスト ボックス 29"/>
          <p:cNvSpPr txBox="1">
            <a:spLocks noChangeArrowheads="1"/>
          </p:cNvSpPr>
          <p:nvPr/>
        </p:nvSpPr>
        <p:spPr bwMode="auto">
          <a:xfrm>
            <a:off x="471116" y="5546699"/>
            <a:ext cx="2231214" cy="461665"/>
          </a:xfrm>
          <a:prstGeom prst="rect">
            <a:avLst/>
          </a:prstGeom>
          <a:noFill/>
          <a:ln w="9525">
            <a:noFill/>
            <a:miter lim="800000"/>
            <a:headEnd/>
            <a:tailEnd/>
          </a:ln>
        </p:spPr>
        <p:txBody>
          <a:bodyPr wrap="square">
            <a:spAutoFit/>
          </a:bodyPr>
          <a:lstStyle/>
          <a:p>
            <a:r>
              <a:rPr lang="ja-JP" altLang="en-US" sz="1200" b="1" dirty="0" smtClean="0">
                <a:solidFill>
                  <a:srgbClr val="002060"/>
                </a:solidFill>
                <a:latin typeface="メイリオ" panose="020B0604030504040204" pitchFamily="50" charset="-128"/>
                <a:ea typeface="メイリオ" panose="020B0604030504040204" pitchFamily="50" charset="-128"/>
              </a:rPr>
              <a:t>２．</a:t>
            </a:r>
            <a:r>
              <a:rPr lang="en-US" altLang="ja-JP" sz="1200" b="1" dirty="0" smtClean="0">
                <a:solidFill>
                  <a:srgbClr val="002060"/>
                </a:solidFill>
                <a:latin typeface="メイリオ" panose="020B0604030504040204" pitchFamily="50" charset="-128"/>
                <a:ea typeface="メイリオ" panose="020B0604030504040204" pitchFamily="50" charset="-128"/>
              </a:rPr>
              <a:t> </a:t>
            </a:r>
            <a:r>
              <a:rPr lang="ja-JP" altLang="en-US" sz="1200" b="1" dirty="0" smtClean="0">
                <a:solidFill>
                  <a:srgbClr val="002060"/>
                </a:solidFill>
                <a:latin typeface="メイリオ" panose="020B0604030504040204" pitchFamily="50" charset="-128"/>
                <a:ea typeface="メイリオ" panose="020B0604030504040204" pitchFamily="50" charset="-128"/>
              </a:rPr>
              <a:t>遠隔医療通訳サービス</a:t>
            </a:r>
            <a:endParaRPr lang="en-US" altLang="ja-JP" sz="1200" b="1" dirty="0" smtClean="0">
              <a:solidFill>
                <a:srgbClr val="002060"/>
              </a:solidFill>
              <a:latin typeface="メイリオ" panose="020B0604030504040204" pitchFamily="50" charset="-128"/>
              <a:ea typeface="メイリオ" panose="020B0604030504040204" pitchFamily="50" charset="-128"/>
            </a:endParaRPr>
          </a:p>
          <a:p>
            <a:r>
              <a:rPr lang="en-US" altLang="ja-JP" sz="1200" b="1" dirty="0">
                <a:solidFill>
                  <a:srgbClr val="002060"/>
                </a:solidFill>
                <a:latin typeface="メイリオ" panose="020B0604030504040204" pitchFamily="50" charset="-128"/>
                <a:ea typeface="メイリオ" panose="020B0604030504040204" pitchFamily="50" charset="-128"/>
              </a:rPr>
              <a:t> </a:t>
            </a:r>
            <a:r>
              <a:rPr lang="en-US" altLang="ja-JP" sz="1200" b="1" dirty="0" smtClean="0">
                <a:solidFill>
                  <a:srgbClr val="002060"/>
                </a:solidFill>
                <a:latin typeface="メイリオ" panose="020B0604030504040204" pitchFamily="50" charset="-128"/>
                <a:ea typeface="メイリオ" panose="020B0604030504040204" pitchFamily="50" charset="-128"/>
              </a:rPr>
              <a:t> </a:t>
            </a:r>
            <a:endParaRPr lang="ja-JP" altLang="en-US" sz="1200" b="1" dirty="0" smtClean="0">
              <a:solidFill>
                <a:srgbClr val="002060"/>
              </a:solidFill>
              <a:latin typeface="メイリオ" panose="020B0604030504040204" pitchFamily="50" charset="-128"/>
              <a:ea typeface="メイリオ" panose="020B0604030504040204" pitchFamily="50" charset="-128"/>
            </a:endParaRPr>
          </a:p>
        </p:txBody>
      </p:sp>
      <p:sp>
        <p:nvSpPr>
          <p:cNvPr id="29" name="テキスト ボックス 29"/>
          <p:cNvSpPr txBox="1">
            <a:spLocks noChangeArrowheads="1"/>
          </p:cNvSpPr>
          <p:nvPr/>
        </p:nvSpPr>
        <p:spPr bwMode="auto">
          <a:xfrm>
            <a:off x="263640" y="5838363"/>
            <a:ext cx="2991837" cy="830997"/>
          </a:xfrm>
          <a:prstGeom prst="rect">
            <a:avLst/>
          </a:prstGeom>
          <a:noFill/>
          <a:ln w="9525">
            <a:noFill/>
            <a:miter lim="800000"/>
            <a:headEnd/>
            <a:tailEnd/>
          </a:ln>
        </p:spPr>
        <p:txBody>
          <a:bodyPr wrap="square">
            <a:spAutoFit/>
          </a:bodyPr>
          <a:lstStyle/>
          <a:p>
            <a:pPr algn="just"/>
            <a:r>
              <a:rPr lang="ja-JP" altLang="en-US" sz="1200" dirty="0" smtClean="0">
                <a:solidFill>
                  <a:prstClr val="black"/>
                </a:solidFill>
                <a:latin typeface="メイリオ" panose="020B0604030504040204" pitchFamily="50" charset="-128"/>
                <a:ea typeface="メイリオ" panose="020B0604030504040204" pitchFamily="50" charset="-128"/>
              </a:rPr>
              <a:t>病気やけが等を訴える外国人来場者とイベントスタッフ等の円滑なコミュニケーションを実現させるため英、中、韓による遠隔医療通訳サービスを実施。</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30" name="テキスト ボックス 29"/>
          <p:cNvSpPr txBox="1">
            <a:spLocks noChangeArrowheads="1"/>
          </p:cNvSpPr>
          <p:nvPr/>
        </p:nvSpPr>
        <p:spPr bwMode="auto">
          <a:xfrm>
            <a:off x="3457081" y="1353580"/>
            <a:ext cx="2991837" cy="276999"/>
          </a:xfrm>
          <a:prstGeom prst="rect">
            <a:avLst/>
          </a:prstGeom>
          <a:noFill/>
          <a:ln w="9525">
            <a:noFill/>
            <a:miter lim="800000"/>
            <a:headEnd/>
            <a:tailEnd/>
          </a:ln>
        </p:spPr>
        <p:txBody>
          <a:bodyPr wrap="square">
            <a:spAutoFit/>
          </a:bodyPr>
          <a:lstStyle/>
          <a:p>
            <a:r>
              <a:rPr lang="ja-JP" altLang="en-US" sz="1200" b="1" dirty="0">
                <a:solidFill>
                  <a:srgbClr val="002060"/>
                </a:solidFill>
                <a:latin typeface="メイリオ" panose="020B0604030504040204" pitchFamily="50" charset="-128"/>
                <a:ea typeface="メイリオ" panose="020B0604030504040204" pitchFamily="50" charset="-128"/>
              </a:rPr>
              <a:t>ひかり</a:t>
            </a:r>
            <a:r>
              <a:rPr lang="ja-JP" altLang="en-US" sz="1200" b="1" dirty="0" smtClean="0">
                <a:solidFill>
                  <a:srgbClr val="002060"/>
                </a:solidFill>
                <a:latin typeface="メイリオ" panose="020B0604030504040204" pitchFamily="50" charset="-128"/>
                <a:ea typeface="メイリオ" panose="020B0604030504040204" pitchFamily="50" charset="-128"/>
              </a:rPr>
              <a:t>の実</a:t>
            </a:r>
            <a:endParaRPr lang="en-US" altLang="ja-JP" sz="1200" b="1" dirty="0" smtClean="0">
              <a:solidFill>
                <a:srgbClr val="002060"/>
              </a:solidFill>
              <a:latin typeface="メイリオ" panose="020B0604030504040204" pitchFamily="50" charset="-128"/>
              <a:ea typeface="メイリオ" panose="020B0604030504040204" pitchFamily="50" charset="-128"/>
            </a:endParaRPr>
          </a:p>
        </p:txBody>
      </p:sp>
      <p:sp>
        <p:nvSpPr>
          <p:cNvPr id="32" name="テキスト ボックス 31"/>
          <p:cNvSpPr txBox="1">
            <a:spLocks noChangeArrowheads="1"/>
          </p:cNvSpPr>
          <p:nvPr/>
        </p:nvSpPr>
        <p:spPr bwMode="auto">
          <a:xfrm>
            <a:off x="3457081" y="1582011"/>
            <a:ext cx="2991837" cy="646331"/>
          </a:xfrm>
          <a:prstGeom prst="rect">
            <a:avLst/>
          </a:prstGeom>
          <a:noFill/>
          <a:ln w="9525">
            <a:noFill/>
            <a:miter lim="800000"/>
            <a:headEnd/>
            <a:tailEnd/>
          </a:ln>
        </p:spPr>
        <p:txBody>
          <a:bodyPr wrap="square">
            <a:spAutoFit/>
          </a:bodyPr>
          <a:lstStyle/>
          <a:p>
            <a:r>
              <a:rPr lang="ja-JP" altLang="en-US" sz="1200" dirty="0" smtClean="0">
                <a:solidFill>
                  <a:srgbClr val="002060"/>
                </a:solidFill>
                <a:latin typeface="メイリオ" panose="020B0604030504040204" pitchFamily="50" charset="-128"/>
                <a:ea typeface="メイリオ" panose="020B0604030504040204" pitchFamily="50" charset="-128"/>
              </a:rPr>
              <a:t>地域の幼稚園、小学校、町会等の方々がワークショップ等を通じて製作した「笑顔」を幻想的で温かな夜景を創り上げる。</a:t>
            </a:r>
            <a:endParaRPr lang="en-US" altLang="ja-JP" sz="1200" dirty="0" smtClean="0">
              <a:solidFill>
                <a:srgbClr val="002060"/>
              </a:solidFill>
              <a:latin typeface="メイリオ" panose="020B0604030504040204" pitchFamily="50" charset="-128"/>
              <a:ea typeface="メイリオ" panose="020B0604030504040204" pitchFamily="50" charset="-128"/>
            </a:endParaRPr>
          </a:p>
        </p:txBody>
      </p:sp>
      <p:sp>
        <p:nvSpPr>
          <p:cNvPr id="35" name="テキスト ボックス 34"/>
          <p:cNvSpPr txBox="1">
            <a:spLocks noChangeArrowheads="1"/>
          </p:cNvSpPr>
          <p:nvPr/>
        </p:nvSpPr>
        <p:spPr bwMode="auto">
          <a:xfrm>
            <a:off x="3467840" y="4200515"/>
            <a:ext cx="2991837" cy="276999"/>
          </a:xfrm>
          <a:prstGeom prst="rect">
            <a:avLst/>
          </a:prstGeom>
          <a:noFill/>
          <a:ln w="9525">
            <a:noFill/>
            <a:miter lim="800000"/>
            <a:headEnd/>
            <a:tailEnd/>
          </a:ln>
        </p:spPr>
        <p:txBody>
          <a:bodyPr wrap="square">
            <a:spAutoFit/>
          </a:bodyPr>
          <a:lstStyle/>
          <a:p>
            <a:r>
              <a:rPr lang="ja-JP" altLang="en-US" sz="1200" b="1" dirty="0" smtClean="0">
                <a:solidFill>
                  <a:srgbClr val="002060"/>
                </a:solidFill>
                <a:latin typeface="メイリオ" panose="020B0604030504040204" pitchFamily="50" charset="-128"/>
                <a:ea typeface="メイリオ" panose="020B0604030504040204" pitchFamily="50" charset="-128"/>
              </a:rPr>
              <a:t>おもてなし隊</a:t>
            </a:r>
            <a:endParaRPr lang="en-US" altLang="ja-JP" sz="1200" b="1" dirty="0" smtClean="0">
              <a:solidFill>
                <a:srgbClr val="002060"/>
              </a:solidFill>
              <a:latin typeface="メイリオ" panose="020B0604030504040204" pitchFamily="50" charset="-128"/>
              <a:ea typeface="メイリオ" panose="020B0604030504040204" pitchFamily="50" charset="-128"/>
            </a:endParaRPr>
          </a:p>
        </p:txBody>
      </p:sp>
      <p:sp>
        <p:nvSpPr>
          <p:cNvPr id="38" name="テキスト ボックス 37"/>
          <p:cNvSpPr txBox="1">
            <a:spLocks noChangeArrowheads="1"/>
          </p:cNvSpPr>
          <p:nvPr/>
        </p:nvSpPr>
        <p:spPr bwMode="auto">
          <a:xfrm>
            <a:off x="3457080" y="4407495"/>
            <a:ext cx="2991837" cy="461665"/>
          </a:xfrm>
          <a:prstGeom prst="rect">
            <a:avLst/>
          </a:prstGeom>
          <a:noFill/>
          <a:ln w="9525">
            <a:noFill/>
            <a:miter lim="800000"/>
            <a:headEnd/>
            <a:tailEnd/>
          </a:ln>
        </p:spPr>
        <p:txBody>
          <a:bodyPr wrap="square">
            <a:spAutoFit/>
          </a:bodyPr>
          <a:lstStyle/>
          <a:p>
            <a:r>
              <a:rPr lang="ja-JP" altLang="en-US" sz="1200" dirty="0" smtClean="0">
                <a:solidFill>
                  <a:srgbClr val="002060"/>
                </a:solidFill>
                <a:latin typeface="メイリオ" panose="020B0604030504040204" pitchFamily="50" charset="-128"/>
                <a:ea typeface="メイリオ" panose="020B0604030504040204" pitchFamily="50" charset="-128"/>
              </a:rPr>
              <a:t>国内外から訪れる方々をおもてなしの心でお迎えする「おもてなし隊」を結成</a:t>
            </a:r>
            <a:endParaRPr lang="en-US" altLang="ja-JP" sz="1200" dirty="0" smtClean="0">
              <a:solidFill>
                <a:srgbClr val="002060"/>
              </a:solidFill>
              <a:latin typeface="メイリオ" panose="020B0604030504040204" pitchFamily="50" charset="-128"/>
              <a:ea typeface="メイリオ" panose="020B0604030504040204" pitchFamily="50" charset="-128"/>
            </a:endParaRPr>
          </a:p>
        </p:txBody>
      </p:sp>
      <p:sp>
        <p:nvSpPr>
          <p:cNvPr id="45" name="テキスト ボックス 44"/>
          <p:cNvSpPr txBox="1">
            <a:spLocks noChangeArrowheads="1"/>
          </p:cNvSpPr>
          <p:nvPr/>
        </p:nvSpPr>
        <p:spPr bwMode="auto">
          <a:xfrm>
            <a:off x="6663409" y="1645488"/>
            <a:ext cx="3186135" cy="276999"/>
          </a:xfrm>
          <a:prstGeom prst="rect">
            <a:avLst/>
          </a:prstGeom>
          <a:noFill/>
          <a:ln w="9525">
            <a:noFill/>
            <a:miter lim="800000"/>
            <a:headEnd/>
            <a:tailEnd/>
          </a:ln>
        </p:spPr>
        <p:txBody>
          <a:bodyPr wrap="square">
            <a:spAutoFit/>
          </a:bodyPr>
          <a:lstStyle/>
          <a:p>
            <a:r>
              <a:rPr lang="ja-JP" altLang="en-US" sz="1200" b="1" dirty="0">
                <a:solidFill>
                  <a:srgbClr val="002060"/>
                </a:solidFill>
                <a:latin typeface="メイリオ" panose="020B0604030504040204" pitchFamily="50" charset="-128"/>
                <a:ea typeface="メイリオ" panose="020B0604030504040204" pitchFamily="50" charset="-128"/>
              </a:rPr>
              <a:t>光</a:t>
            </a:r>
            <a:r>
              <a:rPr lang="ja-JP" altLang="en-US" sz="1200" b="1" dirty="0" smtClean="0">
                <a:solidFill>
                  <a:srgbClr val="002060"/>
                </a:solidFill>
                <a:latin typeface="メイリオ" panose="020B0604030504040204" pitchFamily="50" charset="-128"/>
                <a:ea typeface="メイリオ" panose="020B0604030504040204" pitchFamily="50" charset="-128"/>
              </a:rPr>
              <a:t>のルネサンス会場における水都事業ＰＲ</a:t>
            </a:r>
            <a:endParaRPr lang="en-US" altLang="ja-JP" sz="1200" b="1" dirty="0" smtClean="0">
              <a:solidFill>
                <a:srgbClr val="002060"/>
              </a:solidFill>
              <a:latin typeface="メイリオ" panose="020B0604030504040204" pitchFamily="50" charset="-128"/>
              <a:ea typeface="メイリオ" panose="020B0604030504040204" pitchFamily="50" charset="-128"/>
            </a:endParaRPr>
          </a:p>
        </p:txBody>
      </p:sp>
      <p:sp>
        <p:nvSpPr>
          <p:cNvPr id="46" name="テキスト ボックス 45"/>
          <p:cNvSpPr txBox="1">
            <a:spLocks noChangeArrowheads="1"/>
          </p:cNvSpPr>
          <p:nvPr/>
        </p:nvSpPr>
        <p:spPr bwMode="auto">
          <a:xfrm>
            <a:off x="6687467" y="4094118"/>
            <a:ext cx="3186135" cy="646331"/>
          </a:xfrm>
          <a:prstGeom prst="rect">
            <a:avLst/>
          </a:prstGeom>
          <a:noFill/>
          <a:ln w="9525">
            <a:noFill/>
            <a:miter lim="800000"/>
            <a:headEnd/>
            <a:tailEnd/>
          </a:ln>
        </p:spPr>
        <p:txBody>
          <a:bodyPr wrap="square">
            <a:spAutoFit/>
          </a:bodyPr>
          <a:lstStyle/>
          <a:p>
            <a:r>
              <a:rPr lang="ja-JP" altLang="en-US" sz="1200" b="1" dirty="0" smtClean="0">
                <a:solidFill>
                  <a:srgbClr val="002060"/>
                </a:solidFill>
                <a:latin typeface="メイリオ" panose="020B0604030504040204" pitchFamily="50" charset="-128"/>
                <a:ea typeface="メイリオ" panose="020B0604030504040204" pitchFamily="50" charset="-128"/>
              </a:rPr>
              <a:t>開催</a:t>
            </a:r>
            <a:r>
              <a:rPr lang="ja-JP" altLang="en-US" sz="1200" b="1" dirty="0">
                <a:solidFill>
                  <a:srgbClr val="002060"/>
                </a:solidFill>
                <a:latin typeface="メイリオ" panose="020B0604030504040204" pitchFamily="50" charset="-128"/>
                <a:ea typeface="メイリオ" panose="020B0604030504040204" pitchFamily="50" charset="-128"/>
              </a:rPr>
              <a:t>期間</a:t>
            </a:r>
            <a:r>
              <a:rPr lang="ja-JP" altLang="en-US" sz="1200" b="1" dirty="0" smtClean="0">
                <a:solidFill>
                  <a:srgbClr val="002060"/>
                </a:solidFill>
                <a:latin typeface="メイリオ" panose="020B0604030504040204" pitchFamily="50" charset="-128"/>
                <a:ea typeface="メイリオ" panose="020B0604030504040204" pitchFamily="50" charset="-128"/>
              </a:rPr>
              <a:t>に合わせたナイトクルーズ運航</a:t>
            </a:r>
            <a:endParaRPr lang="en-US" altLang="ja-JP" sz="1200" b="1" dirty="0" smtClean="0">
              <a:solidFill>
                <a:srgbClr val="002060"/>
              </a:solidFill>
              <a:latin typeface="メイリオ" panose="020B0604030504040204" pitchFamily="50" charset="-128"/>
              <a:ea typeface="メイリオ" panose="020B0604030504040204" pitchFamily="50" charset="-128"/>
            </a:endParaRPr>
          </a:p>
          <a:p>
            <a:r>
              <a:rPr lang="ja-JP" altLang="en-US" sz="1200" b="1" dirty="0" smtClean="0">
                <a:solidFill>
                  <a:srgbClr val="002060"/>
                </a:solidFill>
                <a:latin typeface="メイリオ" panose="020B0604030504040204" pitchFamily="50" charset="-128"/>
                <a:ea typeface="メイリオ" panose="020B0604030504040204" pitchFamily="50" charset="-128"/>
              </a:rPr>
              <a:t>　</a:t>
            </a:r>
            <a:r>
              <a:rPr lang="en-US" altLang="ja-JP" sz="1200" b="1" dirty="0" smtClean="0">
                <a:solidFill>
                  <a:srgbClr val="002060"/>
                </a:solidFill>
                <a:latin typeface="メイリオ" panose="020B0604030504040204" pitchFamily="50" charset="-128"/>
                <a:ea typeface="メイリオ" panose="020B0604030504040204" pitchFamily="50" charset="-128"/>
              </a:rPr>
              <a:t>(</a:t>
            </a:r>
            <a:r>
              <a:rPr lang="ja-JP" altLang="en-US" sz="1200" b="1" dirty="0" smtClean="0">
                <a:solidFill>
                  <a:srgbClr val="002060"/>
                </a:solidFill>
                <a:latin typeface="メイリオ" panose="020B0604030504040204" pitchFamily="50" charset="-128"/>
                <a:ea typeface="メイリオ" panose="020B0604030504040204" pitchFamily="50" charset="-128"/>
              </a:rPr>
              <a:t>光の水都ルネサンスボート２０１７）</a:t>
            </a:r>
            <a:endParaRPr lang="en-US" altLang="ja-JP" sz="1200" b="1" dirty="0" smtClean="0">
              <a:solidFill>
                <a:srgbClr val="002060"/>
              </a:solidFill>
              <a:latin typeface="メイリオ" panose="020B0604030504040204" pitchFamily="50" charset="-128"/>
              <a:ea typeface="メイリオ" panose="020B0604030504040204" pitchFamily="50" charset="-128"/>
            </a:endParaRPr>
          </a:p>
          <a:p>
            <a:endParaRPr lang="en-US" altLang="ja-JP" sz="1200" b="1" dirty="0" smtClean="0">
              <a:solidFill>
                <a:srgbClr val="002060"/>
              </a:solidFill>
              <a:latin typeface="メイリオ" panose="020B0604030504040204" pitchFamily="50" charset="-128"/>
              <a:ea typeface="メイリオ" panose="020B0604030504040204" pitchFamily="50" charset="-128"/>
            </a:endParaRPr>
          </a:p>
        </p:txBody>
      </p:sp>
      <p:sp>
        <p:nvSpPr>
          <p:cNvPr id="47" name="テキスト ボックス 46"/>
          <p:cNvSpPr txBox="1">
            <a:spLocks noChangeArrowheads="1"/>
          </p:cNvSpPr>
          <p:nvPr/>
        </p:nvSpPr>
        <p:spPr bwMode="auto">
          <a:xfrm>
            <a:off x="6719865" y="6353860"/>
            <a:ext cx="3186135" cy="215444"/>
          </a:xfrm>
          <a:prstGeom prst="rect">
            <a:avLst/>
          </a:prstGeom>
          <a:noFill/>
          <a:ln w="9525">
            <a:noFill/>
            <a:miter lim="800000"/>
            <a:headEnd/>
            <a:tailEnd/>
          </a:ln>
        </p:spPr>
        <p:txBody>
          <a:bodyPr wrap="square">
            <a:spAutoFit/>
          </a:bodyPr>
          <a:lstStyle/>
          <a:p>
            <a:r>
              <a:rPr lang="ja-JP" altLang="en-US" sz="800" dirty="0" smtClean="0">
                <a:solidFill>
                  <a:srgbClr val="002060"/>
                </a:solidFill>
                <a:latin typeface="メイリオ" panose="020B0604030504040204" pitchFamily="50" charset="-128"/>
                <a:ea typeface="メイリオ" panose="020B0604030504040204" pitchFamily="50" charset="-128"/>
              </a:rPr>
              <a:t>アート観光船「ハタポップライナー」（エリアプログラム）</a:t>
            </a:r>
            <a:endParaRPr lang="en-US" altLang="ja-JP" sz="800" dirty="0" smtClean="0">
              <a:solidFill>
                <a:srgbClr val="002060"/>
              </a:solidFill>
              <a:latin typeface="メイリオ" panose="020B0604030504040204" pitchFamily="50" charset="-128"/>
              <a:ea typeface="メイリオ" panose="020B0604030504040204" pitchFamily="50" charset="-12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865" y="4586503"/>
            <a:ext cx="2783327" cy="173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グループ化 12"/>
          <p:cNvGrpSpPr/>
          <p:nvPr/>
        </p:nvGrpSpPr>
        <p:grpSpPr>
          <a:xfrm>
            <a:off x="363995" y="1700808"/>
            <a:ext cx="914400" cy="1006188"/>
            <a:chOff x="363995" y="1700808"/>
            <a:chExt cx="914400" cy="1006188"/>
          </a:xfrm>
        </p:grpSpPr>
        <p:sp>
          <p:nvSpPr>
            <p:cNvPr id="4" name="正方形/長方形 3"/>
            <p:cNvSpPr/>
            <p:nvPr/>
          </p:nvSpPr>
          <p:spPr>
            <a:xfrm>
              <a:off x="363995" y="1700808"/>
              <a:ext cx="914400" cy="461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a:r>
                <a:rPr lang="ja-JP" altLang="en-US" sz="1000" dirty="0">
                  <a:solidFill>
                    <a:prstClr val="black"/>
                  </a:solidFill>
                  <a:latin typeface="メイリオ" panose="020B0604030504040204" pitchFamily="50" charset="-128"/>
                  <a:ea typeface="メイリオ" panose="020B0604030504040204" pitchFamily="50" charset="-128"/>
                </a:rPr>
                <a:t>約</a:t>
              </a:r>
              <a:r>
                <a:rPr lang="ja-JP" altLang="en-US" sz="1000" dirty="0" smtClean="0">
                  <a:solidFill>
                    <a:prstClr val="black"/>
                  </a:solidFill>
                  <a:latin typeface="メイリオ" panose="020B0604030504040204" pitchFamily="50" charset="-128"/>
                  <a:ea typeface="メイリオ" panose="020B0604030504040204" pitchFamily="50" charset="-128"/>
                </a:rPr>
                <a:t>２００万人の来場者</a:t>
              </a:r>
              <a:endParaRPr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48" name="正方形/長方形 47"/>
            <p:cNvSpPr/>
            <p:nvPr/>
          </p:nvSpPr>
          <p:spPr>
            <a:xfrm>
              <a:off x="363995" y="2245331"/>
              <a:ext cx="914400" cy="461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a:r>
                <a:rPr lang="ja-JP" altLang="en-US" sz="1000" dirty="0">
                  <a:solidFill>
                    <a:prstClr val="black"/>
                  </a:solidFill>
                  <a:latin typeface="メイリオ" panose="020B0604030504040204" pitchFamily="50" charset="-128"/>
                  <a:ea typeface="メイリオ" panose="020B0604030504040204" pitchFamily="50" charset="-128"/>
                </a:rPr>
                <a:t>中之島公園</a:t>
              </a:r>
              <a:endParaRPr lang="en-US" altLang="ja-JP" sz="1000" dirty="0">
                <a:solidFill>
                  <a:prstClr val="black"/>
                </a:solidFill>
                <a:latin typeface="メイリオ" panose="020B0604030504040204" pitchFamily="50" charset="-128"/>
                <a:ea typeface="メイリオ" panose="020B0604030504040204" pitchFamily="50" charset="-128"/>
              </a:endParaRPr>
            </a:p>
            <a:p>
              <a:pPr algn="just"/>
              <a:r>
                <a:rPr lang="ja-JP" altLang="en-US" sz="1000" dirty="0">
                  <a:solidFill>
                    <a:prstClr val="black"/>
                  </a:solidFill>
                  <a:latin typeface="メイリオ" panose="020B0604030504040204" pitchFamily="50" charset="-128"/>
                  <a:ea typeface="メイリオ" panose="020B0604030504040204" pitchFamily="50" charset="-128"/>
                </a:rPr>
                <a:t>（公共空間</a:t>
              </a:r>
              <a:r>
                <a:rPr lang="ja-JP" altLang="en-US" sz="1000" dirty="0" smtClean="0">
                  <a:solidFill>
                    <a:prstClr val="black"/>
                  </a:solidFill>
                  <a:latin typeface="メイリオ" panose="020B0604030504040204" pitchFamily="50" charset="-128"/>
                  <a:ea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endParaRPr>
            </a:p>
          </p:txBody>
        </p:sp>
      </p:grpSp>
      <p:sp>
        <p:nvSpPr>
          <p:cNvPr id="5" name="ホームベース 4"/>
          <p:cNvSpPr/>
          <p:nvPr/>
        </p:nvSpPr>
        <p:spPr>
          <a:xfrm>
            <a:off x="1355215" y="1961586"/>
            <a:ext cx="208757"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テキスト ボックス 29"/>
          <p:cNvSpPr txBox="1">
            <a:spLocks noChangeArrowheads="1"/>
          </p:cNvSpPr>
          <p:nvPr/>
        </p:nvSpPr>
        <p:spPr bwMode="auto">
          <a:xfrm>
            <a:off x="1234754" y="1731585"/>
            <a:ext cx="449679" cy="246221"/>
          </a:xfrm>
          <a:prstGeom prst="rect">
            <a:avLst/>
          </a:prstGeom>
          <a:noFill/>
          <a:ln w="9525">
            <a:noFill/>
            <a:miter lim="800000"/>
            <a:headEnd/>
            <a:tailEnd/>
          </a:ln>
        </p:spPr>
        <p:txBody>
          <a:bodyPr wrap="square">
            <a:spAutoFit/>
          </a:bodyPr>
          <a:lstStyle/>
          <a:p>
            <a:pPr algn="ctr"/>
            <a:r>
              <a:rPr lang="ja-JP" altLang="en-US" sz="1000" dirty="0" smtClean="0">
                <a:solidFill>
                  <a:prstClr val="black"/>
                </a:solidFill>
                <a:latin typeface="メイリオ" panose="020B0604030504040204" pitchFamily="50" charset="-128"/>
                <a:ea typeface="メイリオ" panose="020B0604030504040204" pitchFamily="50" charset="-128"/>
              </a:rPr>
              <a:t>活用</a:t>
            </a:r>
            <a:endParaRPr lang="en-US" altLang="ja-JP" sz="1000" dirty="0" smtClean="0">
              <a:solidFill>
                <a:prstClr val="black"/>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1640792" y="1879902"/>
            <a:ext cx="1440000" cy="6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a:r>
              <a:rPr lang="ja-JP" altLang="en-US" sz="1000" dirty="0">
                <a:solidFill>
                  <a:prstClr val="black"/>
                </a:solidFill>
                <a:latin typeface="メイリオ" panose="020B0604030504040204" pitchFamily="50" charset="-128"/>
                <a:ea typeface="メイリオ" panose="020B0604030504040204" pitchFamily="50" charset="-128"/>
              </a:rPr>
              <a:t>「おもてなし向上」に関する民間新規</a:t>
            </a:r>
            <a:r>
              <a:rPr lang="ja-JP" altLang="en-US" sz="1000" dirty="0" smtClean="0">
                <a:solidFill>
                  <a:prstClr val="black"/>
                </a:solidFill>
                <a:latin typeface="メイリオ" panose="020B0604030504040204" pitchFamily="50" charset="-128"/>
                <a:ea typeface="メイリオ" panose="020B0604030504040204" pitchFamily="50" charset="-128"/>
              </a:rPr>
              <a:t>事業の</a:t>
            </a:r>
            <a:r>
              <a:rPr lang="ja-JP" altLang="en-US" sz="1000" dirty="0">
                <a:solidFill>
                  <a:prstClr val="black"/>
                </a:solidFill>
                <a:latin typeface="メイリオ" panose="020B0604030504040204" pitchFamily="50" charset="-128"/>
                <a:ea typeface="メイリオ" panose="020B0604030504040204" pitchFamily="50" charset="-128"/>
              </a:rPr>
              <a:t>実証</a:t>
            </a:r>
            <a:r>
              <a:rPr lang="ja-JP" altLang="en-US" sz="1000" dirty="0" smtClean="0">
                <a:solidFill>
                  <a:prstClr val="black"/>
                </a:solidFill>
                <a:latin typeface="メイリオ" panose="020B0604030504040204" pitchFamily="50" charset="-128"/>
                <a:ea typeface="メイリオ" panose="020B0604030504040204" pitchFamily="50" charset="-128"/>
              </a:rPr>
              <a:t>実験</a:t>
            </a:r>
            <a:endParaRPr lang="en-US" altLang="ja-JP" sz="1000" dirty="0">
              <a:solidFill>
                <a:prstClr val="black"/>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0363" y="2204864"/>
            <a:ext cx="2897318" cy="1933083"/>
          </a:xfrm>
          <a:prstGeom prst="rect">
            <a:avLst/>
          </a:prstGeom>
        </p:spPr>
      </p:pic>
      <p:pic>
        <p:nvPicPr>
          <p:cNvPr id="8" name="図 7"/>
          <p:cNvPicPr>
            <a:picLocks noChangeAspect="1"/>
          </p:cNvPicPr>
          <p:nvPr/>
        </p:nvPicPr>
        <p:blipFill rotWithShape="1">
          <a:blip r:embed="rId6" cstate="print">
            <a:extLst>
              <a:ext uri="{28A0092B-C50C-407E-A947-70E740481C1C}">
                <a14:useLocalDpi xmlns:a14="http://schemas.microsoft.com/office/drawing/2010/main" val="0"/>
              </a:ext>
            </a:extLst>
          </a:blip>
          <a:srcRect t="11625"/>
          <a:stretch/>
        </p:blipFill>
        <p:spPr>
          <a:xfrm>
            <a:off x="3631334" y="4825450"/>
            <a:ext cx="2655376" cy="1759750"/>
          </a:xfrm>
          <a:prstGeom prst="rect">
            <a:avLst/>
          </a:prstGeom>
        </p:spPr>
      </p:pic>
      <p:pic>
        <p:nvPicPr>
          <p:cNvPr id="9" name="図 8"/>
          <p:cNvPicPr>
            <a:picLocks noChangeAspect="1"/>
          </p:cNvPicPr>
          <p:nvPr/>
        </p:nvPicPr>
        <p:blipFill rotWithShape="1">
          <a:blip r:embed="rId7" cstate="print">
            <a:extLst>
              <a:ext uri="{28A0092B-C50C-407E-A947-70E740481C1C}">
                <a14:useLocalDpi xmlns:a14="http://schemas.microsoft.com/office/drawing/2010/main" val="0"/>
              </a:ext>
            </a:extLst>
          </a:blip>
          <a:srcRect t="9122" r="12130" b="7720"/>
          <a:stretch/>
        </p:blipFill>
        <p:spPr>
          <a:xfrm>
            <a:off x="457699" y="3063218"/>
            <a:ext cx="2544364" cy="1805942"/>
          </a:xfrm>
          <a:prstGeom prst="rect">
            <a:avLst/>
          </a:prstGeom>
        </p:spPr>
      </p:pic>
      <p:pic>
        <p:nvPicPr>
          <p:cNvPr id="36" name="Picture 3" descr="C:\Users\i8850318\Desktop\IMG_33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6395" y="2204783"/>
            <a:ext cx="2738986" cy="173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49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直線コネクタ 69"/>
          <p:cNvCxnSpPr/>
          <p:nvPr/>
        </p:nvCxnSpPr>
        <p:spPr>
          <a:xfrm>
            <a:off x="452438" y="522015"/>
            <a:ext cx="9001125" cy="0"/>
          </a:xfrm>
          <a:prstGeom prst="line">
            <a:avLst/>
          </a:prstGeom>
          <a:ln w="19050">
            <a:solidFill>
              <a:srgbClr val="3A3C95"/>
            </a:solidFill>
          </a:ln>
        </p:spPr>
        <p:style>
          <a:lnRef idx="1">
            <a:schemeClr val="accent1"/>
          </a:lnRef>
          <a:fillRef idx="0">
            <a:schemeClr val="accent1"/>
          </a:fillRef>
          <a:effectRef idx="0">
            <a:schemeClr val="accent1"/>
          </a:effectRef>
          <a:fontRef idx="minor">
            <a:schemeClr val="tx1"/>
          </a:fontRef>
        </p:style>
      </p:cxnSp>
      <p:sp>
        <p:nvSpPr>
          <p:cNvPr id="71" name="テキスト ボックス 5"/>
          <p:cNvSpPr txBox="1">
            <a:spLocks noChangeArrowheads="1"/>
          </p:cNvSpPr>
          <p:nvPr/>
        </p:nvSpPr>
        <p:spPr bwMode="auto">
          <a:xfrm>
            <a:off x="7627422" y="188640"/>
            <a:ext cx="1980029" cy="307777"/>
          </a:xfrm>
          <a:prstGeom prst="rect">
            <a:avLst/>
          </a:prstGeom>
          <a:noFill/>
          <a:ln w="9525">
            <a:noFill/>
            <a:miter lim="800000"/>
            <a:headEnd/>
            <a:tailEnd/>
          </a:ln>
        </p:spPr>
        <p:txBody>
          <a:bodyPr wrap="none">
            <a:spAutoFit/>
          </a:bodyPr>
          <a:lstStyle/>
          <a:p>
            <a:r>
              <a:rPr lang="en-US" altLang="ja-JP" sz="1400" b="1" dirty="0" smtClean="0">
                <a:solidFill>
                  <a:srgbClr val="484C81"/>
                </a:solidFill>
                <a:latin typeface="メイリオ" panose="020B0604030504040204" pitchFamily="50" charset="-128"/>
                <a:ea typeface="メイリオ" panose="020B0604030504040204" pitchFamily="50" charset="-128"/>
              </a:rPr>
              <a:t>【</a:t>
            </a:r>
            <a:r>
              <a:rPr lang="ja-JP" altLang="en-US" sz="1400" b="1" dirty="0" smtClean="0">
                <a:solidFill>
                  <a:srgbClr val="484C81"/>
                </a:solidFill>
                <a:latin typeface="メイリオ" panose="020B0604030504040204" pitchFamily="50" charset="-128"/>
                <a:ea typeface="メイリオ" panose="020B0604030504040204" pitchFamily="50" charset="-128"/>
              </a:rPr>
              <a:t>エリアプログラム</a:t>
            </a:r>
            <a:r>
              <a:rPr lang="en-US" altLang="ja-JP" sz="1400" b="1" dirty="0" smtClean="0">
                <a:solidFill>
                  <a:srgbClr val="484C81"/>
                </a:solidFill>
                <a:latin typeface="メイリオ" panose="020B0604030504040204" pitchFamily="50" charset="-128"/>
                <a:ea typeface="メイリオ" panose="020B0604030504040204" pitchFamily="50" charset="-128"/>
              </a:rPr>
              <a:t>】</a:t>
            </a:r>
            <a:endParaRPr lang="ja-JP" altLang="en-US" sz="1400" b="1" dirty="0">
              <a:solidFill>
                <a:srgbClr val="484C81"/>
              </a:solidFill>
              <a:latin typeface="メイリオ" panose="020B0604030504040204" pitchFamily="50" charset="-128"/>
              <a:ea typeface="メイリオ" panose="020B0604030504040204" pitchFamily="50" charset="-128"/>
            </a:endParaRPr>
          </a:p>
        </p:txBody>
      </p:sp>
      <p:sp>
        <p:nvSpPr>
          <p:cNvPr id="87" name="テキスト ボックス 62"/>
          <p:cNvSpPr txBox="1">
            <a:spLocks noChangeArrowheads="1"/>
          </p:cNvSpPr>
          <p:nvPr/>
        </p:nvSpPr>
        <p:spPr bwMode="auto">
          <a:xfrm>
            <a:off x="4919775" y="548680"/>
            <a:ext cx="4472799" cy="276999"/>
          </a:xfrm>
          <a:prstGeom prst="rect">
            <a:avLst/>
          </a:prstGeom>
          <a:noFill/>
          <a:ln w="9525">
            <a:noFill/>
            <a:miter lim="800000"/>
            <a:headEnd/>
            <a:tailEnd/>
          </a:ln>
        </p:spPr>
        <p:txBody>
          <a:bodyPr wrap="square">
            <a:spAutoFit/>
          </a:bodyPr>
          <a:lstStyle/>
          <a:p>
            <a:pPr algn="r"/>
            <a:r>
              <a:rPr lang="en-US" altLang="ja-JP" sz="1200" dirty="0" smtClean="0">
                <a:solidFill>
                  <a:prstClr val="black"/>
                </a:solidFill>
                <a:latin typeface="メイリオ" panose="020B0604030504040204" pitchFamily="50" charset="-128"/>
                <a:ea typeface="メイリオ" panose="020B0604030504040204" pitchFamily="50" charset="-128"/>
              </a:rPr>
              <a:t>1</a:t>
            </a:r>
            <a:r>
              <a:rPr lang="ja-JP" altLang="en-US" sz="1200" dirty="0" smtClean="0">
                <a:solidFill>
                  <a:prstClr val="black"/>
                </a:solidFill>
                <a:latin typeface="メイリオ" panose="020B0604030504040204" pitchFamily="50" charset="-128"/>
                <a:ea typeface="メイリオ" panose="020B0604030504040204" pitchFamily="50" charset="-128"/>
              </a:rPr>
              <a:t>９団体</a:t>
            </a:r>
            <a:r>
              <a:rPr lang="ja-JP" altLang="en-US" sz="1200" dirty="0">
                <a:solidFill>
                  <a:prstClr val="black"/>
                </a:solidFill>
                <a:latin typeface="メイリオ" panose="020B0604030504040204" pitchFamily="50" charset="-128"/>
                <a:ea typeface="メイリオ" panose="020B0604030504040204" pitchFamily="50" charset="-128"/>
              </a:rPr>
              <a:t>２３</a:t>
            </a:r>
            <a:r>
              <a:rPr lang="ja-JP" altLang="en-US" sz="1200" dirty="0" smtClean="0">
                <a:solidFill>
                  <a:prstClr val="black"/>
                </a:solidFill>
                <a:latin typeface="メイリオ" panose="020B0604030504040204" pitchFamily="50" charset="-128"/>
                <a:ea typeface="メイリオ" panose="020B0604030504040204" pitchFamily="50" charset="-128"/>
              </a:rPr>
              <a:t>のエリアプログラムが参加</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4" name="スライド番号プレースホルダー 3"/>
          <p:cNvSpPr txBox="1">
            <a:spLocks/>
          </p:cNvSpPr>
          <p:nvPr/>
        </p:nvSpPr>
        <p:spPr>
          <a:xfrm>
            <a:off x="8985448" y="6669360"/>
            <a:ext cx="911487" cy="191195"/>
          </a:xfrm>
          <a:prstGeom prst="rect">
            <a:avLst/>
          </a:prstGeom>
        </p:spPr>
        <p:txBody>
          <a:bodyPr vert="horz" lIns="95782" tIns="47891" rIns="95782" bIns="47891" rtlCol="0" anchor="ctr"/>
          <a:lstStyle>
            <a:defPPr>
              <a:defRPr lang="ja-JP"/>
            </a:defPPr>
            <a:lvl1pPr marL="0" algn="r" defTabSz="957816" rtl="0" eaLnBrk="1" latinLnBrk="0" hangingPunct="1">
              <a:defRPr kumimoji="1" sz="1300" kern="1200">
                <a:solidFill>
                  <a:schemeClr val="tx1">
                    <a:tint val="75000"/>
                  </a:schemeClr>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ja-JP" altLang="en-US" sz="1100" dirty="0" smtClean="0">
                <a:solidFill>
                  <a:prstClr val="black">
                    <a:tint val="75000"/>
                  </a:prstClr>
                </a:solidFill>
                <a:latin typeface="Arial" panose="020B0604020202020204" pitchFamily="34" charset="0"/>
                <a:cs typeface="Arial" panose="020B0604020202020204" pitchFamily="34" charset="0"/>
              </a:rPr>
              <a:t>８</a:t>
            </a:r>
            <a:endParaRPr lang="ja-JP" altLang="en-US" sz="1100" dirty="0">
              <a:solidFill>
                <a:prstClr val="black">
                  <a:tint val="75000"/>
                </a:prstClr>
              </a:solidFill>
              <a:latin typeface="Arial" panose="020B0604020202020204" pitchFamily="34" charset="0"/>
              <a:cs typeface="Arial" panose="020B0604020202020204" pitchFamily="34" charset="0"/>
            </a:endParaRPr>
          </a:p>
        </p:txBody>
      </p:sp>
      <p:pic>
        <p:nvPicPr>
          <p:cNvPr id="1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361" y="1685861"/>
            <a:ext cx="3240360" cy="385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3" name="直線コネクタ 142"/>
          <p:cNvCxnSpPr/>
          <p:nvPr/>
        </p:nvCxnSpPr>
        <p:spPr>
          <a:xfrm flipH="1">
            <a:off x="4687320" y="4781408"/>
            <a:ext cx="228524" cy="757627"/>
          </a:xfrm>
          <a:prstGeom prst="line">
            <a:avLst/>
          </a:prstGeom>
        </p:spPr>
        <p:style>
          <a:lnRef idx="3">
            <a:schemeClr val="accent2"/>
          </a:lnRef>
          <a:fillRef idx="0">
            <a:schemeClr val="accent2"/>
          </a:fillRef>
          <a:effectRef idx="2">
            <a:schemeClr val="accent2"/>
          </a:effectRef>
          <a:fontRef idx="minor">
            <a:schemeClr val="tx1"/>
          </a:fontRef>
        </p:style>
      </p:cxnSp>
      <p:cxnSp>
        <p:nvCxnSpPr>
          <p:cNvPr id="144" name="直線コネクタ 143"/>
          <p:cNvCxnSpPr/>
          <p:nvPr/>
        </p:nvCxnSpPr>
        <p:spPr>
          <a:xfrm>
            <a:off x="5605360" y="4581128"/>
            <a:ext cx="1219848" cy="932203"/>
          </a:xfrm>
          <a:prstGeom prst="line">
            <a:avLst/>
          </a:prstGeom>
        </p:spPr>
        <p:style>
          <a:lnRef idx="3">
            <a:schemeClr val="accent2"/>
          </a:lnRef>
          <a:fillRef idx="0">
            <a:schemeClr val="accent2"/>
          </a:fillRef>
          <a:effectRef idx="2">
            <a:schemeClr val="accent2"/>
          </a:effectRef>
          <a:fontRef idx="minor">
            <a:schemeClr val="tx1"/>
          </a:fontRef>
        </p:style>
      </p:cxnSp>
      <p:cxnSp>
        <p:nvCxnSpPr>
          <p:cNvPr id="145" name="直線コネクタ 144"/>
          <p:cNvCxnSpPr/>
          <p:nvPr/>
        </p:nvCxnSpPr>
        <p:spPr>
          <a:xfrm>
            <a:off x="5131995" y="4265906"/>
            <a:ext cx="2917349" cy="243214"/>
          </a:xfrm>
          <a:prstGeom prst="line">
            <a:avLst/>
          </a:prstGeom>
        </p:spPr>
        <p:style>
          <a:lnRef idx="3">
            <a:schemeClr val="accent2"/>
          </a:lnRef>
          <a:fillRef idx="0">
            <a:schemeClr val="accent2"/>
          </a:fillRef>
          <a:effectRef idx="2">
            <a:schemeClr val="accent2"/>
          </a:effectRef>
          <a:fontRef idx="minor">
            <a:schemeClr val="tx1"/>
          </a:fontRef>
        </p:style>
      </p:cxnSp>
      <p:cxnSp>
        <p:nvCxnSpPr>
          <p:cNvPr id="146" name="直線コネクタ 145"/>
          <p:cNvCxnSpPr/>
          <p:nvPr/>
        </p:nvCxnSpPr>
        <p:spPr>
          <a:xfrm flipV="1">
            <a:off x="5856658" y="3083650"/>
            <a:ext cx="2306292" cy="285965"/>
          </a:xfrm>
          <a:prstGeom prst="line">
            <a:avLst/>
          </a:prstGeom>
        </p:spPr>
        <p:style>
          <a:lnRef idx="3">
            <a:schemeClr val="accent2"/>
          </a:lnRef>
          <a:fillRef idx="0">
            <a:schemeClr val="accent2"/>
          </a:fillRef>
          <a:effectRef idx="2">
            <a:schemeClr val="accent2"/>
          </a:effectRef>
          <a:fontRef idx="minor">
            <a:schemeClr val="tx1"/>
          </a:fontRef>
        </p:style>
      </p:cxnSp>
      <p:cxnSp>
        <p:nvCxnSpPr>
          <p:cNvPr id="147" name="直線コネクタ 146"/>
          <p:cNvCxnSpPr/>
          <p:nvPr/>
        </p:nvCxnSpPr>
        <p:spPr>
          <a:xfrm flipV="1">
            <a:off x="5274875" y="1726620"/>
            <a:ext cx="26195" cy="1435942"/>
          </a:xfrm>
          <a:prstGeom prst="line">
            <a:avLst/>
          </a:prstGeom>
        </p:spPr>
        <p:style>
          <a:lnRef idx="3">
            <a:schemeClr val="accent2"/>
          </a:lnRef>
          <a:fillRef idx="0">
            <a:schemeClr val="accent2"/>
          </a:fillRef>
          <a:effectRef idx="2">
            <a:schemeClr val="accent2"/>
          </a:effectRef>
          <a:fontRef idx="minor">
            <a:schemeClr val="tx1"/>
          </a:fontRef>
        </p:style>
      </p:cxnSp>
      <p:cxnSp>
        <p:nvCxnSpPr>
          <p:cNvPr id="159" name="直線コネクタ 158"/>
          <p:cNvCxnSpPr/>
          <p:nvPr/>
        </p:nvCxnSpPr>
        <p:spPr>
          <a:xfrm flipV="1">
            <a:off x="5478810" y="1887784"/>
            <a:ext cx="2148612" cy="1044550"/>
          </a:xfrm>
          <a:prstGeom prst="line">
            <a:avLst/>
          </a:prstGeom>
        </p:spPr>
        <p:style>
          <a:lnRef idx="3">
            <a:schemeClr val="accent2"/>
          </a:lnRef>
          <a:fillRef idx="0">
            <a:schemeClr val="accent2"/>
          </a:fillRef>
          <a:effectRef idx="2">
            <a:schemeClr val="accent2"/>
          </a:effectRef>
          <a:fontRef idx="minor">
            <a:schemeClr val="tx1"/>
          </a:fontRef>
        </p:style>
      </p:cxnSp>
      <p:pic>
        <p:nvPicPr>
          <p:cNvPr id="6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25" b="26491"/>
          <a:stretch/>
        </p:blipFill>
        <p:spPr bwMode="auto">
          <a:xfrm>
            <a:off x="128464" y="44624"/>
            <a:ext cx="1191794" cy="40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p:cNvGrpSpPr/>
          <p:nvPr/>
        </p:nvGrpSpPr>
        <p:grpSpPr>
          <a:xfrm>
            <a:off x="296327" y="1252471"/>
            <a:ext cx="3360529" cy="4008062"/>
            <a:chOff x="613469" y="1540945"/>
            <a:chExt cx="3305175" cy="3621496"/>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520" y="1540945"/>
              <a:ext cx="3267075" cy="86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
            <p:cNvGrpSpPr/>
            <p:nvPr/>
          </p:nvGrpSpPr>
          <p:grpSpPr>
            <a:xfrm>
              <a:off x="632520" y="2441846"/>
              <a:ext cx="3267075" cy="876299"/>
              <a:chOff x="632520" y="2441847"/>
              <a:chExt cx="3171825" cy="87630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520" y="2441847"/>
                <a:ext cx="7620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4520" y="2456134"/>
                <a:ext cx="2409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グループ化 2"/>
            <p:cNvGrpSpPr/>
            <p:nvPr/>
          </p:nvGrpSpPr>
          <p:grpSpPr>
            <a:xfrm>
              <a:off x="613469" y="3357888"/>
              <a:ext cx="3305175" cy="895349"/>
              <a:chOff x="627757" y="3386465"/>
              <a:chExt cx="3305175" cy="895350"/>
            </a:xfrm>
          </p:grpSpPr>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757" y="3386465"/>
                <a:ext cx="16383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6057" y="3386465"/>
                <a:ext cx="16668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グループ化 3"/>
            <p:cNvGrpSpPr/>
            <p:nvPr/>
          </p:nvGrpSpPr>
          <p:grpSpPr>
            <a:xfrm>
              <a:off x="636056" y="4278573"/>
              <a:ext cx="3282588" cy="883868"/>
              <a:chOff x="650344" y="4348019"/>
              <a:chExt cx="3133725" cy="883868"/>
            </a:xfrm>
          </p:grpSpPr>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344" y="4355587"/>
                <a:ext cx="235267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3019" y="4348019"/>
                <a:ext cx="781050" cy="88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6" name="右中かっこ 5"/>
          <p:cNvSpPr/>
          <p:nvPr/>
        </p:nvSpPr>
        <p:spPr>
          <a:xfrm>
            <a:off x="3662300" y="1237653"/>
            <a:ext cx="225749" cy="40228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5" name="直線コネクタ 74"/>
          <p:cNvCxnSpPr/>
          <p:nvPr/>
        </p:nvCxnSpPr>
        <p:spPr>
          <a:xfrm>
            <a:off x="3888049" y="3263358"/>
            <a:ext cx="1243946" cy="404075"/>
          </a:xfrm>
          <a:prstGeom prst="line">
            <a:avLst/>
          </a:prstGeom>
        </p:spPr>
        <p:style>
          <a:lnRef idx="3">
            <a:schemeClr val="accent2"/>
          </a:lnRef>
          <a:fillRef idx="0">
            <a:schemeClr val="accent2"/>
          </a:fillRef>
          <a:effectRef idx="2">
            <a:schemeClr val="accent2"/>
          </a:effectRef>
          <a:fontRef idx="minor">
            <a:schemeClr val="tx1"/>
          </a:fontRef>
        </p:style>
      </p:cxnSp>
      <p:sp>
        <p:nvSpPr>
          <p:cNvPr id="78" name="テキスト ボックス 62"/>
          <p:cNvSpPr txBox="1">
            <a:spLocks noChangeArrowheads="1"/>
          </p:cNvSpPr>
          <p:nvPr/>
        </p:nvSpPr>
        <p:spPr bwMode="auto">
          <a:xfrm>
            <a:off x="883357" y="767814"/>
            <a:ext cx="2312835" cy="446276"/>
          </a:xfrm>
          <a:prstGeom prst="rect">
            <a:avLst/>
          </a:prstGeom>
          <a:noFill/>
          <a:ln w="9525">
            <a:noFill/>
            <a:miter lim="800000"/>
            <a:headEnd/>
            <a:tailEnd/>
          </a:ln>
        </p:spPr>
        <p:txBody>
          <a:bodyPr wrap="square">
            <a:spAutoFit/>
          </a:bodyPr>
          <a:lstStyle/>
          <a:p>
            <a:pPr algn="ct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rPr>
              <a:t>大阪市内エリアプログラム</a:t>
            </a:r>
            <a:r>
              <a:rPr lang="en-US" altLang="ja-JP" sz="1100" dirty="0" smtClean="0">
                <a:solidFill>
                  <a:prstClr val="black"/>
                </a:solidFill>
                <a:latin typeface="メイリオ" panose="020B0604030504040204" pitchFamily="50" charset="-128"/>
                <a:ea typeface="メイリオ" panose="020B0604030504040204" pitchFamily="50" charset="-128"/>
              </a:rPr>
              <a:t>】</a:t>
            </a:r>
          </a:p>
          <a:p>
            <a:pPr algn="ctr"/>
            <a:r>
              <a:rPr lang="ja-JP" altLang="en-US" sz="1100" dirty="0" smtClean="0">
                <a:solidFill>
                  <a:prstClr val="black"/>
                </a:solidFill>
                <a:latin typeface="メイリオ" panose="020B0604030504040204" pitchFamily="50" charset="-128"/>
                <a:ea typeface="メイリオ" panose="020B0604030504040204" pitchFamily="50" charset="-128"/>
              </a:rPr>
              <a:t>（</a:t>
            </a:r>
            <a:r>
              <a:rPr lang="en-US" altLang="ja-JP" sz="1100" dirty="0" smtClean="0">
                <a:solidFill>
                  <a:prstClr val="black"/>
                </a:solidFill>
                <a:latin typeface="メイリオ" panose="020B0604030504040204" pitchFamily="50" charset="-128"/>
                <a:ea typeface="メイリオ" panose="020B0604030504040204" pitchFamily="50" charset="-128"/>
              </a:rPr>
              <a:t>1</a:t>
            </a:r>
            <a:r>
              <a:rPr lang="ja-JP" altLang="en-US" sz="1100" dirty="0" smtClean="0">
                <a:solidFill>
                  <a:prstClr val="black"/>
                </a:solidFill>
                <a:latin typeface="メイリオ" panose="020B0604030504040204" pitchFamily="50" charset="-128"/>
                <a:ea typeface="メイリオ" panose="020B0604030504040204" pitchFamily="50" charset="-128"/>
              </a:rPr>
              <a:t>３団体１６プログラム）</a:t>
            </a:r>
            <a:endParaRPr lang="ja-JP" altLang="en-US" sz="1100" dirty="0">
              <a:solidFill>
                <a:prstClr val="black"/>
              </a:solidFill>
              <a:latin typeface="メイリオ" panose="020B0604030504040204" pitchFamily="50" charset="-128"/>
              <a:ea typeface="メイリオ" panose="020B0604030504040204" pitchFamily="50" charset="-128"/>
            </a:endParaRPr>
          </a:p>
        </p:txBody>
      </p:sp>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6857" y="602093"/>
            <a:ext cx="1828427" cy="108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9304" y="1463922"/>
            <a:ext cx="1040013" cy="94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7410" y="2595314"/>
            <a:ext cx="996069" cy="97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85155" y="4133453"/>
            <a:ext cx="1088324" cy="1127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7745" y="5671890"/>
            <a:ext cx="997130" cy="105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88772" y="5513331"/>
            <a:ext cx="1060572" cy="1183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テキスト ボックス 62"/>
          <p:cNvSpPr txBox="1">
            <a:spLocks noChangeArrowheads="1"/>
          </p:cNvSpPr>
          <p:nvPr/>
        </p:nvSpPr>
        <p:spPr bwMode="auto">
          <a:xfrm>
            <a:off x="6553116" y="920839"/>
            <a:ext cx="2394686" cy="446276"/>
          </a:xfrm>
          <a:prstGeom prst="rect">
            <a:avLst/>
          </a:prstGeom>
          <a:noFill/>
          <a:ln w="9525">
            <a:noFill/>
            <a:miter lim="800000"/>
            <a:headEnd/>
            <a:tailEnd/>
          </a:ln>
        </p:spPr>
        <p:txBody>
          <a:bodyPr wrap="square">
            <a:spAutoFit/>
          </a:bodyPr>
          <a:lstStyle/>
          <a:p>
            <a:pPr algn="ct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rPr>
              <a:t>大阪府域エリアプログラム</a:t>
            </a:r>
            <a:r>
              <a:rPr lang="en-US" altLang="ja-JP" sz="1100" dirty="0" smtClean="0">
                <a:solidFill>
                  <a:prstClr val="black"/>
                </a:solidFill>
                <a:latin typeface="メイリオ" panose="020B0604030504040204" pitchFamily="50" charset="-128"/>
                <a:ea typeface="メイリオ" panose="020B0604030504040204" pitchFamily="50" charset="-128"/>
              </a:rPr>
              <a:t>】</a:t>
            </a:r>
          </a:p>
          <a:p>
            <a:pPr algn="ctr"/>
            <a:r>
              <a:rPr lang="ja-JP" altLang="en-US" sz="1100" dirty="0" smtClean="0">
                <a:solidFill>
                  <a:prstClr val="black"/>
                </a:solidFill>
                <a:latin typeface="メイリオ" panose="020B0604030504040204" pitchFamily="50" charset="-128"/>
                <a:ea typeface="メイリオ" panose="020B0604030504040204" pitchFamily="50" charset="-128"/>
              </a:rPr>
              <a:t>（６団体７プログラム）</a:t>
            </a:r>
            <a:endParaRPr lang="ja-JP" altLang="en-US" sz="1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71688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基本">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本" id="{ABC49203-8D42-4271-9102-CA06656F0530}" vid="{73BB3A8B-3276-49C7-8592-EE45699C6A4E}"/>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6493</TotalTime>
  <Words>863</Words>
  <Application>Microsoft Office PowerPoint</Application>
  <PresentationFormat>A4 210 x 297 mm</PresentationFormat>
  <Paragraphs>173</Paragraphs>
  <Slides>10</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10</vt:i4>
      </vt:variant>
    </vt:vector>
  </HeadingPairs>
  <TitlesOfParts>
    <vt:vector size="23" baseType="lpstr">
      <vt:lpstr>Meiryo UI</vt:lpstr>
      <vt:lpstr>ＭＳ Ｐゴシック</vt:lpstr>
      <vt:lpstr>PMingLiU</vt:lpstr>
      <vt:lpstr>PMingLiU</vt:lpstr>
      <vt:lpstr>メイリオ</vt:lpstr>
      <vt:lpstr>Arial</vt:lpstr>
      <vt:lpstr>Calibri</vt:lpstr>
      <vt:lpstr>Calibri Light</vt:lpstr>
      <vt:lpstr>Times New Roman</vt:lpstr>
      <vt:lpstr>Wingdings</vt:lpstr>
      <vt:lpstr>Office ​​テーマ</vt:lpstr>
      <vt:lpstr>基本</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oka chieko</dc:creator>
  <cp:lastModifiedBy>大阪府</cp:lastModifiedBy>
  <cp:revision>242</cp:revision>
  <cp:lastPrinted>2017-12-20T00:52:34Z</cp:lastPrinted>
  <dcterms:created xsi:type="dcterms:W3CDTF">2016-01-18T07:11:54Z</dcterms:created>
  <dcterms:modified xsi:type="dcterms:W3CDTF">2019-01-22T04:16:27Z</dcterms:modified>
</cp:coreProperties>
</file>