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sldIdLst>
    <p:sldId id="264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3333FF"/>
    <a:srgbClr val="66FFCC"/>
    <a:srgbClr val="33CCCC"/>
    <a:srgbClr val="9EF187"/>
    <a:srgbClr val="7FED61"/>
    <a:srgbClr val="277D0E"/>
    <a:srgbClr val="BDA0F6"/>
    <a:srgbClr val="320C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98" autoAdjust="0"/>
    <p:restoredTop sz="94434" autoAdjust="0"/>
  </p:normalViewPr>
  <p:slideViewPr>
    <p:cSldViewPr>
      <p:cViewPr varScale="1">
        <p:scale>
          <a:sx n="97" d="100"/>
          <a:sy n="97" d="100"/>
        </p:scale>
        <p:origin x="1550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94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8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47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55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55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74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75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12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98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30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72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8EA1-7B5F-4355-B43D-EDFB3210B933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8973C-E9E0-444B-870C-EABE62DED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78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2E4D48-A823-4A6F-8252-6B933BB61FEE}"/>
              </a:ext>
            </a:extLst>
          </p:cNvPr>
          <p:cNvSpPr/>
          <p:nvPr/>
        </p:nvSpPr>
        <p:spPr>
          <a:xfrm>
            <a:off x="-6513" y="1172654"/>
            <a:ext cx="9144000" cy="47046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D258C7-0BCF-4FF4-B1F3-F1FD0A27558F}"/>
              </a:ext>
            </a:extLst>
          </p:cNvPr>
          <p:cNvSpPr txBox="1"/>
          <p:nvPr/>
        </p:nvSpPr>
        <p:spPr>
          <a:xfrm>
            <a:off x="0" y="-27384"/>
            <a:ext cx="9144000" cy="540000"/>
          </a:xfrm>
          <a:prstGeom prst="rect">
            <a:avLst/>
          </a:prstGeom>
          <a:solidFill>
            <a:srgbClr val="0000CC"/>
          </a:solidFill>
        </p:spPr>
        <p:txBody>
          <a:bodyPr wrap="square" lIns="36000" rIns="36000" bIns="46800" rtlCol="0" anchor="ctr" anchorCtr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府政学習会「大阪湾でマリン体験をしよう！」を開催しました！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CDB257-F530-46B1-B1FA-41D1E014C42F}"/>
              </a:ext>
            </a:extLst>
          </p:cNvPr>
          <p:cNvSpPr/>
          <p:nvPr/>
        </p:nvSpPr>
        <p:spPr>
          <a:xfrm>
            <a:off x="266801" y="570902"/>
            <a:ext cx="8697687" cy="556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>
              <a:lnSpc>
                <a:spcPts val="1500"/>
              </a:lnSpc>
            </a:pPr>
            <a:r>
              <a:rPr kumimoji="1" lang="en-US" altLang="ja-JP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日曜日</a:t>
            </a:r>
            <a:r>
              <a:rPr kumimoji="1" lang="en-US" altLang="ja-JP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、青少年の健全育成のための施設である</a:t>
            </a:r>
            <a:r>
              <a:rPr kumimoji="1" lang="ja-JP" altLang="en-US" sz="1150" b="1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大阪府立青少年海洋センター</a:t>
            </a:r>
            <a:r>
              <a:rPr kumimoji="1" lang="ja-JP" altLang="en-US" sz="1150" spc="-20" dirty="0">
                <a:latin typeface="Meiryo UI" panose="020B0604030504040204" pitchFamily="50" charset="-128"/>
                <a:ea typeface="Meiryo UI" panose="020B0604030504040204" pitchFamily="50" charset="-128"/>
              </a:rPr>
              <a:t>で府政学習会を開催しました！</a:t>
            </a:r>
          </a:p>
          <a:p>
            <a:pPr>
              <a:lnSpc>
                <a:spcPts val="1500"/>
              </a:lnSpc>
            </a:pPr>
            <a:r>
              <a:rPr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施設紹介</a:t>
            </a:r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見学</a:t>
            </a:r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エンジン艇でのクルーズ</a:t>
            </a:r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クラフト体験</a:t>
            </a:r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を通して、青少年の豊かな心と生きる力を育む青少年海洋センターの取組について理解を</a:t>
            </a:r>
            <a:endParaRPr lang="en-US" altLang="ja-JP" sz="1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50" dirty="0">
                <a:latin typeface="Meiryo UI" panose="020B0604030504040204" pitchFamily="50" charset="-128"/>
                <a:ea typeface="Meiryo UI" panose="020B0604030504040204" pitchFamily="50" charset="-128"/>
              </a:rPr>
              <a:t>深めました。</a:t>
            </a:r>
            <a:endParaRPr kumimoji="1" lang="ja-JP" altLang="en-US" sz="1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791F5922-62E9-47A5-AE8B-54B3B5F100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4022" y="5989838"/>
            <a:ext cx="1597691" cy="460252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71C718D0-E154-472B-8A39-2A48B750AD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189916" y="3125708"/>
            <a:ext cx="2772000" cy="2078362"/>
          </a:xfrm>
          <a:prstGeom prst="rect">
            <a:avLst/>
          </a:prstGeom>
        </p:spPr>
      </p:pic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A905319-AC04-41B9-B41A-BDB6A4324188}"/>
              </a:ext>
            </a:extLst>
          </p:cNvPr>
          <p:cNvSpPr/>
          <p:nvPr/>
        </p:nvSpPr>
        <p:spPr>
          <a:xfrm>
            <a:off x="3925237" y="5965699"/>
            <a:ext cx="3372707" cy="79962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＜今後の開催場所（予定）＞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津波・高潮ステーション（大阪市西区）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動物愛護管理センター（羽曳野市）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3A8D8F5-AECB-4713-961D-323C4F8E4AB1}"/>
              </a:ext>
            </a:extLst>
          </p:cNvPr>
          <p:cNvSpPr txBox="1"/>
          <p:nvPr/>
        </p:nvSpPr>
        <p:spPr>
          <a:xfrm>
            <a:off x="7460871" y="6526869"/>
            <a:ext cx="150361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457200"/>
            <a:r>
              <a:rPr lang="ja-JP" altLang="en-US" sz="1100" b="1" dirty="0">
                <a:solidFill>
                  <a:srgbClr val="02389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府政情報室　広報広聴課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584803F-3744-48DC-A9E3-740CCAA6F2D8}"/>
              </a:ext>
            </a:extLst>
          </p:cNvPr>
          <p:cNvSpPr/>
          <p:nvPr/>
        </p:nvSpPr>
        <p:spPr>
          <a:xfrm>
            <a:off x="6197193" y="5096157"/>
            <a:ext cx="2750400" cy="59572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エンジン艇によるクルーズを体験する班と石を使ったクラフトを体験する班とに分かれて、アクティビティを楽しみました。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3E5D79AC-D88B-4AF6-A08F-4F41D5042FFE}"/>
              </a:ext>
            </a:extLst>
          </p:cNvPr>
          <p:cNvSpPr/>
          <p:nvPr/>
        </p:nvSpPr>
        <p:spPr>
          <a:xfrm>
            <a:off x="7755678" y="3379723"/>
            <a:ext cx="1088671" cy="252000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クラフト体験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B50C4B66-F5F1-44B5-A65A-0EB3078FCEBB}"/>
              </a:ext>
            </a:extLst>
          </p:cNvPr>
          <p:cNvGrpSpPr/>
          <p:nvPr/>
        </p:nvGrpSpPr>
        <p:grpSpPr>
          <a:xfrm>
            <a:off x="-31688" y="5939098"/>
            <a:ext cx="4027624" cy="879135"/>
            <a:chOff x="1633425" y="5882663"/>
            <a:chExt cx="6032854" cy="428439"/>
          </a:xfrm>
        </p:grpSpPr>
        <p:sp>
          <p:nvSpPr>
            <p:cNvPr id="41" name="雲 40">
              <a:extLst>
                <a:ext uri="{FF2B5EF4-FFF2-40B4-BE49-F238E27FC236}">
                  <a16:creationId xmlns:a16="http://schemas.microsoft.com/office/drawing/2014/main" id="{FD2FA389-2979-42AE-A431-3394A6BD86F9}"/>
                </a:ext>
              </a:extLst>
            </p:cNvPr>
            <p:cNvSpPr/>
            <p:nvPr/>
          </p:nvSpPr>
          <p:spPr>
            <a:xfrm rot="60000">
              <a:off x="1919013" y="5882663"/>
              <a:ext cx="5476824" cy="420454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F33918B7-0986-43F0-A650-2393BFAD52E6}"/>
                </a:ext>
              </a:extLst>
            </p:cNvPr>
            <p:cNvSpPr/>
            <p:nvPr/>
          </p:nvSpPr>
          <p:spPr>
            <a:xfrm>
              <a:off x="1633425" y="5926256"/>
              <a:ext cx="6032854" cy="3848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今後も府政学習会を開催していきますので、</a:t>
              </a:r>
              <a:endPara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ぜひご参加ください！</a:t>
              </a: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69765B76-E9A2-4D95-BA28-5F1F0F0450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98" y="1307067"/>
            <a:ext cx="2772000" cy="397190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4835FA0-EDEE-4404-A735-25326AFA18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57" y="1316861"/>
            <a:ext cx="2772000" cy="3971904"/>
          </a:xfrm>
          <a:prstGeom prst="rect">
            <a:avLst/>
          </a:prstGeom>
        </p:spPr>
      </p:pic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3129091-BCB6-485F-B9E6-D5CADBDFBFB6}"/>
              </a:ext>
            </a:extLst>
          </p:cNvPr>
          <p:cNvSpPr/>
          <p:nvPr/>
        </p:nvSpPr>
        <p:spPr>
          <a:xfrm>
            <a:off x="185277" y="5286637"/>
            <a:ext cx="2750400" cy="404512"/>
          </a:xfrm>
          <a:prstGeom prst="rect">
            <a:avLst/>
          </a:prstGeom>
          <a:solidFill>
            <a:schemeClr val="bg1"/>
          </a:solidFill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青少年海洋センターについての説明を受けました。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A2A70B0-D381-4B0A-ACFF-EC01FF70EB25}"/>
              </a:ext>
            </a:extLst>
          </p:cNvPr>
          <p:cNvSpPr/>
          <p:nvPr/>
        </p:nvSpPr>
        <p:spPr>
          <a:xfrm>
            <a:off x="3193887" y="5287599"/>
            <a:ext cx="2746800" cy="404512"/>
          </a:xfrm>
          <a:prstGeom prst="rect">
            <a:avLst/>
          </a:prstGeom>
          <a:solidFill>
            <a:schemeClr val="bg1"/>
          </a:solidFill>
          <a:ln w="254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青少年海洋センターの施設内を見学しました。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9BE904A-B62F-4DA8-83B1-2F6CC5FA52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916" y="1314652"/>
            <a:ext cx="2772000" cy="200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28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179</Words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2024-07-29T02:14:07Z</dcterms:created>
  <dcterms:modified xsi:type="dcterms:W3CDTF">2025-11-14T10:53:30Z</dcterms:modified>
</cp:coreProperties>
</file>