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C01C1-C412-4AB2-A15B-3BA561B9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AA7EC4-448E-4A3C-9935-412BD306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4E7476-22B8-4DB5-A6D3-68EFE8BC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8D08E-BB39-47F0-B114-7EDA2C94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C72069-F1B7-433A-AA29-DBE89D47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4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76B22-1558-4716-930D-5778F1AB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75698F-9028-4BC4-8CC1-00268D3A6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AF12A2-CF1F-49D8-94E2-56E9492E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AD506-C915-4C42-99D6-4F8A2705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4B2183-459F-432B-B892-CF45C876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46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E4F743-0806-47F8-8CBD-F970ED7D9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B3452E-7E09-46D0-B99F-6D1D4D53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1171B5-E5DB-4587-BDC8-AB5EC241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6E1D0C-8F7F-46F6-A352-8B1BC2CA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041085-7C12-4F13-81D7-00BC3DD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3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960AB1-8943-45FA-B1E8-F7E181FA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525941-F9D0-4C1A-A4FB-3D962E1B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14A50-BEA8-4625-952E-488AD552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88AD7F-4C32-492C-8EB3-E41FF40F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B488EA-86D4-445D-B937-3B18B10E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3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81349-6628-47AE-B5D7-0D5BCEE6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01F335-5AAC-4E3F-BDF5-1CB2748DF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E22215-1411-4C44-A2AD-8816C49E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229621-55F5-454B-A096-27EC875A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B9E7E-983A-478B-8239-7CAF45BA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9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25D77-8026-4C3F-BB66-01811F09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8ED5F6-1AF5-499F-9F3A-E36E99196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40EE96-6229-4CE4-8BF0-3AD22EFB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21EEB7-F0C1-433B-96A0-BC1419A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0CB8B2-18C9-42AB-82CB-5886AC84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1A0AF3-BF72-419E-BDBB-D6C4ECA2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79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B2DD2-D8B7-48D4-9E43-0E98B1CC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1A76E8-BDBB-4719-9BEE-23629CF3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A0A102-84A2-4335-95DA-9A0185282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D4F9BE-195E-4E4B-A02B-2B2F20710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0F121D-BF61-4468-9598-8868FE6F0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D06634-0CAF-4112-8C28-3DCAF835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CBC35F-2436-435E-B4F7-E49C6E0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E865C0-EAA0-4D23-8EAE-DBDAF462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3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CCFFB-AAE6-4C14-B671-9F221C67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E3A50-BA60-4FF2-9CFC-541C3813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FD5C86-6A76-4E83-9796-0498DAE0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32C5B9-F915-4881-90E3-AEABE1DB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6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33EF8D-C890-4631-BB01-7B5FF09D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2DF4EE-E1F7-4B9E-9C1E-40EF05F1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C1B515-137D-4256-A848-7A6000FA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9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A505E-7C05-4B81-8952-DBD24BDD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73EC1C-9375-461C-9D89-53FC4D842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9CC102-37BF-43FB-8AEF-1D0D61BA2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B07669-2F5B-4311-AFBD-9E276F16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C89A8E-1E11-4DB6-AEAC-9BE2F2E6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1F3E1C-A89B-45F8-B233-C739FF8A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4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EB880-FD5C-48BA-B348-9CB20C9C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DD0CC4-A3F7-4097-8AD4-FF01F979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1B2843-67E2-42DC-9CE1-3B0EF6A86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615D72-4059-4E7D-90F5-7AB70782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45CF03-AE20-4148-8D78-45F83365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002251-08D2-4DBF-8690-87F9052F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CD9011-1752-448C-AB72-1C258EE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A518CA-402F-4FDC-906E-5EBC8E11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AAC548-0D30-4B4A-B512-283D6A6E3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ADD6-03EF-478D-92B3-5F81486EAF1D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AF2025-D32C-4AD5-9174-5BB916636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DFE9A-0193-4E2F-B032-F7E583ADE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A74F-066D-4504-B738-82916A5F6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7AFCCDF-736F-4477-8B0C-19F1BC00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6" y="0"/>
            <a:ext cx="918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2025-07-10T03:06:31Z</dcterms:created>
  <dcterms:modified xsi:type="dcterms:W3CDTF">2025-07-10T03:06:36Z</dcterms:modified>
</cp:coreProperties>
</file>