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0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5" d="100"/>
          <a:sy n="35" d="100"/>
        </p:scale>
        <p:origin x="1152" y="3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1E7D5D0-02D0-495C-BB54-92D06ED2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32" y="10209591"/>
            <a:ext cx="2594481" cy="147340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水素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燃焼時</a:t>
            </a:r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</a:t>
            </a:r>
            <a:r>
              <a:rPr kumimoji="1" lang="ja-JP" altLang="en-US" sz="4800" b="1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排出ゼロを実現した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水素燃料ボイラ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dirty="0">
                <a:solidFill>
                  <a:srgbClr val="000000"/>
                </a:solidFill>
                <a:effectLst/>
                <a:latin typeface="+mn-ea"/>
              </a:rPr>
              <a:t>小型貫流ボイラ・舶用補助ボイラ・排ガス（廃熱）ボイラ・水処理機器・食品機器・滅菌器・薬品等の製造販売、メンテナンス、環境計量証明業 等</a:t>
            </a:r>
            <a:endParaRPr kumimoji="1" lang="en-US" altLang="ja-JP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三浦工業株式会社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東京本社・松山本社　／　大阪支店（東大阪市）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令和７年７月１７日</a:t>
            </a:r>
            <a:r>
              <a:rPr kumimoji="1" lang="ja-JP" altLang="en-US" sz="2000" dirty="0"/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/>
              <a:t>燃焼時の</a:t>
            </a:r>
            <a:r>
              <a:rPr kumimoji="1" lang="en-US" altLang="ja-JP" sz="2800" b="1" u="sng" dirty="0"/>
              <a:t>CO</a:t>
            </a:r>
            <a:r>
              <a:rPr kumimoji="1" lang="en-US" altLang="ja-JP" sz="2800" b="1" u="sng" baseline="-25000" dirty="0"/>
              <a:t>2</a:t>
            </a:r>
            <a:r>
              <a:rPr kumimoji="1" lang="ja-JP" altLang="en-US" sz="2800" b="1" u="sng" dirty="0"/>
              <a:t>排出ゼロ</a:t>
            </a:r>
            <a:endParaRPr kumimoji="1" lang="en-US" altLang="ja-JP" sz="2800" b="1" u="sng" dirty="0"/>
          </a:p>
          <a:p>
            <a:r>
              <a:rPr kumimoji="1" lang="ja-JP" altLang="en-US" sz="2800" b="1" dirty="0"/>
              <a:t>水素は燃焼時の生成物が水のみであるため、燃焼時の</a:t>
            </a:r>
            <a:r>
              <a:rPr kumimoji="1" lang="en-US" altLang="ja-JP" sz="2800" b="1" dirty="0"/>
              <a:t>CO</a:t>
            </a:r>
            <a:r>
              <a:rPr kumimoji="1" lang="en-US" altLang="ja-JP" sz="2800" b="1" baseline="-25000" dirty="0"/>
              <a:t>2</a:t>
            </a:r>
            <a:r>
              <a:rPr kumimoji="1" lang="ja-JP" altLang="en-US" sz="2800" b="1" dirty="0"/>
              <a:t>排出はゼロになります。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pic>
        <p:nvPicPr>
          <p:cNvPr id="12" name="図 11" descr="トラック, ストリート, 座る, ボート が含まれている画像&#10;&#10;自動的に生成された説明">
            <a:extLst>
              <a:ext uri="{FF2B5EF4-FFF2-40B4-BE49-F238E27FC236}">
                <a16:creationId xmlns:a16="http://schemas.microsoft.com/office/drawing/2014/main" id="{B0D93126-A7CF-42D9-9520-7BA296057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2" y="6711563"/>
            <a:ext cx="3839334" cy="383933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82911D7-D70F-4C59-9928-93FA4C021923}"/>
              </a:ext>
            </a:extLst>
          </p:cNvPr>
          <p:cNvSpPr txBox="1"/>
          <p:nvPr/>
        </p:nvSpPr>
        <p:spPr>
          <a:xfrm>
            <a:off x="5177541" y="6264893"/>
            <a:ext cx="55142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●ボイラ効率</a:t>
            </a:r>
            <a:r>
              <a:rPr kumimoji="1" lang="en-US" altLang="ja-JP" sz="2800" b="1" dirty="0"/>
              <a:t>105</a:t>
            </a:r>
            <a:r>
              <a:rPr kumimoji="1" lang="ja-JP" altLang="en-US" sz="2800" b="1" dirty="0"/>
              <a:t>％を達成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400" b="1" dirty="0"/>
              <a:t>潜熱回収エコノマイザーを搭載</a:t>
            </a:r>
            <a:endParaRPr kumimoji="1" lang="en-US" altLang="ja-JP" sz="24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●業界最高レベルの低</a:t>
            </a:r>
            <a:r>
              <a:rPr kumimoji="1" lang="en-US" altLang="ja-JP" sz="2800" b="1" dirty="0"/>
              <a:t>NOx</a:t>
            </a:r>
            <a:r>
              <a:rPr kumimoji="1" lang="ja-JP" altLang="en-US" sz="2800" b="1" dirty="0"/>
              <a:t>水準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</a:t>
            </a:r>
            <a:r>
              <a:rPr kumimoji="1" lang="ja-JP" altLang="en-US" sz="2400" b="1" dirty="0"/>
              <a:t>新規開発のバーナーにより　　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</a:t>
            </a:r>
            <a:r>
              <a:rPr kumimoji="1" lang="en-US" altLang="ja-JP" sz="2400" b="1" dirty="0" err="1"/>
              <a:t>Nox</a:t>
            </a:r>
            <a:r>
              <a:rPr kumimoji="1" lang="ja-JP" altLang="en-US" sz="2400" b="1" dirty="0"/>
              <a:t>値</a:t>
            </a:r>
            <a:r>
              <a:rPr kumimoji="1" lang="en-US" altLang="ja-JP" sz="2400" b="1" dirty="0"/>
              <a:t>40ppm</a:t>
            </a:r>
            <a:r>
              <a:rPr kumimoji="1" lang="ja-JP" altLang="en-US" sz="2400" b="1" dirty="0"/>
              <a:t>を達成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●水素燃焼のための安全装置</a:t>
            </a:r>
            <a:endParaRPr kumimoji="1" lang="en-US" altLang="ja-JP" sz="2800" b="1" dirty="0"/>
          </a:p>
          <a:p>
            <a:r>
              <a:rPr kumimoji="1" lang="ja-JP" altLang="en-US" sz="2400" b="1" dirty="0"/>
              <a:t>　逆火防止装置を標準装備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窒素パージ及び防爆仕様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EF81FA-9E8E-C7A2-6E82-078C0E1E5D60}"/>
              </a:ext>
            </a:extLst>
          </p:cNvPr>
          <p:cNvSpPr txBox="1"/>
          <p:nvPr/>
        </p:nvSpPr>
        <p:spPr>
          <a:xfrm>
            <a:off x="2001854" y="10550897"/>
            <a:ext cx="2982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水素燃料ボイラ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</a:t>
            </a:r>
            <a:r>
              <a:rPr kumimoji="1" lang="en-US" altLang="ja-JP" sz="2800" b="1" dirty="0"/>
              <a:t>AN-2000BS</a:t>
            </a:r>
            <a:r>
              <a:rPr kumimoji="1" lang="ja-JP" altLang="en-US" sz="2800" b="1" dirty="0"/>
              <a:t>型</a:t>
            </a:r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28334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2025-07-24T10:42:49Z</dcterms:created>
  <dcterms:modified xsi:type="dcterms:W3CDTF">2025-07-24T10:42:53Z</dcterms:modified>
</cp:coreProperties>
</file>