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7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FF"/>
    <a:srgbClr val="FBA3FF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4660"/>
  </p:normalViewPr>
  <p:slideViewPr>
    <p:cSldViewPr snapToGrid="0" showGuides="1">
      <p:cViewPr varScale="1">
        <p:scale>
          <a:sx n="36" d="100"/>
          <a:sy n="36" d="100"/>
        </p:scale>
        <p:origin x="2224" y="60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0848"/>
            <a:ext cx="1412400" cy="17821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その他</a:t>
            </a:r>
            <a:endParaRPr kumimoji="1" lang="en-US" altLang="ja-JP" sz="28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部材表面の高機能化で環境負荷を低減する「表面改質技術」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溶射や化学緻密化処理・塩浴拡散処理・レーザクラッディングなど幅広い表面処理技術を有し、お客様の生産設備や部品の表面を高機能化（耐食性、耐摩耗性、電気絶縁性改善など）することで様々な課題を解決し、環境負荷の低減にも貢献します。</a:t>
            </a:r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トーカロ株式会社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19878" y="3425799"/>
            <a:ext cx="3290858" cy="5847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56301"/>
            <a:ext cx="7009004" cy="523790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522000" y="3478897"/>
            <a:ext cx="6997741" cy="461665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兵庫県神戸市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令和８年６月８日時点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4"/>
            <a:ext cx="4502371" cy="2443090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・製造業における設備の長寿命化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・基材を変えずに表面の機能だけ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を変えたい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・補修による基材の再利用にも</a:t>
            </a:r>
            <a:endParaRPr kumimoji="1" lang="en-US" altLang="ja-JP" sz="2800" b="1" dirty="0"/>
          </a:p>
          <a:p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B92CDCB9-29CD-4855-8435-0BC8DCB0CB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4155" y="9504980"/>
            <a:ext cx="9049278" cy="2518686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BD051EC-281F-4D4D-A43C-87796E3FFF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0963" y="6155311"/>
            <a:ext cx="9115661" cy="3046947"/>
          </a:xfrm>
          <a:prstGeom prst="rect">
            <a:avLst/>
          </a:prstGeom>
        </p:spPr>
      </p:pic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D3B8B30-0686-4D2E-957A-0C0ADEE94D90}"/>
              </a:ext>
            </a:extLst>
          </p:cNvPr>
          <p:cNvSpPr txBox="1"/>
          <p:nvPr/>
        </p:nvSpPr>
        <p:spPr>
          <a:xfrm>
            <a:off x="1378770" y="9266924"/>
            <a:ext cx="2821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溶射の適用事例</a:t>
            </a:r>
          </a:p>
        </p:txBody>
      </p:sp>
    </p:spTree>
    <p:extLst>
      <p:ext uri="{BB962C8B-B14F-4D97-AF65-F5344CB8AC3E}">
        <p14:creationId xmlns:p14="http://schemas.microsoft.com/office/powerpoint/2010/main" val="2896326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181</Words>
  <Application>Microsoft Office PowerPoint</Application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2026-06-11T00:36:20Z</dcterms:created>
  <dcterms:modified xsi:type="dcterms:W3CDTF">2026-06-11T00:38:06Z</dcterms:modified>
</cp:coreProperties>
</file>