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6DAA2E7-EA77-43FC-8DDC-E559FD7B3655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 varScale="1">
        <p:scale>
          <a:sx n="30" d="100"/>
          <a:sy n="30" d="100"/>
        </p:scale>
        <p:origin x="2408" y="28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工事不要の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IoT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センサで</a:t>
            </a:r>
            <a:b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現場データを「見える化」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27072" y="4170209"/>
            <a:ext cx="9229796" cy="171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3200"/>
              </a:lnSpc>
            </a:pPr>
            <a:r>
              <a:rPr kumimoji="1" lang="ja-JP" altLang="en-US" sz="2400" b="1" dirty="0">
                <a:latin typeface="+mn-ea"/>
              </a:rPr>
              <a:t>株式会社</a:t>
            </a:r>
            <a:r>
              <a:rPr kumimoji="1" lang="en-US" altLang="ja-JP" sz="2400" b="1" dirty="0">
                <a:latin typeface="+mn-ea"/>
              </a:rPr>
              <a:t>SIRC</a:t>
            </a:r>
            <a:r>
              <a:rPr kumimoji="1" lang="ja-JP" altLang="en-US" sz="2400" b="1" dirty="0">
                <a:latin typeface="+mn-ea"/>
              </a:rPr>
              <a:t>（サーク）は、センシング技術を活かし、</a:t>
            </a:r>
            <a:r>
              <a:rPr kumimoji="1" lang="en-US" altLang="ja-JP" sz="2400" b="1" dirty="0">
                <a:latin typeface="+mn-ea"/>
              </a:rPr>
              <a:t>DX</a:t>
            </a:r>
            <a:r>
              <a:rPr kumimoji="1" lang="ja-JP" altLang="en-US" sz="2400" b="1" dirty="0">
                <a:latin typeface="+mn-ea"/>
              </a:rPr>
              <a:t>ソリューションとプロダクトを開発する大阪市立大学発のスタートアップ企業です。既存設備に後付けできる</a:t>
            </a:r>
            <a:r>
              <a:rPr kumimoji="1" lang="en-US" altLang="ja-JP" sz="2400" b="1" dirty="0">
                <a:latin typeface="+mn-ea"/>
              </a:rPr>
              <a:t>IoT</a:t>
            </a:r>
            <a:r>
              <a:rPr kumimoji="1" lang="ja-JP" altLang="en-US" sz="2400" b="1" dirty="0">
                <a:latin typeface="+mn-ea"/>
              </a:rPr>
              <a:t>センサとクラウドサービスを通じて、現場の省エネを支援しています。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404751" y="9346011"/>
            <a:ext cx="9287061" cy="2773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kumimoji="1" lang="ja-JP" altLang="en-US" sz="2800" b="1" dirty="0">
                <a:latin typeface="+mn-ea"/>
              </a:rPr>
              <a:t>たった</a:t>
            </a:r>
            <a:r>
              <a:rPr kumimoji="1" lang="en-US" altLang="ja-JP" sz="2800" b="1" dirty="0">
                <a:latin typeface="+mn-ea"/>
              </a:rPr>
              <a:t>15</a:t>
            </a:r>
            <a:r>
              <a:rPr kumimoji="1" lang="ja-JP" altLang="en-US" sz="2800" b="1" dirty="0">
                <a:latin typeface="+mn-ea"/>
              </a:rPr>
              <a:t>秒で取り付けできる</a:t>
            </a:r>
            <a:r>
              <a:rPr kumimoji="1" lang="en-US" altLang="ja-JP" sz="2800" b="1" dirty="0">
                <a:latin typeface="+mn-ea"/>
              </a:rPr>
              <a:t>IoT</a:t>
            </a:r>
            <a:r>
              <a:rPr kumimoji="1" lang="ja-JP" altLang="en-US" sz="2800" b="1" dirty="0">
                <a:latin typeface="+mn-ea"/>
              </a:rPr>
              <a:t>電力センサは、</a:t>
            </a:r>
            <a:r>
              <a:rPr kumimoji="1" lang="en-US" altLang="ja-JP" sz="2800" b="1" dirty="0">
                <a:latin typeface="+mn-ea"/>
              </a:rPr>
              <a:t>SIRC</a:t>
            </a:r>
            <a:r>
              <a:rPr kumimoji="1" lang="ja-JP" altLang="en-US" sz="2800" b="1" dirty="0">
                <a:latin typeface="+mn-ea"/>
              </a:rPr>
              <a:t>独自の技術により、電線に触れることなく力率を加味した消費電力を計測します。</a:t>
            </a:r>
            <a:br>
              <a:rPr kumimoji="1" lang="en-US" altLang="ja-JP" sz="2800" b="1" dirty="0">
                <a:latin typeface="+mn-ea"/>
              </a:rPr>
            </a:br>
            <a:r>
              <a:rPr kumimoji="1" lang="ja-JP" altLang="en-US" sz="2800" b="1" dirty="0">
                <a:latin typeface="+mn-ea"/>
              </a:rPr>
              <a:t>取得したデータはクラウドで簡単に見える化できます。設備ごとの電力を把握することで、省エネポイントの発見につながります。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SIRC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（サーク）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91404" y="3565292"/>
            <a:ext cx="69283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+mn-ea"/>
              </a:rPr>
              <a:t>令和</a:t>
            </a:r>
            <a:r>
              <a:rPr kumimoji="1" lang="ja-JP" altLang="en-US" sz="2000">
                <a:latin typeface="+mn-ea"/>
              </a:rPr>
              <a:t>８年１月２７日</a:t>
            </a:r>
            <a:r>
              <a:rPr kumimoji="1" lang="ja-JP" altLang="en-US" sz="2000" dirty="0">
                <a:latin typeface="+mn-ea"/>
              </a:rPr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929318"/>
            <a:ext cx="578733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800" b="1" spc="-100" dirty="0">
                <a:latin typeface="+mn-ea"/>
              </a:rPr>
              <a:t>・工場の省エネ、保全活動</a:t>
            </a:r>
            <a:endParaRPr kumimoji="1" lang="en-US" altLang="ja-JP" sz="2800" b="1" spc="-1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800" b="1" spc="-100" dirty="0">
                <a:latin typeface="+mn-ea"/>
              </a:rPr>
              <a:t>・エネルギー管理の高度化</a:t>
            </a:r>
            <a:endParaRPr kumimoji="1" lang="en-US" altLang="ja-JP" sz="2800" b="1" spc="-1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800" b="1" spc="-100" dirty="0">
                <a:latin typeface="+mn-ea"/>
              </a:rPr>
              <a:t>・製造業、エネルギー企業との連携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00FA1EF-59CA-5A9A-5604-48A74D25D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8" t="24176" r="4580" b="15459"/>
          <a:stretch>
            <a:fillRect/>
          </a:stretch>
        </p:blipFill>
        <p:spPr>
          <a:xfrm>
            <a:off x="2196835" y="6341791"/>
            <a:ext cx="7472460" cy="277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2026-01-27T06:19:02Z</dcterms:created>
  <dcterms:modified xsi:type="dcterms:W3CDTF">2026-01-27T06:19:06Z</dcterms:modified>
</cp:coreProperties>
</file>