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p:sldMasterIdLst>
    <p:sldMasterId id="2147483660" r:id="rId1"/>
  </p:sldMasterIdLst>
  <p:sldIdLst>
    <p:sldId id="261" r:id="rId2"/>
  </p:sldIdLst>
  <p:sldSz cx="10691813" cy="15119350"/>
  <p:notesSz cx="6807200" cy="9939338"/>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4762" userDrawn="1">
          <p15:clr>
            <a:srgbClr val="A4A3A4"/>
          </p15:clr>
        </p15:guide>
        <p15:guide id="2" pos="3368" userDrawn="1">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2" name="作成者" initials="A" lastIdx="0" clrIdx="1"/>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69FF"/>
    <a:srgbClr val="FBA3FF"/>
    <a:srgbClr val="B700C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9457" autoAdjust="0"/>
    <p:restoredTop sz="94660"/>
  </p:normalViewPr>
  <p:slideViewPr>
    <p:cSldViewPr snapToGrid="0" showGuides="1">
      <p:cViewPr varScale="1">
        <p:scale>
          <a:sx n="35" d="100"/>
          <a:sy n="35" d="100"/>
        </p:scale>
        <p:origin x="2244" y="52"/>
      </p:cViewPr>
      <p:guideLst>
        <p:guide orient="horz" pos="4762"/>
        <p:guide pos="3368"/>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3" Type="http://schemas.openxmlformats.org/officeDocument/2006/relationships/commentAuthors" Target="commentAuthors.xml"/><Relationship Id="rId7"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heme" Target="theme/theme1.xml"/><Relationship Id="rId5" Type="http://schemas.openxmlformats.org/officeDocument/2006/relationships/viewProps" Target="viewProps.xml"/><Relationship Id="rId4"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Title 1"/>
          <p:cNvSpPr>
            <a:spLocks noGrp="1"/>
          </p:cNvSpPr>
          <p:nvPr>
            <p:ph type="ctrTitle"/>
          </p:nvPr>
        </p:nvSpPr>
        <p:spPr>
          <a:xfrm>
            <a:off x="801886" y="2474395"/>
            <a:ext cx="9088041" cy="5263774"/>
          </a:xfrm>
        </p:spPr>
        <p:txBody>
          <a:bodyPr anchor="b"/>
          <a:lstStyle>
            <a:lvl1pPr algn="ctr">
              <a:defRPr sz="7016"/>
            </a:lvl1pPr>
          </a:lstStyle>
          <a:p>
            <a:r>
              <a:rPr lang="ja-JP" altLang="en-US"/>
              <a:t>マスター タイトルの書式設定</a:t>
            </a:r>
            <a:endParaRPr lang="en-US" dirty="0"/>
          </a:p>
        </p:txBody>
      </p:sp>
      <p:sp>
        <p:nvSpPr>
          <p:cNvPr id="3" name="Subtitle 2"/>
          <p:cNvSpPr>
            <a:spLocks noGrp="1"/>
          </p:cNvSpPr>
          <p:nvPr>
            <p:ph type="subTitle" idx="1"/>
          </p:nvPr>
        </p:nvSpPr>
        <p:spPr>
          <a:xfrm>
            <a:off x="1336477" y="7941160"/>
            <a:ext cx="8018860" cy="3650342"/>
          </a:xfrm>
        </p:spPr>
        <p:txBody>
          <a:bodyPr/>
          <a:lstStyle>
            <a:lvl1pPr marL="0" indent="0" algn="ctr">
              <a:buNone/>
              <a:defRPr sz="2806"/>
            </a:lvl1pPr>
            <a:lvl2pPr marL="534604" indent="0" algn="ctr">
              <a:buNone/>
              <a:defRPr sz="2339"/>
            </a:lvl2pPr>
            <a:lvl3pPr marL="1069208" indent="0" algn="ctr">
              <a:buNone/>
              <a:defRPr sz="2105"/>
            </a:lvl3pPr>
            <a:lvl4pPr marL="1603812" indent="0" algn="ctr">
              <a:buNone/>
              <a:defRPr sz="1871"/>
            </a:lvl4pPr>
            <a:lvl5pPr marL="2138416" indent="0" algn="ctr">
              <a:buNone/>
              <a:defRPr sz="1871"/>
            </a:lvl5pPr>
            <a:lvl6pPr marL="2673020" indent="0" algn="ctr">
              <a:buNone/>
              <a:defRPr sz="1871"/>
            </a:lvl6pPr>
            <a:lvl7pPr marL="3207624" indent="0" algn="ctr">
              <a:buNone/>
              <a:defRPr sz="1871"/>
            </a:lvl7pPr>
            <a:lvl8pPr marL="3742228" indent="0" algn="ctr">
              <a:buNone/>
              <a:defRPr sz="1871"/>
            </a:lvl8pPr>
            <a:lvl9pPr marL="4276832" indent="0" algn="ctr">
              <a:buNone/>
              <a:defRPr sz="1871"/>
            </a:lvl9pPr>
          </a:lstStyle>
          <a:p>
            <a:r>
              <a:rPr lang="ja-JP" altLang="en-US"/>
              <a:t>マスター サブタイトルの書式設定</a:t>
            </a:r>
            <a:endParaRPr lang="en-US" dirty="0"/>
          </a:p>
        </p:txBody>
      </p:sp>
      <p:sp>
        <p:nvSpPr>
          <p:cNvPr id="4" name="Date Placeholder 3"/>
          <p:cNvSpPr>
            <a:spLocks noGrp="1"/>
          </p:cNvSpPr>
          <p:nvPr>
            <p:ph type="dt" sz="half" idx="10"/>
          </p:nvPr>
        </p:nvSpPr>
        <p:spPr/>
        <p:txBody>
          <a:bodyPr/>
          <a:lstStyle/>
          <a:p>
            <a:fld id="{B0E7F748-EFF0-4734-9030-9BE5DC16CAB2}" type="datetimeFigureOut">
              <a:rPr kumimoji="1" lang="ja-JP" altLang="en-US" smtClean="0"/>
              <a:t>2026/9/9</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AF636F32-286C-4693-906A-7189E1F5842A}" type="slidenum">
              <a:rPr kumimoji="1" lang="ja-JP" altLang="en-US" smtClean="0"/>
              <a:t>‹#›</a:t>
            </a:fld>
            <a:endParaRPr kumimoji="1" lang="ja-JP" altLang="en-US"/>
          </a:p>
        </p:txBody>
      </p:sp>
    </p:spTree>
    <p:extLst>
      <p:ext uri="{BB962C8B-B14F-4D97-AF65-F5344CB8AC3E}">
        <p14:creationId xmlns:p14="http://schemas.microsoft.com/office/powerpoint/2010/main" val="299645763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Content Placeholder 2"/>
          <p:cNvSpPr>
            <a:spLocks noGrp="1"/>
          </p:cNvSpPr>
          <p:nvPr>
            <p:ph idx="1"/>
          </p:nvPr>
        </p:nvSpPr>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B0E7F748-EFF0-4734-9030-9BE5DC16CAB2}" type="datetimeFigureOut">
              <a:rPr kumimoji="1" lang="ja-JP" altLang="en-US" smtClean="0"/>
              <a:t>2026/9/9</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AF636F32-286C-4693-906A-7189E1F5842A}" type="slidenum">
              <a:rPr kumimoji="1" lang="ja-JP" altLang="en-US" smtClean="0"/>
              <a:t>‹#›</a:t>
            </a:fld>
            <a:endParaRPr kumimoji="1" lang="ja-JP" altLang="en-US"/>
          </a:p>
        </p:txBody>
      </p:sp>
    </p:spTree>
    <p:extLst>
      <p:ext uri="{BB962C8B-B14F-4D97-AF65-F5344CB8AC3E}">
        <p14:creationId xmlns:p14="http://schemas.microsoft.com/office/powerpoint/2010/main" val="424880938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Title 1"/>
          <p:cNvSpPr>
            <a:spLocks noGrp="1"/>
          </p:cNvSpPr>
          <p:nvPr>
            <p:ph type="title"/>
          </p:nvPr>
        </p:nvSpPr>
        <p:spPr>
          <a:xfrm>
            <a:off x="729494" y="3769342"/>
            <a:ext cx="9221689" cy="6289229"/>
          </a:xfrm>
        </p:spPr>
        <p:txBody>
          <a:bodyPr anchor="b"/>
          <a:lstStyle>
            <a:lvl1pPr>
              <a:defRPr sz="7016"/>
            </a:lvl1pPr>
          </a:lstStyle>
          <a:p>
            <a:r>
              <a:rPr lang="ja-JP" altLang="en-US"/>
              <a:t>マスター タイトルの書式設定</a:t>
            </a:r>
            <a:endParaRPr lang="en-US" dirty="0"/>
          </a:p>
        </p:txBody>
      </p:sp>
      <p:sp>
        <p:nvSpPr>
          <p:cNvPr id="3" name="Text Placeholder 2"/>
          <p:cNvSpPr>
            <a:spLocks noGrp="1"/>
          </p:cNvSpPr>
          <p:nvPr>
            <p:ph type="body" idx="1"/>
          </p:nvPr>
        </p:nvSpPr>
        <p:spPr>
          <a:xfrm>
            <a:off x="729494" y="10118069"/>
            <a:ext cx="9221689" cy="3307357"/>
          </a:xfrm>
        </p:spPr>
        <p:txBody>
          <a:bodyPr/>
          <a:lstStyle>
            <a:lvl1pPr marL="0" indent="0">
              <a:buNone/>
              <a:defRPr sz="2806">
                <a:solidFill>
                  <a:schemeClr val="tx1"/>
                </a:solidFill>
              </a:defRPr>
            </a:lvl1pPr>
            <a:lvl2pPr marL="534604" indent="0">
              <a:buNone/>
              <a:defRPr sz="2339">
                <a:solidFill>
                  <a:schemeClr val="tx1">
                    <a:tint val="75000"/>
                  </a:schemeClr>
                </a:solidFill>
              </a:defRPr>
            </a:lvl2pPr>
            <a:lvl3pPr marL="1069208" indent="0">
              <a:buNone/>
              <a:defRPr sz="2105">
                <a:solidFill>
                  <a:schemeClr val="tx1">
                    <a:tint val="75000"/>
                  </a:schemeClr>
                </a:solidFill>
              </a:defRPr>
            </a:lvl3pPr>
            <a:lvl4pPr marL="1603812" indent="0">
              <a:buNone/>
              <a:defRPr sz="1871">
                <a:solidFill>
                  <a:schemeClr val="tx1">
                    <a:tint val="75000"/>
                  </a:schemeClr>
                </a:solidFill>
              </a:defRPr>
            </a:lvl4pPr>
            <a:lvl5pPr marL="2138416" indent="0">
              <a:buNone/>
              <a:defRPr sz="1871">
                <a:solidFill>
                  <a:schemeClr val="tx1">
                    <a:tint val="75000"/>
                  </a:schemeClr>
                </a:solidFill>
              </a:defRPr>
            </a:lvl5pPr>
            <a:lvl6pPr marL="2673020" indent="0">
              <a:buNone/>
              <a:defRPr sz="1871">
                <a:solidFill>
                  <a:schemeClr val="tx1">
                    <a:tint val="75000"/>
                  </a:schemeClr>
                </a:solidFill>
              </a:defRPr>
            </a:lvl6pPr>
            <a:lvl7pPr marL="3207624" indent="0">
              <a:buNone/>
              <a:defRPr sz="1871">
                <a:solidFill>
                  <a:schemeClr val="tx1">
                    <a:tint val="75000"/>
                  </a:schemeClr>
                </a:solidFill>
              </a:defRPr>
            </a:lvl7pPr>
            <a:lvl8pPr marL="3742228" indent="0">
              <a:buNone/>
              <a:defRPr sz="1871">
                <a:solidFill>
                  <a:schemeClr val="tx1">
                    <a:tint val="75000"/>
                  </a:schemeClr>
                </a:solidFill>
              </a:defRPr>
            </a:lvl8pPr>
            <a:lvl9pPr marL="4276832" indent="0">
              <a:buNone/>
              <a:defRPr sz="1871">
                <a:solidFill>
                  <a:schemeClr val="tx1">
                    <a:tint val="75000"/>
                  </a:schemeClr>
                </a:solidFill>
              </a:defRPr>
            </a:lvl9pPr>
          </a:lstStyle>
          <a:p>
            <a:pPr lvl="0"/>
            <a:r>
              <a:rPr lang="ja-JP" altLang="en-US"/>
              <a:t>マスター テキストの書式設定</a:t>
            </a:r>
          </a:p>
        </p:txBody>
      </p:sp>
      <p:sp>
        <p:nvSpPr>
          <p:cNvPr id="4" name="Date Placeholder 3"/>
          <p:cNvSpPr>
            <a:spLocks noGrp="1"/>
          </p:cNvSpPr>
          <p:nvPr>
            <p:ph type="dt" sz="half" idx="10"/>
          </p:nvPr>
        </p:nvSpPr>
        <p:spPr/>
        <p:txBody>
          <a:bodyPr/>
          <a:lstStyle/>
          <a:p>
            <a:fld id="{B0E7F748-EFF0-4734-9030-9BE5DC16CAB2}" type="datetimeFigureOut">
              <a:rPr kumimoji="1" lang="ja-JP" altLang="en-US" smtClean="0"/>
              <a:t>2026/9/9</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AF636F32-286C-4693-906A-7189E1F5842A}" type="slidenum">
              <a:rPr kumimoji="1" lang="ja-JP" altLang="en-US" smtClean="0"/>
              <a:t>‹#›</a:t>
            </a:fld>
            <a:endParaRPr kumimoji="1" lang="ja-JP" altLang="en-US"/>
          </a:p>
        </p:txBody>
      </p:sp>
    </p:spTree>
    <p:extLst>
      <p:ext uri="{BB962C8B-B14F-4D97-AF65-F5344CB8AC3E}">
        <p14:creationId xmlns:p14="http://schemas.microsoft.com/office/powerpoint/2010/main" val="386345388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Content Placeholder 2"/>
          <p:cNvSpPr>
            <a:spLocks noGrp="1"/>
          </p:cNvSpPr>
          <p:nvPr>
            <p:ph sz="half" idx="1"/>
          </p:nvPr>
        </p:nvSpPr>
        <p:spPr>
          <a:xfrm>
            <a:off x="735062" y="4024827"/>
            <a:ext cx="4544021" cy="9593089"/>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Content Placeholder 3"/>
          <p:cNvSpPr>
            <a:spLocks noGrp="1"/>
          </p:cNvSpPr>
          <p:nvPr>
            <p:ph sz="half" idx="2"/>
          </p:nvPr>
        </p:nvSpPr>
        <p:spPr>
          <a:xfrm>
            <a:off x="5412730" y="4024827"/>
            <a:ext cx="4544021" cy="9593089"/>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Date Placeholder 4"/>
          <p:cNvSpPr>
            <a:spLocks noGrp="1"/>
          </p:cNvSpPr>
          <p:nvPr>
            <p:ph type="dt" sz="half" idx="10"/>
          </p:nvPr>
        </p:nvSpPr>
        <p:spPr/>
        <p:txBody>
          <a:bodyPr/>
          <a:lstStyle/>
          <a:p>
            <a:fld id="{B0E7F748-EFF0-4734-9030-9BE5DC16CAB2}" type="datetimeFigureOut">
              <a:rPr kumimoji="1" lang="ja-JP" altLang="en-US" smtClean="0"/>
              <a:t>2026/9/9</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AF636F32-286C-4693-906A-7189E1F5842A}" type="slidenum">
              <a:rPr kumimoji="1" lang="ja-JP" altLang="en-US" smtClean="0"/>
              <a:t>‹#›</a:t>
            </a:fld>
            <a:endParaRPr kumimoji="1" lang="ja-JP" altLang="en-US"/>
          </a:p>
        </p:txBody>
      </p:sp>
    </p:spTree>
    <p:extLst>
      <p:ext uri="{BB962C8B-B14F-4D97-AF65-F5344CB8AC3E}">
        <p14:creationId xmlns:p14="http://schemas.microsoft.com/office/powerpoint/2010/main" val="224130063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Title 1"/>
          <p:cNvSpPr>
            <a:spLocks noGrp="1"/>
          </p:cNvSpPr>
          <p:nvPr>
            <p:ph type="title"/>
          </p:nvPr>
        </p:nvSpPr>
        <p:spPr>
          <a:xfrm>
            <a:off x="736455" y="804969"/>
            <a:ext cx="9221689" cy="2922375"/>
          </a:xfrm>
        </p:spPr>
        <p:txBody>
          <a:bodyPr/>
          <a:lstStyle/>
          <a:p>
            <a:r>
              <a:rPr lang="ja-JP" altLang="en-US"/>
              <a:t>マスター タイトルの書式設定</a:t>
            </a:r>
            <a:endParaRPr lang="en-US" dirty="0"/>
          </a:p>
        </p:txBody>
      </p:sp>
      <p:sp>
        <p:nvSpPr>
          <p:cNvPr id="3" name="Text Placeholder 2"/>
          <p:cNvSpPr>
            <a:spLocks noGrp="1"/>
          </p:cNvSpPr>
          <p:nvPr>
            <p:ph type="body" idx="1"/>
          </p:nvPr>
        </p:nvSpPr>
        <p:spPr>
          <a:xfrm>
            <a:off x="736456" y="3706342"/>
            <a:ext cx="4523137" cy="1816421"/>
          </a:xfrm>
        </p:spPr>
        <p:txBody>
          <a:bodyPr anchor="b"/>
          <a:lstStyle>
            <a:lvl1pPr marL="0" indent="0">
              <a:buNone/>
              <a:defRPr sz="2806" b="1"/>
            </a:lvl1pPr>
            <a:lvl2pPr marL="534604" indent="0">
              <a:buNone/>
              <a:defRPr sz="2339" b="1"/>
            </a:lvl2pPr>
            <a:lvl3pPr marL="1069208" indent="0">
              <a:buNone/>
              <a:defRPr sz="2105" b="1"/>
            </a:lvl3pPr>
            <a:lvl4pPr marL="1603812" indent="0">
              <a:buNone/>
              <a:defRPr sz="1871" b="1"/>
            </a:lvl4pPr>
            <a:lvl5pPr marL="2138416" indent="0">
              <a:buNone/>
              <a:defRPr sz="1871" b="1"/>
            </a:lvl5pPr>
            <a:lvl6pPr marL="2673020" indent="0">
              <a:buNone/>
              <a:defRPr sz="1871" b="1"/>
            </a:lvl6pPr>
            <a:lvl7pPr marL="3207624" indent="0">
              <a:buNone/>
              <a:defRPr sz="1871" b="1"/>
            </a:lvl7pPr>
            <a:lvl8pPr marL="3742228" indent="0">
              <a:buNone/>
              <a:defRPr sz="1871" b="1"/>
            </a:lvl8pPr>
            <a:lvl9pPr marL="4276832" indent="0">
              <a:buNone/>
              <a:defRPr sz="1871" b="1"/>
            </a:lvl9pPr>
          </a:lstStyle>
          <a:p>
            <a:pPr lvl="0"/>
            <a:r>
              <a:rPr lang="ja-JP" altLang="en-US"/>
              <a:t>マスター テキストの書式設定</a:t>
            </a:r>
          </a:p>
        </p:txBody>
      </p:sp>
      <p:sp>
        <p:nvSpPr>
          <p:cNvPr id="4" name="Content Placeholder 3"/>
          <p:cNvSpPr>
            <a:spLocks noGrp="1"/>
          </p:cNvSpPr>
          <p:nvPr>
            <p:ph sz="half" idx="2"/>
          </p:nvPr>
        </p:nvSpPr>
        <p:spPr>
          <a:xfrm>
            <a:off x="736456" y="5522763"/>
            <a:ext cx="4523137" cy="8123152"/>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Text Placeholder 4"/>
          <p:cNvSpPr>
            <a:spLocks noGrp="1"/>
          </p:cNvSpPr>
          <p:nvPr>
            <p:ph type="body" sz="quarter" idx="3"/>
          </p:nvPr>
        </p:nvSpPr>
        <p:spPr>
          <a:xfrm>
            <a:off x="5412731" y="3706342"/>
            <a:ext cx="4545413" cy="1816421"/>
          </a:xfrm>
        </p:spPr>
        <p:txBody>
          <a:bodyPr anchor="b"/>
          <a:lstStyle>
            <a:lvl1pPr marL="0" indent="0">
              <a:buNone/>
              <a:defRPr sz="2806" b="1"/>
            </a:lvl1pPr>
            <a:lvl2pPr marL="534604" indent="0">
              <a:buNone/>
              <a:defRPr sz="2339" b="1"/>
            </a:lvl2pPr>
            <a:lvl3pPr marL="1069208" indent="0">
              <a:buNone/>
              <a:defRPr sz="2105" b="1"/>
            </a:lvl3pPr>
            <a:lvl4pPr marL="1603812" indent="0">
              <a:buNone/>
              <a:defRPr sz="1871" b="1"/>
            </a:lvl4pPr>
            <a:lvl5pPr marL="2138416" indent="0">
              <a:buNone/>
              <a:defRPr sz="1871" b="1"/>
            </a:lvl5pPr>
            <a:lvl6pPr marL="2673020" indent="0">
              <a:buNone/>
              <a:defRPr sz="1871" b="1"/>
            </a:lvl6pPr>
            <a:lvl7pPr marL="3207624" indent="0">
              <a:buNone/>
              <a:defRPr sz="1871" b="1"/>
            </a:lvl7pPr>
            <a:lvl8pPr marL="3742228" indent="0">
              <a:buNone/>
              <a:defRPr sz="1871" b="1"/>
            </a:lvl8pPr>
            <a:lvl9pPr marL="4276832" indent="0">
              <a:buNone/>
              <a:defRPr sz="1871" b="1"/>
            </a:lvl9pPr>
          </a:lstStyle>
          <a:p>
            <a:pPr lvl="0"/>
            <a:r>
              <a:rPr lang="ja-JP" altLang="en-US"/>
              <a:t>マスター テキストの書式設定</a:t>
            </a:r>
          </a:p>
        </p:txBody>
      </p:sp>
      <p:sp>
        <p:nvSpPr>
          <p:cNvPr id="6" name="Content Placeholder 5"/>
          <p:cNvSpPr>
            <a:spLocks noGrp="1"/>
          </p:cNvSpPr>
          <p:nvPr>
            <p:ph sz="quarter" idx="4"/>
          </p:nvPr>
        </p:nvSpPr>
        <p:spPr>
          <a:xfrm>
            <a:off x="5412731" y="5522763"/>
            <a:ext cx="4545413" cy="8123152"/>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7" name="Date Placeholder 6"/>
          <p:cNvSpPr>
            <a:spLocks noGrp="1"/>
          </p:cNvSpPr>
          <p:nvPr>
            <p:ph type="dt" sz="half" idx="10"/>
          </p:nvPr>
        </p:nvSpPr>
        <p:spPr/>
        <p:txBody>
          <a:bodyPr/>
          <a:lstStyle/>
          <a:p>
            <a:fld id="{B0E7F748-EFF0-4734-9030-9BE5DC16CAB2}" type="datetimeFigureOut">
              <a:rPr kumimoji="1" lang="ja-JP" altLang="en-US" smtClean="0"/>
              <a:t>2026/9/9</a:t>
            </a:fld>
            <a:endParaRPr kumimoji="1" lang="ja-JP" altLang="en-US"/>
          </a:p>
        </p:txBody>
      </p:sp>
      <p:sp>
        <p:nvSpPr>
          <p:cNvPr id="8" name="Footer Placeholder 7"/>
          <p:cNvSpPr>
            <a:spLocks noGrp="1"/>
          </p:cNvSpPr>
          <p:nvPr>
            <p:ph type="ftr" sz="quarter" idx="11"/>
          </p:nvPr>
        </p:nvSpPr>
        <p:spPr/>
        <p:txBody>
          <a:bodyPr/>
          <a:lstStyle/>
          <a:p>
            <a:endParaRPr kumimoji="1" lang="ja-JP" altLang="en-US"/>
          </a:p>
        </p:txBody>
      </p:sp>
      <p:sp>
        <p:nvSpPr>
          <p:cNvPr id="9" name="Slide Number Placeholder 8"/>
          <p:cNvSpPr>
            <a:spLocks noGrp="1"/>
          </p:cNvSpPr>
          <p:nvPr>
            <p:ph type="sldNum" sz="quarter" idx="12"/>
          </p:nvPr>
        </p:nvSpPr>
        <p:spPr/>
        <p:txBody>
          <a:bodyPr/>
          <a:lstStyle/>
          <a:p>
            <a:fld id="{AF636F32-286C-4693-906A-7189E1F5842A}" type="slidenum">
              <a:rPr kumimoji="1" lang="ja-JP" altLang="en-US" smtClean="0"/>
              <a:t>‹#›</a:t>
            </a:fld>
            <a:endParaRPr kumimoji="1" lang="ja-JP" altLang="en-US"/>
          </a:p>
        </p:txBody>
      </p:sp>
    </p:spTree>
    <p:extLst>
      <p:ext uri="{BB962C8B-B14F-4D97-AF65-F5344CB8AC3E}">
        <p14:creationId xmlns:p14="http://schemas.microsoft.com/office/powerpoint/2010/main" val="412029005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Date Placeholder 2"/>
          <p:cNvSpPr>
            <a:spLocks noGrp="1"/>
          </p:cNvSpPr>
          <p:nvPr>
            <p:ph type="dt" sz="half" idx="10"/>
          </p:nvPr>
        </p:nvSpPr>
        <p:spPr/>
        <p:txBody>
          <a:bodyPr/>
          <a:lstStyle/>
          <a:p>
            <a:fld id="{B0E7F748-EFF0-4734-9030-9BE5DC16CAB2}" type="datetimeFigureOut">
              <a:rPr kumimoji="1" lang="ja-JP" altLang="en-US" smtClean="0"/>
              <a:t>2026/9/9</a:t>
            </a:fld>
            <a:endParaRPr kumimoji="1" lang="ja-JP" altLang="en-US"/>
          </a:p>
        </p:txBody>
      </p:sp>
      <p:sp>
        <p:nvSpPr>
          <p:cNvPr id="4" name="Footer Placeholder 3"/>
          <p:cNvSpPr>
            <a:spLocks noGrp="1"/>
          </p:cNvSpPr>
          <p:nvPr>
            <p:ph type="ftr" sz="quarter" idx="11"/>
          </p:nvPr>
        </p:nvSpPr>
        <p:spPr/>
        <p:txBody>
          <a:bodyPr/>
          <a:lstStyle/>
          <a:p>
            <a:endParaRPr kumimoji="1" lang="ja-JP" altLang="en-US"/>
          </a:p>
        </p:txBody>
      </p:sp>
      <p:sp>
        <p:nvSpPr>
          <p:cNvPr id="5" name="Slide Number Placeholder 4"/>
          <p:cNvSpPr>
            <a:spLocks noGrp="1"/>
          </p:cNvSpPr>
          <p:nvPr>
            <p:ph type="sldNum" sz="quarter" idx="12"/>
          </p:nvPr>
        </p:nvSpPr>
        <p:spPr/>
        <p:txBody>
          <a:bodyPr/>
          <a:lstStyle/>
          <a:p>
            <a:fld id="{AF636F32-286C-4693-906A-7189E1F5842A}" type="slidenum">
              <a:rPr kumimoji="1" lang="ja-JP" altLang="en-US" smtClean="0"/>
              <a:t>‹#›</a:t>
            </a:fld>
            <a:endParaRPr kumimoji="1" lang="ja-JP" altLang="en-US"/>
          </a:p>
        </p:txBody>
      </p:sp>
    </p:spTree>
    <p:extLst>
      <p:ext uri="{BB962C8B-B14F-4D97-AF65-F5344CB8AC3E}">
        <p14:creationId xmlns:p14="http://schemas.microsoft.com/office/powerpoint/2010/main" val="150912800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0E7F748-EFF0-4734-9030-9BE5DC16CAB2}" type="datetimeFigureOut">
              <a:rPr kumimoji="1" lang="ja-JP" altLang="en-US" smtClean="0"/>
              <a:t>2026/9/9</a:t>
            </a:fld>
            <a:endParaRPr kumimoji="1" lang="ja-JP" altLang="en-US"/>
          </a:p>
        </p:txBody>
      </p:sp>
      <p:sp>
        <p:nvSpPr>
          <p:cNvPr id="3" name="Footer Placeholder 2"/>
          <p:cNvSpPr>
            <a:spLocks noGrp="1"/>
          </p:cNvSpPr>
          <p:nvPr>
            <p:ph type="ftr" sz="quarter" idx="11"/>
          </p:nvPr>
        </p:nvSpPr>
        <p:spPr/>
        <p:txBody>
          <a:bodyPr/>
          <a:lstStyle/>
          <a:p>
            <a:endParaRPr kumimoji="1" lang="ja-JP" altLang="en-US"/>
          </a:p>
        </p:txBody>
      </p:sp>
      <p:sp>
        <p:nvSpPr>
          <p:cNvPr id="4" name="Slide Number Placeholder 3"/>
          <p:cNvSpPr>
            <a:spLocks noGrp="1"/>
          </p:cNvSpPr>
          <p:nvPr>
            <p:ph type="sldNum" sz="quarter" idx="12"/>
          </p:nvPr>
        </p:nvSpPr>
        <p:spPr/>
        <p:txBody>
          <a:bodyPr/>
          <a:lstStyle/>
          <a:p>
            <a:fld id="{AF636F32-286C-4693-906A-7189E1F5842A}" type="slidenum">
              <a:rPr kumimoji="1" lang="ja-JP" altLang="en-US" smtClean="0"/>
              <a:t>‹#›</a:t>
            </a:fld>
            <a:endParaRPr kumimoji="1" lang="ja-JP" altLang="en-US"/>
          </a:p>
        </p:txBody>
      </p:sp>
    </p:spTree>
    <p:extLst>
      <p:ext uri="{BB962C8B-B14F-4D97-AF65-F5344CB8AC3E}">
        <p14:creationId xmlns:p14="http://schemas.microsoft.com/office/powerpoint/2010/main" val="142988987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コンテンツ">
    <p:spTree>
      <p:nvGrpSpPr>
        <p:cNvPr id="1" name=""/>
        <p:cNvGrpSpPr/>
        <p:nvPr/>
      </p:nvGrpSpPr>
      <p:grpSpPr>
        <a:xfrm>
          <a:off x="0" y="0"/>
          <a:ext cx="0" cy="0"/>
          <a:chOff x="0" y="0"/>
          <a:chExt cx="0" cy="0"/>
        </a:xfrm>
      </p:grpSpPr>
      <p:sp>
        <p:nvSpPr>
          <p:cNvPr id="2" name="Title 1"/>
          <p:cNvSpPr>
            <a:spLocks noGrp="1"/>
          </p:cNvSpPr>
          <p:nvPr>
            <p:ph type="title"/>
          </p:nvPr>
        </p:nvSpPr>
        <p:spPr>
          <a:xfrm>
            <a:off x="736455" y="1007957"/>
            <a:ext cx="3448388" cy="3527848"/>
          </a:xfrm>
        </p:spPr>
        <p:txBody>
          <a:bodyPr anchor="b"/>
          <a:lstStyle>
            <a:lvl1pPr>
              <a:defRPr sz="3742"/>
            </a:lvl1pPr>
          </a:lstStyle>
          <a:p>
            <a:r>
              <a:rPr lang="ja-JP" altLang="en-US"/>
              <a:t>マスター タイトルの書式設定</a:t>
            </a:r>
            <a:endParaRPr lang="en-US" dirty="0"/>
          </a:p>
        </p:txBody>
      </p:sp>
      <p:sp>
        <p:nvSpPr>
          <p:cNvPr id="3" name="Content Placeholder 2"/>
          <p:cNvSpPr>
            <a:spLocks noGrp="1"/>
          </p:cNvSpPr>
          <p:nvPr>
            <p:ph idx="1"/>
          </p:nvPr>
        </p:nvSpPr>
        <p:spPr>
          <a:xfrm>
            <a:off x="4545413" y="2176910"/>
            <a:ext cx="5412730" cy="10744538"/>
          </a:xfrm>
        </p:spPr>
        <p:txBody>
          <a:bodyPr/>
          <a:lstStyle>
            <a:lvl1pPr>
              <a:defRPr sz="3742"/>
            </a:lvl1pPr>
            <a:lvl2pPr>
              <a:defRPr sz="3274"/>
            </a:lvl2pPr>
            <a:lvl3pPr>
              <a:defRPr sz="2806"/>
            </a:lvl3pPr>
            <a:lvl4pPr>
              <a:defRPr sz="2339"/>
            </a:lvl4pPr>
            <a:lvl5pPr>
              <a:defRPr sz="2339"/>
            </a:lvl5pPr>
            <a:lvl6pPr>
              <a:defRPr sz="2339"/>
            </a:lvl6pPr>
            <a:lvl7pPr>
              <a:defRPr sz="2339"/>
            </a:lvl7pPr>
            <a:lvl8pPr>
              <a:defRPr sz="2339"/>
            </a:lvl8pPr>
            <a:lvl9pPr>
              <a:defRPr sz="2339"/>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Text Placeholder 3"/>
          <p:cNvSpPr>
            <a:spLocks noGrp="1"/>
          </p:cNvSpPr>
          <p:nvPr>
            <p:ph type="body" sz="half" idx="2"/>
          </p:nvPr>
        </p:nvSpPr>
        <p:spPr>
          <a:xfrm>
            <a:off x="736455" y="4535805"/>
            <a:ext cx="3448388" cy="8403140"/>
          </a:xfrm>
        </p:spPr>
        <p:txBody>
          <a:bodyPr/>
          <a:lstStyle>
            <a:lvl1pPr marL="0" indent="0">
              <a:buNone/>
              <a:defRPr sz="1871"/>
            </a:lvl1pPr>
            <a:lvl2pPr marL="534604" indent="0">
              <a:buNone/>
              <a:defRPr sz="1637"/>
            </a:lvl2pPr>
            <a:lvl3pPr marL="1069208" indent="0">
              <a:buNone/>
              <a:defRPr sz="1403"/>
            </a:lvl3pPr>
            <a:lvl4pPr marL="1603812" indent="0">
              <a:buNone/>
              <a:defRPr sz="1169"/>
            </a:lvl4pPr>
            <a:lvl5pPr marL="2138416" indent="0">
              <a:buNone/>
              <a:defRPr sz="1169"/>
            </a:lvl5pPr>
            <a:lvl6pPr marL="2673020" indent="0">
              <a:buNone/>
              <a:defRPr sz="1169"/>
            </a:lvl6pPr>
            <a:lvl7pPr marL="3207624" indent="0">
              <a:buNone/>
              <a:defRPr sz="1169"/>
            </a:lvl7pPr>
            <a:lvl8pPr marL="3742228" indent="0">
              <a:buNone/>
              <a:defRPr sz="1169"/>
            </a:lvl8pPr>
            <a:lvl9pPr marL="4276832" indent="0">
              <a:buNone/>
              <a:defRPr sz="1169"/>
            </a:lvl9pPr>
          </a:lstStyle>
          <a:p>
            <a:pPr lvl="0"/>
            <a:r>
              <a:rPr lang="ja-JP" altLang="en-US"/>
              <a:t>マスター テキストの書式設定</a:t>
            </a:r>
          </a:p>
        </p:txBody>
      </p:sp>
      <p:sp>
        <p:nvSpPr>
          <p:cNvPr id="5" name="Date Placeholder 4"/>
          <p:cNvSpPr>
            <a:spLocks noGrp="1"/>
          </p:cNvSpPr>
          <p:nvPr>
            <p:ph type="dt" sz="half" idx="10"/>
          </p:nvPr>
        </p:nvSpPr>
        <p:spPr/>
        <p:txBody>
          <a:bodyPr/>
          <a:lstStyle/>
          <a:p>
            <a:fld id="{B0E7F748-EFF0-4734-9030-9BE5DC16CAB2}" type="datetimeFigureOut">
              <a:rPr kumimoji="1" lang="ja-JP" altLang="en-US" smtClean="0"/>
              <a:t>2026/9/9</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AF636F32-286C-4693-906A-7189E1F5842A}" type="slidenum">
              <a:rPr kumimoji="1" lang="ja-JP" altLang="en-US" smtClean="0"/>
              <a:t>‹#›</a:t>
            </a:fld>
            <a:endParaRPr kumimoji="1" lang="ja-JP" altLang="en-US"/>
          </a:p>
        </p:txBody>
      </p:sp>
    </p:spTree>
    <p:extLst>
      <p:ext uri="{BB962C8B-B14F-4D97-AF65-F5344CB8AC3E}">
        <p14:creationId xmlns:p14="http://schemas.microsoft.com/office/powerpoint/2010/main" val="33262413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Title 1"/>
          <p:cNvSpPr>
            <a:spLocks noGrp="1"/>
          </p:cNvSpPr>
          <p:nvPr>
            <p:ph type="title"/>
          </p:nvPr>
        </p:nvSpPr>
        <p:spPr>
          <a:xfrm>
            <a:off x="736455" y="1007957"/>
            <a:ext cx="3448388" cy="3527848"/>
          </a:xfrm>
        </p:spPr>
        <p:txBody>
          <a:bodyPr anchor="b"/>
          <a:lstStyle>
            <a:lvl1pPr>
              <a:defRPr sz="3742"/>
            </a:lvl1pPr>
          </a:lstStyle>
          <a:p>
            <a:r>
              <a:rPr lang="ja-JP" altLang="en-US"/>
              <a:t>マスター タイトルの書式設定</a:t>
            </a:r>
            <a:endParaRPr lang="en-US" dirty="0"/>
          </a:p>
        </p:txBody>
      </p:sp>
      <p:sp>
        <p:nvSpPr>
          <p:cNvPr id="3" name="Picture Placeholder 2"/>
          <p:cNvSpPr>
            <a:spLocks noGrp="1" noChangeAspect="1"/>
          </p:cNvSpPr>
          <p:nvPr>
            <p:ph type="pic" idx="1"/>
          </p:nvPr>
        </p:nvSpPr>
        <p:spPr>
          <a:xfrm>
            <a:off x="4545413" y="2176910"/>
            <a:ext cx="5412730" cy="10744538"/>
          </a:xfrm>
        </p:spPr>
        <p:txBody>
          <a:bodyPr anchor="t"/>
          <a:lstStyle>
            <a:lvl1pPr marL="0" indent="0">
              <a:buNone/>
              <a:defRPr sz="3742"/>
            </a:lvl1pPr>
            <a:lvl2pPr marL="534604" indent="0">
              <a:buNone/>
              <a:defRPr sz="3274"/>
            </a:lvl2pPr>
            <a:lvl3pPr marL="1069208" indent="0">
              <a:buNone/>
              <a:defRPr sz="2806"/>
            </a:lvl3pPr>
            <a:lvl4pPr marL="1603812" indent="0">
              <a:buNone/>
              <a:defRPr sz="2339"/>
            </a:lvl4pPr>
            <a:lvl5pPr marL="2138416" indent="0">
              <a:buNone/>
              <a:defRPr sz="2339"/>
            </a:lvl5pPr>
            <a:lvl6pPr marL="2673020" indent="0">
              <a:buNone/>
              <a:defRPr sz="2339"/>
            </a:lvl6pPr>
            <a:lvl7pPr marL="3207624" indent="0">
              <a:buNone/>
              <a:defRPr sz="2339"/>
            </a:lvl7pPr>
            <a:lvl8pPr marL="3742228" indent="0">
              <a:buNone/>
              <a:defRPr sz="2339"/>
            </a:lvl8pPr>
            <a:lvl9pPr marL="4276832" indent="0">
              <a:buNone/>
              <a:defRPr sz="2339"/>
            </a:lvl9pPr>
          </a:lstStyle>
          <a:p>
            <a:r>
              <a:rPr lang="ja-JP" altLang="en-US"/>
              <a:t>アイコンをクリックして図を追加</a:t>
            </a:r>
            <a:endParaRPr lang="en-US" dirty="0"/>
          </a:p>
        </p:txBody>
      </p:sp>
      <p:sp>
        <p:nvSpPr>
          <p:cNvPr id="4" name="Text Placeholder 3"/>
          <p:cNvSpPr>
            <a:spLocks noGrp="1"/>
          </p:cNvSpPr>
          <p:nvPr>
            <p:ph type="body" sz="half" idx="2"/>
          </p:nvPr>
        </p:nvSpPr>
        <p:spPr>
          <a:xfrm>
            <a:off x="736455" y="4535805"/>
            <a:ext cx="3448388" cy="8403140"/>
          </a:xfrm>
        </p:spPr>
        <p:txBody>
          <a:bodyPr/>
          <a:lstStyle>
            <a:lvl1pPr marL="0" indent="0">
              <a:buNone/>
              <a:defRPr sz="1871"/>
            </a:lvl1pPr>
            <a:lvl2pPr marL="534604" indent="0">
              <a:buNone/>
              <a:defRPr sz="1637"/>
            </a:lvl2pPr>
            <a:lvl3pPr marL="1069208" indent="0">
              <a:buNone/>
              <a:defRPr sz="1403"/>
            </a:lvl3pPr>
            <a:lvl4pPr marL="1603812" indent="0">
              <a:buNone/>
              <a:defRPr sz="1169"/>
            </a:lvl4pPr>
            <a:lvl5pPr marL="2138416" indent="0">
              <a:buNone/>
              <a:defRPr sz="1169"/>
            </a:lvl5pPr>
            <a:lvl6pPr marL="2673020" indent="0">
              <a:buNone/>
              <a:defRPr sz="1169"/>
            </a:lvl6pPr>
            <a:lvl7pPr marL="3207624" indent="0">
              <a:buNone/>
              <a:defRPr sz="1169"/>
            </a:lvl7pPr>
            <a:lvl8pPr marL="3742228" indent="0">
              <a:buNone/>
              <a:defRPr sz="1169"/>
            </a:lvl8pPr>
            <a:lvl9pPr marL="4276832" indent="0">
              <a:buNone/>
              <a:defRPr sz="1169"/>
            </a:lvl9pPr>
          </a:lstStyle>
          <a:p>
            <a:pPr lvl="0"/>
            <a:r>
              <a:rPr lang="ja-JP" altLang="en-US"/>
              <a:t>マスター テキストの書式設定</a:t>
            </a:r>
          </a:p>
        </p:txBody>
      </p:sp>
      <p:sp>
        <p:nvSpPr>
          <p:cNvPr id="5" name="Date Placeholder 4"/>
          <p:cNvSpPr>
            <a:spLocks noGrp="1"/>
          </p:cNvSpPr>
          <p:nvPr>
            <p:ph type="dt" sz="half" idx="10"/>
          </p:nvPr>
        </p:nvSpPr>
        <p:spPr/>
        <p:txBody>
          <a:bodyPr/>
          <a:lstStyle/>
          <a:p>
            <a:fld id="{B0E7F748-EFF0-4734-9030-9BE5DC16CAB2}" type="datetimeFigureOut">
              <a:rPr kumimoji="1" lang="ja-JP" altLang="en-US" smtClean="0"/>
              <a:t>2026/9/9</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AF636F32-286C-4693-906A-7189E1F5842A}" type="slidenum">
              <a:rPr kumimoji="1" lang="ja-JP" altLang="en-US" smtClean="0"/>
              <a:t>‹#›</a:t>
            </a:fld>
            <a:endParaRPr kumimoji="1" lang="ja-JP" altLang="en-US"/>
          </a:p>
        </p:txBody>
      </p:sp>
    </p:spTree>
    <p:extLst>
      <p:ext uri="{BB962C8B-B14F-4D97-AF65-F5344CB8AC3E}">
        <p14:creationId xmlns:p14="http://schemas.microsoft.com/office/powerpoint/2010/main" val="109838555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縦書きテキスト">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Vertical Text Placeholder 2"/>
          <p:cNvSpPr>
            <a:spLocks noGrp="1"/>
          </p:cNvSpPr>
          <p:nvPr>
            <p:ph type="body" orient="vert" idx="1"/>
          </p:nvPr>
        </p:nvSpPr>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B0E7F748-EFF0-4734-9030-9BE5DC16CAB2}" type="datetimeFigureOut">
              <a:rPr kumimoji="1" lang="ja-JP" altLang="en-US" smtClean="0"/>
              <a:t>2026/9/9</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AF636F32-286C-4693-906A-7189E1F5842A}" type="slidenum">
              <a:rPr kumimoji="1" lang="ja-JP" altLang="en-US" smtClean="0"/>
              <a:t>‹#›</a:t>
            </a:fld>
            <a:endParaRPr kumimoji="1" lang="ja-JP" altLang="en-US"/>
          </a:p>
        </p:txBody>
      </p:sp>
    </p:spTree>
    <p:extLst>
      <p:ext uri="{BB962C8B-B14F-4D97-AF65-F5344CB8AC3E}">
        <p14:creationId xmlns:p14="http://schemas.microsoft.com/office/powerpoint/2010/main" val="179599042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651329" y="804966"/>
            <a:ext cx="2305422" cy="12812950"/>
          </a:xfrm>
        </p:spPr>
        <p:txBody>
          <a:bodyPr vert="eaVert"/>
          <a:lstStyle/>
          <a:p>
            <a:r>
              <a:rPr lang="ja-JP" altLang="en-US"/>
              <a:t>マスター タイトルの書式設定</a:t>
            </a:r>
            <a:endParaRPr lang="en-US" dirty="0"/>
          </a:p>
        </p:txBody>
      </p:sp>
      <p:sp>
        <p:nvSpPr>
          <p:cNvPr id="3" name="Vertical Text Placeholder 2"/>
          <p:cNvSpPr>
            <a:spLocks noGrp="1"/>
          </p:cNvSpPr>
          <p:nvPr>
            <p:ph type="body" orient="vert" idx="1"/>
          </p:nvPr>
        </p:nvSpPr>
        <p:spPr>
          <a:xfrm>
            <a:off x="735063" y="804966"/>
            <a:ext cx="6782619" cy="12812950"/>
          </a:xfrm>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B0E7F748-EFF0-4734-9030-9BE5DC16CAB2}" type="datetimeFigureOut">
              <a:rPr kumimoji="1" lang="ja-JP" altLang="en-US" smtClean="0"/>
              <a:t>2026/9/9</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AF636F32-286C-4693-906A-7189E1F5842A}" type="slidenum">
              <a:rPr kumimoji="1" lang="ja-JP" altLang="en-US" smtClean="0"/>
              <a:t>‹#›</a:t>
            </a:fld>
            <a:endParaRPr kumimoji="1" lang="ja-JP" altLang="en-US"/>
          </a:p>
        </p:txBody>
      </p:sp>
    </p:spTree>
    <p:extLst>
      <p:ext uri="{BB962C8B-B14F-4D97-AF65-F5344CB8AC3E}">
        <p14:creationId xmlns:p14="http://schemas.microsoft.com/office/powerpoint/2010/main" val="419746911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735062" y="804969"/>
            <a:ext cx="9221689" cy="2922375"/>
          </a:xfrm>
          <a:prstGeom prst="rect">
            <a:avLst/>
          </a:prstGeom>
        </p:spPr>
        <p:txBody>
          <a:bodyPr vert="horz" lIns="91440" tIns="45720" rIns="91440" bIns="45720" rtlCol="0" anchor="ctr">
            <a:normAutofit/>
          </a:bodyPr>
          <a:lstStyle/>
          <a:p>
            <a:r>
              <a:rPr lang="ja-JP" altLang="en-US"/>
              <a:t>マスター タイトルの書式設定</a:t>
            </a:r>
            <a:endParaRPr lang="en-US" dirty="0"/>
          </a:p>
        </p:txBody>
      </p:sp>
      <p:sp>
        <p:nvSpPr>
          <p:cNvPr id="3" name="Text Placeholder 2"/>
          <p:cNvSpPr>
            <a:spLocks noGrp="1"/>
          </p:cNvSpPr>
          <p:nvPr>
            <p:ph type="body" idx="1"/>
          </p:nvPr>
        </p:nvSpPr>
        <p:spPr>
          <a:xfrm>
            <a:off x="735062" y="4024827"/>
            <a:ext cx="9221689" cy="9593089"/>
          </a:xfrm>
          <a:prstGeom prst="rect">
            <a:avLst/>
          </a:prstGeom>
        </p:spPr>
        <p:txBody>
          <a:bodyPr vert="horz" lIns="91440" tIns="45720" rIns="91440" bIns="45720" rtlCol="0">
            <a:normAutofit/>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2"/>
          </p:nvPr>
        </p:nvSpPr>
        <p:spPr>
          <a:xfrm>
            <a:off x="735062" y="14013401"/>
            <a:ext cx="2405658" cy="804965"/>
          </a:xfrm>
          <a:prstGeom prst="rect">
            <a:avLst/>
          </a:prstGeom>
        </p:spPr>
        <p:txBody>
          <a:bodyPr vert="horz" lIns="91440" tIns="45720" rIns="91440" bIns="45720" rtlCol="0" anchor="ctr"/>
          <a:lstStyle>
            <a:lvl1pPr algn="l">
              <a:defRPr sz="1403">
                <a:solidFill>
                  <a:schemeClr val="tx1">
                    <a:tint val="75000"/>
                  </a:schemeClr>
                </a:solidFill>
              </a:defRPr>
            </a:lvl1pPr>
          </a:lstStyle>
          <a:p>
            <a:fld id="{B0E7F748-EFF0-4734-9030-9BE5DC16CAB2}" type="datetimeFigureOut">
              <a:rPr kumimoji="1" lang="ja-JP" altLang="en-US" smtClean="0"/>
              <a:t>2026/9/9</a:t>
            </a:fld>
            <a:endParaRPr kumimoji="1" lang="ja-JP" altLang="en-US"/>
          </a:p>
        </p:txBody>
      </p:sp>
      <p:sp>
        <p:nvSpPr>
          <p:cNvPr id="5" name="Footer Placeholder 4"/>
          <p:cNvSpPr>
            <a:spLocks noGrp="1"/>
          </p:cNvSpPr>
          <p:nvPr>
            <p:ph type="ftr" sz="quarter" idx="3"/>
          </p:nvPr>
        </p:nvSpPr>
        <p:spPr>
          <a:xfrm>
            <a:off x="3541663" y="14013401"/>
            <a:ext cx="3608487" cy="804965"/>
          </a:xfrm>
          <a:prstGeom prst="rect">
            <a:avLst/>
          </a:prstGeom>
        </p:spPr>
        <p:txBody>
          <a:bodyPr vert="horz" lIns="91440" tIns="45720" rIns="91440" bIns="45720" rtlCol="0" anchor="ctr"/>
          <a:lstStyle>
            <a:lvl1pPr algn="ctr">
              <a:defRPr sz="1403">
                <a:solidFill>
                  <a:schemeClr val="tx1">
                    <a:tint val="75000"/>
                  </a:schemeClr>
                </a:solidFill>
              </a:defRPr>
            </a:lvl1pPr>
          </a:lstStyle>
          <a:p>
            <a:endParaRPr kumimoji="1" lang="ja-JP" altLang="en-US"/>
          </a:p>
        </p:txBody>
      </p:sp>
      <p:sp>
        <p:nvSpPr>
          <p:cNvPr id="6" name="Slide Number Placeholder 5"/>
          <p:cNvSpPr>
            <a:spLocks noGrp="1"/>
          </p:cNvSpPr>
          <p:nvPr>
            <p:ph type="sldNum" sz="quarter" idx="4"/>
          </p:nvPr>
        </p:nvSpPr>
        <p:spPr>
          <a:xfrm>
            <a:off x="7551093" y="14013401"/>
            <a:ext cx="2405658" cy="804965"/>
          </a:xfrm>
          <a:prstGeom prst="rect">
            <a:avLst/>
          </a:prstGeom>
        </p:spPr>
        <p:txBody>
          <a:bodyPr vert="horz" lIns="91440" tIns="45720" rIns="91440" bIns="45720" rtlCol="0" anchor="ctr"/>
          <a:lstStyle>
            <a:lvl1pPr algn="r">
              <a:defRPr sz="1403">
                <a:solidFill>
                  <a:schemeClr val="tx1">
                    <a:tint val="75000"/>
                  </a:schemeClr>
                </a:solidFill>
              </a:defRPr>
            </a:lvl1pPr>
          </a:lstStyle>
          <a:p>
            <a:fld id="{AF636F32-286C-4693-906A-7189E1F5842A}" type="slidenum">
              <a:rPr kumimoji="1" lang="ja-JP" altLang="en-US" smtClean="0"/>
              <a:t>‹#›</a:t>
            </a:fld>
            <a:endParaRPr kumimoji="1" lang="ja-JP" altLang="en-US"/>
          </a:p>
        </p:txBody>
      </p:sp>
    </p:spTree>
    <p:extLst>
      <p:ext uri="{BB962C8B-B14F-4D97-AF65-F5344CB8AC3E}">
        <p14:creationId xmlns:p14="http://schemas.microsoft.com/office/powerpoint/2010/main" val="908486488"/>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1069208" rtl="0" eaLnBrk="1" latinLnBrk="0" hangingPunct="1">
        <a:lnSpc>
          <a:spcPct val="90000"/>
        </a:lnSpc>
        <a:spcBef>
          <a:spcPct val="0"/>
        </a:spcBef>
        <a:buNone/>
        <a:defRPr kumimoji="1" sz="5145" kern="1200">
          <a:solidFill>
            <a:schemeClr val="tx1"/>
          </a:solidFill>
          <a:latin typeface="+mj-lt"/>
          <a:ea typeface="+mj-ea"/>
          <a:cs typeface="+mj-cs"/>
        </a:defRPr>
      </a:lvl1pPr>
    </p:titleStyle>
    <p:bodyStyle>
      <a:lvl1pPr marL="267302" indent="-267302" algn="l" defTabSz="1069208" rtl="0" eaLnBrk="1" latinLnBrk="0" hangingPunct="1">
        <a:lnSpc>
          <a:spcPct val="90000"/>
        </a:lnSpc>
        <a:spcBef>
          <a:spcPts val="1169"/>
        </a:spcBef>
        <a:buFont typeface="Arial" panose="020B0604020202020204" pitchFamily="34" charset="0"/>
        <a:buChar char="•"/>
        <a:defRPr kumimoji="1" sz="3274" kern="1200">
          <a:solidFill>
            <a:schemeClr val="tx1"/>
          </a:solidFill>
          <a:latin typeface="+mn-lt"/>
          <a:ea typeface="+mn-ea"/>
          <a:cs typeface="+mn-cs"/>
        </a:defRPr>
      </a:lvl1pPr>
      <a:lvl2pPr marL="801906" indent="-267302" algn="l" defTabSz="1069208" rtl="0" eaLnBrk="1" latinLnBrk="0" hangingPunct="1">
        <a:lnSpc>
          <a:spcPct val="90000"/>
        </a:lnSpc>
        <a:spcBef>
          <a:spcPts val="585"/>
        </a:spcBef>
        <a:buFont typeface="Arial" panose="020B0604020202020204" pitchFamily="34" charset="0"/>
        <a:buChar char="•"/>
        <a:defRPr kumimoji="1" sz="2806" kern="1200">
          <a:solidFill>
            <a:schemeClr val="tx1"/>
          </a:solidFill>
          <a:latin typeface="+mn-lt"/>
          <a:ea typeface="+mn-ea"/>
          <a:cs typeface="+mn-cs"/>
        </a:defRPr>
      </a:lvl2pPr>
      <a:lvl3pPr marL="1336510" indent="-267302" algn="l" defTabSz="1069208" rtl="0" eaLnBrk="1" latinLnBrk="0" hangingPunct="1">
        <a:lnSpc>
          <a:spcPct val="90000"/>
        </a:lnSpc>
        <a:spcBef>
          <a:spcPts val="585"/>
        </a:spcBef>
        <a:buFont typeface="Arial" panose="020B0604020202020204" pitchFamily="34" charset="0"/>
        <a:buChar char="•"/>
        <a:defRPr kumimoji="1" sz="2339" kern="1200">
          <a:solidFill>
            <a:schemeClr val="tx1"/>
          </a:solidFill>
          <a:latin typeface="+mn-lt"/>
          <a:ea typeface="+mn-ea"/>
          <a:cs typeface="+mn-cs"/>
        </a:defRPr>
      </a:lvl3pPr>
      <a:lvl4pPr marL="1871114" indent="-267302" algn="l" defTabSz="1069208" rtl="0" eaLnBrk="1" latinLnBrk="0" hangingPunct="1">
        <a:lnSpc>
          <a:spcPct val="90000"/>
        </a:lnSpc>
        <a:spcBef>
          <a:spcPts val="585"/>
        </a:spcBef>
        <a:buFont typeface="Arial" panose="020B0604020202020204" pitchFamily="34" charset="0"/>
        <a:buChar char="•"/>
        <a:defRPr kumimoji="1" sz="2105" kern="1200">
          <a:solidFill>
            <a:schemeClr val="tx1"/>
          </a:solidFill>
          <a:latin typeface="+mn-lt"/>
          <a:ea typeface="+mn-ea"/>
          <a:cs typeface="+mn-cs"/>
        </a:defRPr>
      </a:lvl4pPr>
      <a:lvl5pPr marL="2405718" indent="-267302" algn="l" defTabSz="1069208" rtl="0" eaLnBrk="1" latinLnBrk="0" hangingPunct="1">
        <a:lnSpc>
          <a:spcPct val="90000"/>
        </a:lnSpc>
        <a:spcBef>
          <a:spcPts val="585"/>
        </a:spcBef>
        <a:buFont typeface="Arial" panose="020B0604020202020204" pitchFamily="34" charset="0"/>
        <a:buChar char="•"/>
        <a:defRPr kumimoji="1" sz="2105" kern="1200">
          <a:solidFill>
            <a:schemeClr val="tx1"/>
          </a:solidFill>
          <a:latin typeface="+mn-lt"/>
          <a:ea typeface="+mn-ea"/>
          <a:cs typeface="+mn-cs"/>
        </a:defRPr>
      </a:lvl5pPr>
      <a:lvl6pPr marL="2940322" indent="-267302" algn="l" defTabSz="1069208" rtl="0" eaLnBrk="1" latinLnBrk="0" hangingPunct="1">
        <a:lnSpc>
          <a:spcPct val="90000"/>
        </a:lnSpc>
        <a:spcBef>
          <a:spcPts val="585"/>
        </a:spcBef>
        <a:buFont typeface="Arial" panose="020B0604020202020204" pitchFamily="34" charset="0"/>
        <a:buChar char="•"/>
        <a:defRPr kumimoji="1" sz="2105" kern="1200">
          <a:solidFill>
            <a:schemeClr val="tx1"/>
          </a:solidFill>
          <a:latin typeface="+mn-lt"/>
          <a:ea typeface="+mn-ea"/>
          <a:cs typeface="+mn-cs"/>
        </a:defRPr>
      </a:lvl6pPr>
      <a:lvl7pPr marL="3474926" indent="-267302" algn="l" defTabSz="1069208" rtl="0" eaLnBrk="1" latinLnBrk="0" hangingPunct="1">
        <a:lnSpc>
          <a:spcPct val="90000"/>
        </a:lnSpc>
        <a:spcBef>
          <a:spcPts val="585"/>
        </a:spcBef>
        <a:buFont typeface="Arial" panose="020B0604020202020204" pitchFamily="34" charset="0"/>
        <a:buChar char="•"/>
        <a:defRPr kumimoji="1" sz="2105" kern="1200">
          <a:solidFill>
            <a:schemeClr val="tx1"/>
          </a:solidFill>
          <a:latin typeface="+mn-lt"/>
          <a:ea typeface="+mn-ea"/>
          <a:cs typeface="+mn-cs"/>
        </a:defRPr>
      </a:lvl7pPr>
      <a:lvl8pPr marL="4009530" indent="-267302" algn="l" defTabSz="1069208" rtl="0" eaLnBrk="1" latinLnBrk="0" hangingPunct="1">
        <a:lnSpc>
          <a:spcPct val="90000"/>
        </a:lnSpc>
        <a:spcBef>
          <a:spcPts val="585"/>
        </a:spcBef>
        <a:buFont typeface="Arial" panose="020B0604020202020204" pitchFamily="34" charset="0"/>
        <a:buChar char="•"/>
        <a:defRPr kumimoji="1" sz="2105" kern="1200">
          <a:solidFill>
            <a:schemeClr val="tx1"/>
          </a:solidFill>
          <a:latin typeface="+mn-lt"/>
          <a:ea typeface="+mn-ea"/>
          <a:cs typeface="+mn-cs"/>
        </a:defRPr>
      </a:lvl8pPr>
      <a:lvl9pPr marL="4544134" indent="-267302" algn="l" defTabSz="1069208" rtl="0" eaLnBrk="1" latinLnBrk="0" hangingPunct="1">
        <a:lnSpc>
          <a:spcPct val="90000"/>
        </a:lnSpc>
        <a:spcBef>
          <a:spcPts val="585"/>
        </a:spcBef>
        <a:buFont typeface="Arial" panose="020B0604020202020204" pitchFamily="34" charset="0"/>
        <a:buChar char="•"/>
        <a:defRPr kumimoji="1" sz="2105" kern="1200">
          <a:solidFill>
            <a:schemeClr val="tx1"/>
          </a:solidFill>
          <a:latin typeface="+mn-lt"/>
          <a:ea typeface="+mn-ea"/>
          <a:cs typeface="+mn-cs"/>
        </a:defRPr>
      </a:lvl9pPr>
    </p:bodyStyle>
    <p:otherStyle>
      <a:defPPr>
        <a:defRPr lang="en-US"/>
      </a:defPPr>
      <a:lvl1pPr marL="0" algn="l" defTabSz="1069208" rtl="0" eaLnBrk="1" latinLnBrk="0" hangingPunct="1">
        <a:defRPr kumimoji="1" sz="2105" kern="1200">
          <a:solidFill>
            <a:schemeClr val="tx1"/>
          </a:solidFill>
          <a:latin typeface="+mn-lt"/>
          <a:ea typeface="+mn-ea"/>
          <a:cs typeface="+mn-cs"/>
        </a:defRPr>
      </a:lvl1pPr>
      <a:lvl2pPr marL="534604" algn="l" defTabSz="1069208" rtl="0" eaLnBrk="1" latinLnBrk="0" hangingPunct="1">
        <a:defRPr kumimoji="1" sz="2105" kern="1200">
          <a:solidFill>
            <a:schemeClr val="tx1"/>
          </a:solidFill>
          <a:latin typeface="+mn-lt"/>
          <a:ea typeface="+mn-ea"/>
          <a:cs typeface="+mn-cs"/>
        </a:defRPr>
      </a:lvl2pPr>
      <a:lvl3pPr marL="1069208" algn="l" defTabSz="1069208" rtl="0" eaLnBrk="1" latinLnBrk="0" hangingPunct="1">
        <a:defRPr kumimoji="1" sz="2105" kern="1200">
          <a:solidFill>
            <a:schemeClr val="tx1"/>
          </a:solidFill>
          <a:latin typeface="+mn-lt"/>
          <a:ea typeface="+mn-ea"/>
          <a:cs typeface="+mn-cs"/>
        </a:defRPr>
      </a:lvl3pPr>
      <a:lvl4pPr marL="1603812" algn="l" defTabSz="1069208" rtl="0" eaLnBrk="1" latinLnBrk="0" hangingPunct="1">
        <a:defRPr kumimoji="1" sz="2105" kern="1200">
          <a:solidFill>
            <a:schemeClr val="tx1"/>
          </a:solidFill>
          <a:latin typeface="+mn-lt"/>
          <a:ea typeface="+mn-ea"/>
          <a:cs typeface="+mn-cs"/>
        </a:defRPr>
      </a:lvl4pPr>
      <a:lvl5pPr marL="2138416" algn="l" defTabSz="1069208" rtl="0" eaLnBrk="1" latinLnBrk="0" hangingPunct="1">
        <a:defRPr kumimoji="1" sz="2105" kern="1200">
          <a:solidFill>
            <a:schemeClr val="tx1"/>
          </a:solidFill>
          <a:latin typeface="+mn-lt"/>
          <a:ea typeface="+mn-ea"/>
          <a:cs typeface="+mn-cs"/>
        </a:defRPr>
      </a:lvl5pPr>
      <a:lvl6pPr marL="2673020" algn="l" defTabSz="1069208" rtl="0" eaLnBrk="1" latinLnBrk="0" hangingPunct="1">
        <a:defRPr kumimoji="1" sz="2105" kern="1200">
          <a:solidFill>
            <a:schemeClr val="tx1"/>
          </a:solidFill>
          <a:latin typeface="+mn-lt"/>
          <a:ea typeface="+mn-ea"/>
          <a:cs typeface="+mn-cs"/>
        </a:defRPr>
      </a:lvl6pPr>
      <a:lvl7pPr marL="3207624" algn="l" defTabSz="1069208" rtl="0" eaLnBrk="1" latinLnBrk="0" hangingPunct="1">
        <a:defRPr kumimoji="1" sz="2105" kern="1200">
          <a:solidFill>
            <a:schemeClr val="tx1"/>
          </a:solidFill>
          <a:latin typeface="+mn-lt"/>
          <a:ea typeface="+mn-ea"/>
          <a:cs typeface="+mn-cs"/>
        </a:defRPr>
      </a:lvl7pPr>
      <a:lvl8pPr marL="3742228" algn="l" defTabSz="1069208" rtl="0" eaLnBrk="1" latinLnBrk="0" hangingPunct="1">
        <a:defRPr kumimoji="1" sz="2105" kern="1200">
          <a:solidFill>
            <a:schemeClr val="tx1"/>
          </a:solidFill>
          <a:latin typeface="+mn-lt"/>
          <a:ea typeface="+mn-ea"/>
          <a:cs typeface="+mn-cs"/>
        </a:defRPr>
      </a:lvl8pPr>
      <a:lvl9pPr marL="4276832" algn="l" defTabSz="1069208" rtl="0" eaLnBrk="1" latinLnBrk="0" hangingPunct="1">
        <a:defRPr kumimoji="1" sz="2105"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テキスト ボックス 3">
            <a:extLst>
              <a:ext uri="{FF2B5EF4-FFF2-40B4-BE49-F238E27FC236}">
                <a16:creationId xmlns:a16="http://schemas.microsoft.com/office/drawing/2014/main" id="{3EE44540-90EF-458D-BA84-DE2A6C49202B}"/>
              </a:ext>
            </a:extLst>
          </p:cNvPr>
          <p:cNvSpPr txBox="1"/>
          <p:nvPr/>
        </p:nvSpPr>
        <p:spPr>
          <a:xfrm>
            <a:off x="125127" y="77002"/>
            <a:ext cx="9719264" cy="461665"/>
          </a:xfrm>
          <a:prstGeom prst="rect">
            <a:avLst/>
          </a:prstGeom>
          <a:noFill/>
        </p:spPr>
        <p:txBody>
          <a:bodyPr wrap="square" rtlCol="0">
            <a:spAutoFit/>
          </a:bodyPr>
          <a:lstStyle/>
          <a:p>
            <a:r>
              <a:rPr kumimoji="1" lang="ja-JP" altLang="en-US" sz="2400" dirty="0"/>
              <a:t>おおさかカーボンニュートラルビジネスネットワーク会員企業</a:t>
            </a:r>
          </a:p>
        </p:txBody>
      </p:sp>
      <p:sp>
        <p:nvSpPr>
          <p:cNvPr id="5" name="正方形/長方形 4">
            <a:extLst>
              <a:ext uri="{FF2B5EF4-FFF2-40B4-BE49-F238E27FC236}">
                <a16:creationId xmlns:a16="http://schemas.microsoft.com/office/drawing/2014/main" id="{A115B290-6D51-40E9-9512-39B20C627EA0}"/>
              </a:ext>
            </a:extLst>
          </p:cNvPr>
          <p:cNvSpPr/>
          <p:nvPr/>
        </p:nvSpPr>
        <p:spPr>
          <a:xfrm>
            <a:off x="224047" y="601133"/>
            <a:ext cx="1412400" cy="1782154"/>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2800" b="1" dirty="0"/>
              <a:t>再生</a:t>
            </a:r>
            <a:endParaRPr kumimoji="1" lang="en-US" altLang="ja-JP" sz="2800" b="1" dirty="0"/>
          </a:p>
          <a:p>
            <a:pPr algn="ctr"/>
            <a:r>
              <a:rPr kumimoji="1" lang="ja-JP" altLang="en-US" sz="2800" b="1" dirty="0"/>
              <a:t>可能</a:t>
            </a:r>
            <a:endParaRPr kumimoji="1" lang="en-US" altLang="ja-JP" sz="2800" b="1" dirty="0"/>
          </a:p>
          <a:p>
            <a:pPr algn="ctr"/>
            <a:r>
              <a:rPr kumimoji="1" lang="ja-JP" altLang="en-US" sz="2800" b="1" dirty="0"/>
              <a:t>エネ</a:t>
            </a:r>
            <a:endParaRPr kumimoji="1" lang="en-US" altLang="ja-JP" sz="2800" b="1" dirty="0"/>
          </a:p>
          <a:p>
            <a:pPr algn="ctr"/>
            <a:r>
              <a:rPr kumimoji="1" lang="ja-JP" altLang="en-US" sz="2800" b="1" dirty="0"/>
              <a:t>ルギー</a:t>
            </a:r>
            <a:endParaRPr kumimoji="1" lang="en-US" altLang="ja-JP" sz="2800" b="1" dirty="0"/>
          </a:p>
        </p:txBody>
      </p:sp>
      <p:sp>
        <p:nvSpPr>
          <p:cNvPr id="6" name="テキスト ボックス 5">
            <a:extLst>
              <a:ext uri="{FF2B5EF4-FFF2-40B4-BE49-F238E27FC236}">
                <a16:creationId xmlns:a16="http://schemas.microsoft.com/office/drawing/2014/main" id="{8063834D-B00F-43C8-985D-1A1C2D0BFB8E}"/>
              </a:ext>
            </a:extLst>
          </p:cNvPr>
          <p:cNvSpPr txBox="1"/>
          <p:nvPr/>
        </p:nvSpPr>
        <p:spPr>
          <a:xfrm>
            <a:off x="1817213" y="676906"/>
            <a:ext cx="8702528" cy="1569660"/>
          </a:xfrm>
          <a:prstGeom prst="rect">
            <a:avLst/>
          </a:prstGeom>
          <a:noFill/>
        </p:spPr>
        <p:txBody>
          <a:bodyPr wrap="square" rtlCol="0">
            <a:spAutoFit/>
          </a:bodyPr>
          <a:lstStyle/>
          <a:p>
            <a:pPr algn="ctr"/>
            <a:r>
              <a:rPr kumimoji="1" lang="ja-JP" altLang="en-US" sz="4800" b="1" dirty="0">
                <a:latin typeface="Meiryo UI" panose="020B0604030504040204" pitchFamily="50" charset="-128"/>
                <a:ea typeface="Meiryo UI" panose="020B0604030504040204" pitchFamily="50" charset="-128"/>
              </a:rPr>
              <a:t>次世代型太陽電池向けの</a:t>
            </a:r>
            <a:endParaRPr kumimoji="1" lang="en-US" altLang="ja-JP" sz="4800" b="1" dirty="0">
              <a:latin typeface="Meiryo UI" panose="020B0604030504040204" pitchFamily="50" charset="-128"/>
              <a:ea typeface="Meiryo UI" panose="020B0604030504040204" pitchFamily="50" charset="-128"/>
            </a:endParaRPr>
          </a:p>
          <a:p>
            <a:pPr algn="ctr"/>
            <a:r>
              <a:rPr kumimoji="1" lang="ja-JP" altLang="en-US" sz="4800" b="1" dirty="0">
                <a:latin typeface="Meiryo UI" panose="020B0604030504040204" pitchFamily="50" charset="-128"/>
                <a:ea typeface="Meiryo UI" panose="020B0604030504040204" pitchFamily="50" charset="-128"/>
              </a:rPr>
              <a:t>軽量・着脱を両立した新施工法</a:t>
            </a:r>
          </a:p>
        </p:txBody>
      </p:sp>
      <p:sp>
        <p:nvSpPr>
          <p:cNvPr id="8" name="正方形/長方形 7">
            <a:extLst>
              <a:ext uri="{FF2B5EF4-FFF2-40B4-BE49-F238E27FC236}">
                <a16:creationId xmlns:a16="http://schemas.microsoft.com/office/drawing/2014/main" id="{DF636FCA-5910-4E7F-BED1-902ED327F9CC}"/>
              </a:ext>
            </a:extLst>
          </p:cNvPr>
          <p:cNvSpPr/>
          <p:nvPr/>
        </p:nvSpPr>
        <p:spPr>
          <a:xfrm>
            <a:off x="260273" y="4126596"/>
            <a:ext cx="1066800" cy="1807276"/>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2400" b="1" dirty="0"/>
              <a:t>会社</a:t>
            </a:r>
            <a:endParaRPr kumimoji="1" lang="en-US" altLang="ja-JP" sz="2400" b="1" dirty="0"/>
          </a:p>
          <a:p>
            <a:pPr algn="ctr"/>
            <a:r>
              <a:rPr kumimoji="1" lang="ja-JP" altLang="en-US" sz="2400" b="1" dirty="0"/>
              <a:t>紹介</a:t>
            </a:r>
          </a:p>
        </p:txBody>
      </p:sp>
      <p:sp>
        <p:nvSpPr>
          <p:cNvPr id="9" name="正方形/長方形 8">
            <a:extLst>
              <a:ext uri="{FF2B5EF4-FFF2-40B4-BE49-F238E27FC236}">
                <a16:creationId xmlns:a16="http://schemas.microsoft.com/office/drawing/2014/main" id="{D365A124-1A3E-40E1-BF72-B2E415DBDBB7}"/>
              </a:ext>
            </a:extLst>
          </p:cNvPr>
          <p:cNvSpPr/>
          <p:nvPr/>
        </p:nvSpPr>
        <p:spPr>
          <a:xfrm>
            <a:off x="241300" y="4100994"/>
            <a:ext cx="10337800" cy="1832877"/>
          </a:xfrm>
          <a:prstGeom prst="rect">
            <a:avLst/>
          </a:prstGeom>
          <a:noFill/>
          <a:ln w="5715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2800" b="1" dirty="0"/>
          </a:p>
        </p:txBody>
      </p:sp>
      <p:sp>
        <p:nvSpPr>
          <p:cNvPr id="10" name="正方形/長方形 9">
            <a:extLst>
              <a:ext uri="{FF2B5EF4-FFF2-40B4-BE49-F238E27FC236}">
                <a16:creationId xmlns:a16="http://schemas.microsoft.com/office/drawing/2014/main" id="{B27461AB-D926-48BE-91A7-118A36BD532B}"/>
              </a:ext>
            </a:extLst>
          </p:cNvPr>
          <p:cNvSpPr/>
          <p:nvPr/>
        </p:nvSpPr>
        <p:spPr>
          <a:xfrm>
            <a:off x="1621017" y="635620"/>
            <a:ext cx="8909989" cy="1717288"/>
          </a:xfrm>
          <a:prstGeom prst="rect">
            <a:avLst/>
          </a:prstGeom>
          <a:noFill/>
          <a:ln w="5715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2800" b="1" dirty="0"/>
          </a:p>
        </p:txBody>
      </p:sp>
      <p:sp>
        <p:nvSpPr>
          <p:cNvPr id="20" name="テキスト ボックス 19">
            <a:extLst>
              <a:ext uri="{FF2B5EF4-FFF2-40B4-BE49-F238E27FC236}">
                <a16:creationId xmlns:a16="http://schemas.microsoft.com/office/drawing/2014/main" id="{D97FC27A-9BEF-4B35-A57D-7C75726647C4}"/>
              </a:ext>
            </a:extLst>
          </p:cNvPr>
          <p:cNvSpPr txBox="1"/>
          <p:nvPr/>
        </p:nvSpPr>
        <p:spPr>
          <a:xfrm>
            <a:off x="1384155" y="4263635"/>
            <a:ext cx="9229796" cy="1569660"/>
          </a:xfrm>
          <a:prstGeom prst="rect">
            <a:avLst/>
          </a:prstGeom>
          <a:noFill/>
        </p:spPr>
        <p:txBody>
          <a:bodyPr wrap="square" rtlCol="0">
            <a:spAutoFit/>
          </a:bodyPr>
          <a:lstStyle/>
          <a:p>
            <a:r>
              <a:rPr kumimoji="1" lang="ja-JP" altLang="en-US" sz="2400" b="1" dirty="0"/>
              <a:t>当社は</a:t>
            </a:r>
            <a:r>
              <a:rPr kumimoji="1" lang="en-US" altLang="ja-JP" sz="2400" b="1" dirty="0">
                <a:solidFill>
                  <a:srgbClr val="333333"/>
                </a:solidFill>
                <a:latin typeface="Montserrat" panose="00000500000000000000" pitchFamily="2" charset="0"/>
              </a:rPr>
              <a:t>1928</a:t>
            </a:r>
            <a:r>
              <a:rPr lang="ja-JP" altLang="en-US" sz="2400" b="1" i="0" dirty="0">
                <a:solidFill>
                  <a:srgbClr val="333333"/>
                </a:solidFill>
                <a:effectLst/>
                <a:latin typeface="Montserrat" panose="00000500000000000000" pitchFamily="2" charset="0"/>
              </a:rPr>
              <a:t>年の創業以来、総合エンジニアリング業として、エネルギー、資源循環、ヘルスケア・ライフサイエンス等の分野でプラント建設に携わってきました。このエンジニアリング力を活かし、次世代太陽電池向けの新たな</a:t>
            </a:r>
            <a:r>
              <a:rPr lang="ja-JP" altLang="en-US" sz="2400" b="1" dirty="0">
                <a:solidFill>
                  <a:srgbClr val="333333"/>
                </a:solidFill>
                <a:latin typeface="Montserrat" panose="00000500000000000000" pitchFamily="2" charset="0"/>
              </a:rPr>
              <a:t>施工技術の開発を進めています。</a:t>
            </a:r>
            <a:endParaRPr lang="en-US" altLang="ja-JP" sz="2400" b="1" dirty="0">
              <a:solidFill>
                <a:srgbClr val="333333"/>
              </a:solidFill>
              <a:latin typeface="Montserrat" panose="00000500000000000000" pitchFamily="2" charset="0"/>
            </a:endParaRPr>
          </a:p>
        </p:txBody>
      </p:sp>
      <p:sp>
        <p:nvSpPr>
          <p:cNvPr id="42" name="正方形/長方形 41">
            <a:extLst>
              <a:ext uri="{FF2B5EF4-FFF2-40B4-BE49-F238E27FC236}">
                <a16:creationId xmlns:a16="http://schemas.microsoft.com/office/drawing/2014/main" id="{A459186A-78F0-4F10-8F81-744BCCAA2BB4}"/>
              </a:ext>
            </a:extLst>
          </p:cNvPr>
          <p:cNvSpPr/>
          <p:nvPr/>
        </p:nvSpPr>
        <p:spPr>
          <a:xfrm>
            <a:off x="241299" y="6067331"/>
            <a:ext cx="1085773" cy="6125759"/>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2400" b="1" dirty="0"/>
              <a:t>技術</a:t>
            </a:r>
            <a:endParaRPr kumimoji="1" lang="en-US" altLang="ja-JP" sz="2400" b="1" dirty="0"/>
          </a:p>
          <a:p>
            <a:pPr algn="ctr"/>
            <a:r>
              <a:rPr kumimoji="1" lang="ja-JP" altLang="en-US" sz="2400" b="1" dirty="0"/>
              <a:t>詳細</a:t>
            </a:r>
          </a:p>
        </p:txBody>
      </p:sp>
      <p:sp>
        <p:nvSpPr>
          <p:cNvPr id="43" name="正方形/長方形 42">
            <a:extLst>
              <a:ext uri="{FF2B5EF4-FFF2-40B4-BE49-F238E27FC236}">
                <a16:creationId xmlns:a16="http://schemas.microsoft.com/office/drawing/2014/main" id="{9279C9B2-87B9-4ADB-A815-A22ECABFDB52}"/>
              </a:ext>
            </a:extLst>
          </p:cNvPr>
          <p:cNvSpPr/>
          <p:nvPr/>
        </p:nvSpPr>
        <p:spPr>
          <a:xfrm>
            <a:off x="241300" y="6041730"/>
            <a:ext cx="10337800" cy="6152658"/>
          </a:xfrm>
          <a:prstGeom prst="rect">
            <a:avLst/>
          </a:prstGeom>
          <a:noFill/>
          <a:ln w="5715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2800" b="1" dirty="0"/>
          </a:p>
        </p:txBody>
      </p:sp>
      <p:sp>
        <p:nvSpPr>
          <p:cNvPr id="47" name="テキスト ボックス 46">
            <a:extLst>
              <a:ext uri="{FF2B5EF4-FFF2-40B4-BE49-F238E27FC236}">
                <a16:creationId xmlns:a16="http://schemas.microsoft.com/office/drawing/2014/main" id="{58ADCD66-071B-4168-8336-81C001AD3B40}"/>
              </a:ext>
            </a:extLst>
          </p:cNvPr>
          <p:cNvSpPr txBox="1"/>
          <p:nvPr/>
        </p:nvSpPr>
        <p:spPr>
          <a:xfrm>
            <a:off x="1462191" y="6319043"/>
            <a:ext cx="3006776" cy="5693866"/>
          </a:xfrm>
          <a:prstGeom prst="rect">
            <a:avLst/>
          </a:prstGeom>
          <a:noFill/>
        </p:spPr>
        <p:txBody>
          <a:bodyPr wrap="square" rtlCol="0">
            <a:spAutoFit/>
          </a:bodyPr>
          <a:lstStyle/>
          <a:p>
            <a:r>
              <a:rPr kumimoji="1" lang="ja-JP" altLang="en-US" sz="2800" b="1" dirty="0"/>
              <a:t>シート状架台を用いることで、貼り付けずに軽量性と着脱性を両立した高い施工効率の施工法を開発。従来パネルでは設置できなかった建物を再エネ資産にする「どこでも発電所</a:t>
            </a:r>
            <a:r>
              <a:rPr kumimoji="1" lang="en-US" altLang="ja-JP" sz="2800" b="1" dirty="0"/>
              <a:t>®</a:t>
            </a:r>
            <a:r>
              <a:rPr kumimoji="1" lang="ja-JP" altLang="en-US" sz="2800" b="1" dirty="0"/>
              <a:t>」を目指しています。</a:t>
            </a:r>
          </a:p>
        </p:txBody>
      </p:sp>
      <p:sp>
        <p:nvSpPr>
          <p:cNvPr id="53" name="正方形/長方形 52">
            <a:extLst>
              <a:ext uri="{FF2B5EF4-FFF2-40B4-BE49-F238E27FC236}">
                <a16:creationId xmlns:a16="http://schemas.microsoft.com/office/drawing/2014/main" id="{4C0BF7AA-2167-4541-87A6-607C263639BE}"/>
              </a:ext>
            </a:extLst>
          </p:cNvPr>
          <p:cNvSpPr/>
          <p:nvPr/>
        </p:nvSpPr>
        <p:spPr>
          <a:xfrm>
            <a:off x="231143" y="2467407"/>
            <a:ext cx="1412400" cy="921505"/>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2400" b="1" dirty="0"/>
              <a:t>会社名</a:t>
            </a:r>
          </a:p>
        </p:txBody>
      </p:sp>
      <p:sp>
        <p:nvSpPr>
          <p:cNvPr id="54" name="正方形/長方形 53">
            <a:extLst>
              <a:ext uri="{FF2B5EF4-FFF2-40B4-BE49-F238E27FC236}">
                <a16:creationId xmlns:a16="http://schemas.microsoft.com/office/drawing/2014/main" id="{2C934109-4DC7-4C1B-BBE4-2B7B6D93D14B}"/>
              </a:ext>
            </a:extLst>
          </p:cNvPr>
          <p:cNvSpPr/>
          <p:nvPr/>
        </p:nvSpPr>
        <p:spPr>
          <a:xfrm>
            <a:off x="1621017" y="2495659"/>
            <a:ext cx="8909988" cy="856392"/>
          </a:xfrm>
          <a:prstGeom prst="rect">
            <a:avLst/>
          </a:prstGeom>
          <a:noFill/>
          <a:ln w="5715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2800" b="1" dirty="0"/>
          </a:p>
        </p:txBody>
      </p:sp>
      <p:sp>
        <p:nvSpPr>
          <p:cNvPr id="55" name="テキスト ボックス 54">
            <a:extLst>
              <a:ext uri="{FF2B5EF4-FFF2-40B4-BE49-F238E27FC236}">
                <a16:creationId xmlns:a16="http://schemas.microsoft.com/office/drawing/2014/main" id="{BA129DB4-7048-4CFE-8CC3-895E3271CC26}"/>
              </a:ext>
            </a:extLst>
          </p:cNvPr>
          <p:cNvSpPr txBox="1"/>
          <p:nvPr/>
        </p:nvSpPr>
        <p:spPr>
          <a:xfrm>
            <a:off x="1653700" y="2558593"/>
            <a:ext cx="8887462" cy="646331"/>
          </a:xfrm>
          <a:prstGeom prst="rect">
            <a:avLst/>
          </a:prstGeom>
          <a:noFill/>
        </p:spPr>
        <p:txBody>
          <a:bodyPr wrap="square" rtlCol="0">
            <a:spAutoFit/>
          </a:bodyPr>
          <a:lstStyle/>
          <a:p>
            <a:pPr algn="ctr"/>
            <a:r>
              <a:rPr kumimoji="1" lang="ja-JP" altLang="en-US" sz="3600" b="1" dirty="0"/>
              <a:t>日揮株式会社</a:t>
            </a:r>
            <a:endParaRPr kumimoji="1" lang="en-US" altLang="ja-JP" sz="3600" b="1" dirty="0"/>
          </a:p>
        </p:txBody>
      </p:sp>
      <p:sp>
        <p:nvSpPr>
          <p:cNvPr id="34" name="正方形/長方形 33">
            <a:extLst>
              <a:ext uri="{FF2B5EF4-FFF2-40B4-BE49-F238E27FC236}">
                <a16:creationId xmlns:a16="http://schemas.microsoft.com/office/drawing/2014/main" id="{2039EEE3-35F8-4B71-8962-E642A02257D2}"/>
              </a:ext>
            </a:extLst>
          </p:cNvPr>
          <p:cNvSpPr/>
          <p:nvPr/>
        </p:nvSpPr>
        <p:spPr>
          <a:xfrm>
            <a:off x="231143" y="3442182"/>
            <a:ext cx="3290858" cy="584775"/>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2400" b="1" dirty="0"/>
              <a:t>本社・大阪の拠点</a:t>
            </a:r>
          </a:p>
        </p:txBody>
      </p:sp>
      <p:sp>
        <p:nvSpPr>
          <p:cNvPr id="35" name="正方形/長方形 34">
            <a:extLst>
              <a:ext uri="{FF2B5EF4-FFF2-40B4-BE49-F238E27FC236}">
                <a16:creationId xmlns:a16="http://schemas.microsoft.com/office/drawing/2014/main" id="{163592EF-D567-488F-A146-CD9C2C4AD6C6}"/>
              </a:ext>
            </a:extLst>
          </p:cNvPr>
          <p:cNvSpPr/>
          <p:nvPr/>
        </p:nvSpPr>
        <p:spPr>
          <a:xfrm>
            <a:off x="3522001" y="3463627"/>
            <a:ext cx="7009004" cy="536791"/>
          </a:xfrm>
          <a:prstGeom prst="rect">
            <a:avLst/>
          </a:prstGeom>
          <a:noFill/>
          <a:ln w="5715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2800" b="1" dirty="0"/>
          </a:p>
        </p:txBody>
      </p:sp>
      <p:sp>
        <p:nvSpPr>
          <p:cNvPr id="36" name="テキスト ボックス 35">
            <a:extLst>
              <a:ext uri="{FF2B5EF4-FFF2-40B4-BE49-F238E27FC236}">
                <a16:creationId xmlns:a16="http://schemas.microsoft.com/office/drawing/2014/main" id="{C1EC5251-42A1-497F-AA9C-C80FBB0B566E}"/>
              </a:ext>
            </a:extLst>
          </p:cNvPr>
          <p:cNvSpPr txBox="1"/>
          <p:nvPr/>
        </p:nvSpPr>
        <p:spPr>
          <a:xfrm>
            <a:off x="3694072" y="3492842"/>
            <a:ext cx="6997741" cy="461665"/>
          </a:xfrm>
          <a:prstGeom prst="rect">
            <a:avLst/>
          </a:prstGeom>
          <a:noFill/>
        </p:spPr>
        <p:txBody>
          <a:bodyPr wrap="square" rtlCol="0">
            <a:spAutoFit/>
          </a:bodyPr>
          <a:lstStyle/>
          <a:p>
            <a:pPr algn="ctr"/>
            <a:r>
              <a:rPr kumimoji="1" lang="ja-JP" altLang="en-US" sz="2400" b="1" dirty="0"/>
              <a:t>神奈川県横浜市</a:t>
            </a:r>
            <a:endParaRPr kumimoji="1" lang="en-US" altLang="ja-JP" sz="2400" b="1" dirty="0"/>
          </a:p>
        </p:txBody>
      </p:sp>
      <p:sp>
        <p:nvSpPr>
          <p:cNvPr id="32" name="正方形/長方形 31">
            <a:extLst>
              <a:ext uri="{FF2B5EF4-FFF2-40B4-BE49-F238E27FC236}">
                <a16:creationId xmlns:a16="http://schemas.microsoft.com/office/drawing/2014/main" id="{35DB722F-FF24-443B-B6AB-FD787D3915D6}"/>
              </a:ext>
            </a:extLst>
          </p:cNvPr>
          <p:cNvSpPr/>
          <p:nvPr/>
        </p:nvSpPr>
        <p:spPr>
          <a:xfrm>
            <a:off x="231142" y="12301835"/>
            <a:ext cx="5732873" cy="529245"/>
          </a:xfrm>
          <a:prstGeom prst="rect">
            <a:avLst/>
          </a:prstGeom>
          <a:solidFill>
            <a:srgbClr val="00B050"/>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2400" b="1" dirty="0"/>
              <a:t>期待する技術の活用方法・連携先</a:t>
            </a:r>
          </a:p>
        </p:txBody>
      </p:sp>
      <p:sp>
        <p:nvSpPr>
          <p:cNvPr id="39" name="正方形/長方形 38">
            <a:extLst>
              <a:ext uri="{FF2B5EF4-FFF2-40B4-BE49-F238E27FC236}">
                <a16:creationId xmlns:a16="http://schemas.microsoft.com/office/drawing/2014/main" id="{79ADCB95-D10C-4CAA-8E72-EAD2E2809CC7}"/>
              </a:ext>
            </a:extLst>
          </p:cNvPr>
          <p:cNvSpPr/>
          <p:nvPr/>
        </p:nvSpPr>
        <p:spPr>
          <a:xfrm>
            <a:off x="241299" y="12307041"/>
            <a:ext cx="5722716" cy="2735307"/>
          </a:xfrm>
          <a:prstGeom prst="rect">
            <a:avLst/>
          </a:prstGeom>
          <a:noFill/>
          <a:ln w="5715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2800" b="1" dirty="0"/>
          </a:p>
        </p:txBody>
      </p:sp>
      <p:sp>
        <p:nvSpPr>
          <p:cNvPr id="40" name="テキスト ボックス 39">
            <a:extLst>
              <a:ext uri="{FF2B5EF4-FFF2-40B4-BE49-F238E27FC236}">
                <a16:creationId xmlns:a16="http://schemas.microsoft.com/office/drawing/2014/main" id="{0515E507-29CF-46C9-A3F9-2FA025DD86CB}"/>
              </a:ext>
            </a:extLst>
          </p:cNvPr>
          <p:cNvSpPr txBox="1"/>
          <p:nvPr/>
        </p:nvSpPr>
        <p:spPr>
          <a:xfrm>
            <a:off x="6848269" y="14744925"/>
            <a:ext cx="3843544" cy="400110"/>
          </a:xfrm>
          <a:prstGeom prst="rect">
            <a:avLst/>
          </a:prstGeom>
          <a:noFill/>
        </p:spPr>
        <p:txBody>
          <a:bodyPr wrap="square" rtlCol="0">
            <a:spAutoFit/>
          </a:bodyPr>
          <a:lstStyle/>
          <a:p>
            <a:pPr algn="r"/>
            <a:r>
              <a:rPr kumimoji="1" lang="ja-JP" altLang="en-US" sz="2000" dirty="0"/>
              <a:t>令和８年９月９日時点</a:t>
            </a:r>
          </a:p>
        </p:txBody>
      </p:sp>
      <p:sp>
        <p:nvSpPr>
          <p:cNvPr id="48" name="正方形/長方形 47">
            <a:extLst>
              <a:ext uri="{FF2B5EF4-FFF2-40B4-BE49-F238E27FC236}">
                <a16:creationId xmlns:a16="http://schemas.microsoft.com/office/drawing/2014/main" id="{317C07BB-3F7F-4F91-9F34-638CB1CB0095}"/>
              </a:ext>
            </a:extLst>
          </p:cNvPr>
          <p:cNvSpPr/>
          <p:nvPr/>
        </p:nvSpPr>
        <p:spPr>
          <a:xfrm>
            <a:off x="6076729" y="12333317"/>
            <a:ext cx="4520286" cy="559723"/>
          </a:xfrm>
          <a:prstGeom prst="rect">
            <a:avLst/>
          </a:prstGeom>
          <a:solidFill>
            <a:srgbClr val="00B050"/>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2000" b="1" dirty="0"/>
              <a:t>問い合わせ先</a:t>
            </a:r>
          </a:p>
        </p:txBody>
      </p:sp>
      <p:sp>
        <p:nvSpPr>
          <p:cNvPr id="51" name="正方形/長方形 50">
            <a:extLst>
              <a:ext uri="{FF2B5EF4-FFF2-40B4-BE49-F238E27FC236}">
                <a16:creationId xmlns:a16="http://schemas.microsoft.com/office/drawing/2014/main" id="{E8C738BC-C855-4226-BE06-7A889DD9448B}"/>
              </a:ext>
            </a:extLst>
          </p:cNvPr>
          <p:cNvSpPr/>
          <p:nvPr/>
        </p:nvSpPr>
        <p:spPr>
          <a:xfrm>
            <a:off x="6076729" y="12301835"/>
            <a:ext cx="4502371" cy="2443090"/>
          </a:xfrm>
          <a:prstGeom prst="rect">
            <a:avLst/>
          </a:prstGeom>
          <a:noFill/>
          <a:ln w="5715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2800" b="1" dirty="0"/>
          </a:p>
        </p:txBody>
      </p:sp>
      <p:sp>
        <p:nvSpPr>
          <p:cNvPr id="56" name="テキスト ボックス 55">
            <a:extLst>
              <a:ext uri="{FF2B5EF4-FFF2-40B4-BE49-F238E27FC236}">
                <a16:creationId xmlns:a16="http://schemas.microsoft.com/office/drawing/2014/main" id="{9B5C7E81-478E-4B49-AF72-329C887E5BF7}"/>
              </a:ext>
            </a:extLst>
          </p:cNvPr>
          <p:cNvSpPr txBox="1"/>
          <p:nvPr/>
        </p:nvSpPr>
        <p:spPr>
          <a:xfrm>
            <a:off x="241298" y="12832378"/>
            <a:ext cx="5535033" cy="2246769"/>
          </a:xfrm>
          <a:prstGeom prst="rect">
            <a:avLst/>
          </a:prstGeom>
          <a:noFill/>
        </p:spPr>
        <p:txBody>
          <a:bodyPr wrap="square" rtlCol="0">
            <a:spAutoFit/>
          </a:bodyPr>
          <a:lstStyle/>
          <a:p>
            <a:r>
              <a:rPr kumimoji="1" lang="ja-JP" altLang="en-US" sz="2800" b="1" dirty="0"/>
              <a:t>・シート、固定金具、施工器具、配線部材などの改良開発パートナー</a:t>
            </a:r>
            <a:endParaRPr kumimoji="1" lang="en-US" altLang="ja-JP" sz="2800" b="1" dirty="0"/>
          </a:p>
          <a:p>
            <a:r>
              <a:rPr kumimoji="1" lang="ja-JP" altLang="en-US" sz="2800" b="1" dirty="0"/>
              <a:t>・次世代型太陽電池の施工挑戦されたい</a:t>
            </a:r>
            <a:r>
              <a:rPr kumimoji="1" lang="en-US" altLang="ja-JP" sz="2800" b="1" dirty="0"/>
              <a:t>EPC</a:t>
            </a:r>
            <a:r>
              <a:rPr kumimoji="1" lang="ja-JP" altLang="en-US" sz="2800" b="1" dirty="0"/>
              <a:t>パートナー</a:t>
            </a:r>
            <a:endParaRPr kumimoji="1" lang="en-US" altLang="ja-JP" sz="2800" b="1" dirty="0"/>
          </a:p>
        </p:txBody>
      </p:sp>
      <p:sp>
        <p:nvSpPr>
          <p:cNvPr id="57" name="テキスト ボックス 56">
            <a:extLst>
              <a:ext uri="{FF2B5EF4-FFF2-40B4-BE49-F238E27FC236}">
                <a16:creationId xmlns:a16="http://schemas.microsoft.com/office/drawing/2014/main" id="{B94DCDAA-71A5-4A58-B9B5-6BCEB2DA03DD}"/>
              </a:ext>
            </a:extLst>
          </p:cNvPr>
          <p:cNvSpPr txBox="1"/>
          <p:nvPr/>
        </p:nvSpPr>
        <p:spPr>
          <a:xfrm>
            <a:off x="6076729" y="12969964"/>
            <a:ext cx="4125403" cy="1708160"/>
          </a:xfrm>
          <a:prstGeom prst="rect">
            <a:avLst/>
          </a:prstGeom>
          <a:noFill/>
        </p:spPr>
        <p:txBody>
          <a:bodyPr wrap="square" rtlCol="0">
            <a:spAutoFit/>
          </a:bodyPr>
          <a:lstStyle/>
          <a:p>
            <a:r>
              <a:rPr kumimoji="1" lang="ja-JP" altLang="en-US" sz="1500" b="1" dirty="0"/>
              <a:t>大阪府商工労働部成長産業振興室</a:t>
            </a:r>
            <a:endParaRPr kumimoji="1" lang="en-US" altLang="ja-JP" sz="1500" b="1" dirty="0"/>
          </a:p>
          <a:p>
            <a:r>
              <a:rPr kumimoji="1" lang="ja-JP" altLang="en-US" sz="1500" b="1" dirty="0"/>
              <a:t>産業創造課グリーンビジネス</a:t>
            </a:r>
            <a:r>
              <a:rPr kumimoji="1" lang="en-US" altLang="ja-JP" sz="1500" b="1" dirty="0"/>
              <a:t>G</a:t>
            </a:r>
          </a:p>
          <a:p>
            <a:r>
              <a:rPr kumimoji="1" lang="ja-JP" altLang="en-US" sz="1500" b="1" dirty="0"/>
              <a:t>〒</a:t>
            </a:r>
            <a:r>
              <a:rPr kumimoji="1" lang="en-US" altLang="ja-JP" sz="1500" b="1" dirty="0"/>
              <a:t>559-0855 </a:t>
            </a:r>
          </a:p>
          <a:p>
            <a:r>
              <a:rPr kumimoji="1" lang="ja-JP" altLang="en-US" sz="1500" b="1" dirty="0"/>
              <a:t>大阪市住之江区南港北</a:t>
            </a:r>
            <a:r>
              <a:rPr kumimoji="1" lang="en-US" altLang="ja-JP" sz="1500" b="1" dirty="0"/>
              <a:t>1-14-16</a:t>
            </a:r>
          </a:p>
          <a:p>
            <a:r>
              <a:rPr kumimoji="1" lang="ja-JP" altLang="en-US" sz="1500" b="1" dirty="0"/>
              <a:t>大阪府咲洲庁舎</a:t>
            </a:r>
            <a:r>
              <a:rPr kumimoji="1" lang="en-US" altLang="ja-JP" sz="1500" b="1" dirty="0"/>
              <a:t>25</a:t>
            </a:r>
            <a:r>
              <a:rPr kumimoji="1" lang="ja-JP" altLang="en-US" sz="1500" b="1" dirty="0"/>
              <a:t>階</a:t>
            </a:r>
            <a:endParaRPr kumimoji="1" lang="en-US" altLang="ja-JP" sz="1500" b="1" dirty="0"/>
          </a:p>
          <a:p>
            <a:r>
              <a:rPr kumimoji="1" lang="en-US" altLang="ja-JP" sz="1500" b="1" dirty="0"/>
              <a:t>TEL</a:t>
            </a:r>
            <a:r>
              <a:rPr kumimoji="1" lang="ja-JP" altLang="en-US" sz="1500" b="1" dirty="0"/>
              <a:t>：</a:t>
            </a:r>
            <a:r>
              <a:rPr kumimoji="1" lang="en-US" altLang="ja-JP" sz="1500" b="1" dirty="0"/>
              <a:t>06-6210-9484</a:t>
            </a:r>
          </a:p>
          <a:p>
            <a:r>
              <a:rPr kumimoji="1" lang="ja-JP" altLang="en-US" sz="1500" b="1" dirty="0"/>
              <a:t>メールアドレス：</a:t>
            </a:r>
            <a:r>
              <a:rPr kumimoji="1" lang="en-US" altLang="ja-JP" sz="1500" b="1" dirty="0"/>
              <a:t>green@gbox.pref.osaka.lg.jp</a:t>
            </a:r>
            <a:endParaRPr kumimoji="1" lang="ja-JP" altLang="en-US" sz="1500" b="1" dirty="0"/>
          </a:p>
        </p:txBody>
      </p:sp>
      <p:pic>
        <p:nvPicPr>
          <p:cNvPr id="58" name="図 57">
            <a:extLst>
              <a:ext uri="{FF2B5EF4-FFF2-40B4-BE49-F238E27FC236}">
                <a16:creationId xmlns:a16="http://schemas.microsoft.com/office/drawing/2014/main" id="{1CBE5F86-7816-48E8-8BEF-61233B92A72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060367" y="12929318"/>
            <a:ext cx="1470638" cy="1470638"/>
          </a:xfrm>
          <a:prstGeom prst="rect">
            <a:avLst/>
          </a:prstGeom>
        </p:spPr>
      </p:pic>
      <p:pic>
        <p:nvPicPr>
          <p:cNvPr id="17" name="図 16">
            <a:extLst>
              <a:ext uri="{FF2B5EF4-FFF2-40B4-BE49-F238E27FC236}">
                <a16:creationId xmlns:a16="http://schemas.microsoft.com/office/drawing/2014/main" id="{73EE52AD-8F56-B4CA-6192-8484C5658448}"/>
              </a:ext>
            </a:extLst>
          </p:cNvPr>
          <p:cNvPicPr>
            <a:picLocks noChangeAspect="1"/>
          </p:cNvPicPr>
          <p:nvPr/>
        </p:nvPicPr>
        <p:blipFill>
          <a:blip r:embed="rId3"/>
          <a:stretch>
            <a:fillRect/>
          </a:stretch>
        </p:blipFill>
        <p:spPr>
          <a:xfrm>
            <a:off x="4468967" y="6236874"/>
            <a:ext cx="5981546" cy="2600960"/>
          </a:xfrm>
          <a:prstGeom prst="rect">
            <a:avLst/>
          </a:prstGeom>
        </p:spPr>
      </p:pic>
      <p:cxnSp>
        <p:nvCxnSpPr>
          <p:cNvPr id="19" name="直線コネクタ 18">
            <a:extLst>
              <a:ext uri="{FF2B5EF4-FFF2-40B4-BE49-F238E27FC236}">
                <a16:creationId xmlns:a16="http://schemas.microsoft.com/office/drawing/2014/main" id="{07B5CBDE-1B73-116A-9F8F-FAE86A3E5D10}"/>
              </a:ext>
            </a:extLst>
          </p:cNvPr>
          <p:cNvCxnSpPr>
            <a:cxnSpLocks/>
          </p:cNvCxnSpPr>
          <p:nvPr/>
        </p:nvCxnSpPr>
        <p:spPr>
          <a:xfrm>
            <a:off x="5345906" y="9004073"/>
            <a:ext cx="4180059" cy="0"/>
          </a:xfrm>
          <a:prstGeom prst="line">
            <a:avLst/>
          </a:prstGeom>
          <a:ln w="19050">
            <a:solidFill>
              <a:schemeClr val="accent3"/>
            </a:solidFill>
          </a:ln>
        </p:spPr>
        <p:style>
          <a:lnRef idx="1">
            <a:schemeClr val="accent1"/>
          </a:lnRef>
          <a:fillRef idx="0">
            <a:schemeClr val="accent1"/>
          </a:fillRef>
          <a:effectRef idx="0">
            <a:schemeClr val="accent1"/>
          </a:effectRef>
          <a:fontRef idx="minor">
            <a:schemeClr val="tx1"/>
          </a:fontRef>
        </p:style>
      </p:cxnSp>
      <p:pic>
        <p:nvPicPr>
          <p:cNvPr id="3" name="図 2">
            <a:extLst>
              <a:ext uri="{FF2B5EF4-FFF2-40B4-BE49-F238E27FC236}">
                <a16:creationId xmlns:a16="http://schemas.microsoft.com/office/drawing/2014/main" id="{1FB349C0-3248-23E5-F8E5-730721FDF394}"/>
              </a:ext>
            </a:extLst>
          </p:cNvPr>
          <p:cNvPicPr>
            <a:picLocks noChangeAspect="1"/>
          </p:cNvPicPr>
          <p:nvPr/>
        </p:nvPicPr>
        <p:blipFill>
          <a:blip r:embed="rId4"/>
          <a:stretch>
            <a:fillRect/>
          </a:stretch>
        </p:blipFill>
        <p:spPr>
          <a:xfrm>
            <a:off x="4468968" y="9118060"/>
            <a:ext cx="5981546" cy="2962656"/>
          </a:xfrm>
          <a:prstGeom prst="rect">
            <a:avLst/>
          </a:prstGeom>
        </p:spPr>
      </p:pic>
    </p:spTree>
    <p:extLst>
      <p:ext uri="{BB962C8B-B14F-4D97-AF65-F5344CB8AC3E}">
        <p14:creationId xmlns:p14="http://schemas.microsoft.com/office/powerpoint/2010/main" val="198243728"/>
      </p:ext>
    </p:extLst>
  </p:cSld>
  <p:clrMapOvr>
    <a:masterClrMapping/>
  </p:clrMapOvr>
</p:sld>
</file>

<file path=ppt/theme/theme1.xml><?xml version="1.0" encoding="utf-8"?>
<a:theme xmlns:a="http://schemas.openxmlformats.org/drawingml/2006/main" name="Office テーマ">
  <a:themeElements>
    <a:clrScheme name="Office テーマ">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テーマ">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テーマ">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0</TotalTime>
  <Words>211</Words>
  <Application>Microsoft Office PowerPoint</Application>
  <PresentationFormat>ユーザー設定</PresentationFormat>
  <Paragraphs>29</Paragraphs>
  <Slides>1</Slides>
  <Notes>0</Notes>
  <HiddenSlides>0</HiddenSlides>
  <MMClips>0</MMClips>
  <ScaleCrop>false</ScaleCrop>
  <HeadingPairs>
    <vt:vector size="6" baseType="variant">
      <vt:variant>
        <vt:lpstr>使用されているフォント</vt:lpstr>
      </vt:variant>
      <vt:variant>
        <vt:i4>5</vt:i4>
      </vt:variant>
      <vt:variant>
        <vt:lpstr>テーマ</vt:lpstr>
      </vt:variant>
      <vt:variant>
        <vt:i4>1</vt:i4>
      </vt:variant>
      <vt:variant>
        <vt:lpstr>スライド タイトル</vt:lpstr>
      </vt:variant>
      <vt:variant>
        <vt:i4>1</vt:i4>
      </vt:variant>
    </vt:vector>
  </HeadingPairs>
  <TitlesOfParts>
    <vt:vector size="7" baseType="lpstr">
      <vt:lpstr>Meiryo UI</vt:lpstr>
      <vt:lpstr>Arial</vt:lpstr>
      <vt:lpstr>Calibri</vt:lpstr>
      <vt:lpstr>Calibri Light</vt:lpstr>
      <vt:lpstr>Montserrat</vt:lpstr>
      <vt:lpstr>Office テーマ</vt:lpstr>
      <vt:lpstr>PowerPoint プレゼンテーション</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
  <cp:revision>1</cp:revision>
  <dcterms:created xsi:type="dcterms:W3CDTF">2026-09-09T09:22:50Z</dcterms:created>
  <dcterms:modified xsi:type="dcterms:W3CDTF">2026-09-09T09:22:55Z</dcterms:modified>
</cp:coreProperties>
</file>