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FF"/>
    <a:srgbClr val="FBA3FF"/>
    <a:srgbClr val="B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5026" autoAdjust="0"/>
  </p:normalViewPr>
  <p:slideViewPr>
    <p:cSldViewPr snapToGrid="0" showGuides="1">
      <p:cViewPr varScale="1">
        <p:scale>
          <a:sx n="34" d="100"/>
          <a:sy n="34" d="100"/>
        </p:scale>
        <p:origin x="2292" y="64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F9058-D1F8-4CCD-BDE0-BC523EF84CE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5824-B105-4546-8B28-C5A528B456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8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E5824-B105-4546-8B28-C5A528B456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91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24047" y="601133"/>
            <a:ext cx="1412400" cy="17821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再生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可能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エネ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ルギー</a:t>
            </a:r>
            <a:endParaRPr kumimoji="1" lang="en-US" altLang="ja-JP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蓄電池の超長寿命化技術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～環境・資源課題解決～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長年、蓄電池の研究開発・コンサルティングなどを行ってきました。地球環境・資源課題対応技術開発も精力的に行っており、再生可能エネルギー活用に向けた蓄電池の運用管理、蓄電池の超長寿命化による資源有効活用やリユースの促進等を提案しています。</a:t>
            </a:r>
            <a:endParaRPr kumimoji="1" lang="en-US" altLang="ja-JP" sz="2400" b="1" dirty="0">
              <a:solidFill>
                <a:srgbClr val="333333"/>
              </a:solidFill>
              <a:latin typeface="Montserrat" panose="00000500000000000000" pitchFamily="2" charset="0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341624" y="6130696"/>
            <a:ext cx="9157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①電池内反応均一化技術で、充放電サイクル数を５倍に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サンプル希望受付中！ 移動体、</a:t>
            </a:r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ESS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、産業用などにご検討ください</a:t>
            </a:r>
          </a:p>
          <a:p>
            <a:endParaRPr kumimoji="1" lang="ja-JP" altLang="en-US" sz="28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株式会社ＫＲＩ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63627"/>
            <a:ext cx="7009004" cy="5367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2" y="3492842"/>
            <a:ext cx="699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本社：京都市下京区、大阪拠点：大阪市此花区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令和８年</a:t>
            </a:r>
            <a:r>
              <a:rPr kumimoji="1" lang="ja-JP" altLang="en-US" sz="2000" dirty="0"/>
              <a:t>６月５日時点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・充放電頻度の高い蓄電用途へ最適。電池活用における環境負荷低減、トータルコスト低減が可能。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・蓄電池の健康診断技術導入によるリユース促進、寿命・安全対策。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405B57-E294-9308-52ED-9FF2E295AC90}"/>
              </a:ext>
            </a:extLst>
          </p:cNvPr>
          <p:cNvSpPr txBox="1"/>
          <p:nvPr/>
        </p:nvSpPr>
        <p:spPr>
          <a:xfrm>
            <a:off x="1385744" y="9197032"/>
            <a:ext cx="915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②電池の健康診断（劣化診断）、価値査定（リユース）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寿命延命・安全確保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CBE08B-31C5-708E-0690-13BE030DF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851" y="9985692"/>
            <a:ext cx="8325355" cy="2296107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218DFD0-3B2B-675B-9C6E-8D8FE1DD009A}"/>
              </a:ext>
            </a:extLst>
          </p:cNvPr>
          <p:cNvGrpSpPr/>
          <p:nvPr/>
        </p:nvGrpSpPr>
        <p:grpSpPr>
          <a:xfrm>
            <a:off x="1876572" y="7157986"/>
            <a:ext cx="7467601" cy="1892197"/>
            <a:chOff x="1876572" y="7157986"/>
            <a:chExt cx="7467601" cy="189219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F9120D7-B2EE-F9A2-C99F-98C60EF56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6572" y="7157986"/>
              <a:ext cx="7467601" cy="1892197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A99DCF6-1575-57CF-DA51-A23409119C28}"/>
                </a:ext>
              </a:extLst>
            </p:cNvPr>
            <p:cNvSpPr/>
            <p:nvPr/>
          </p:nvSpPr>
          <p:spPr>
            <a:xfrm>
              <a:off x="8362967" y="7487887"/>
              <a:ext cx="159241" cy="129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6CFBF5C-99C0-1BDF-F0FB-74E5C691FEC2}"/>
                </a:ext>
              </a:extLst>
            </p:cNvPr>
            <p:cNvSpPr/>
            <p:nvPr/>
          </p:nvSpPr>
          <p:spPr>
            <a:xfrm>
              <a:off x="5678422" y="7487887"/>
              <a:ext cx="159241" cy="129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4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241</Words>
  <Application>Microsoft Office PowerPoint</Application>
  <PresentationFormat>ユーザー設定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Meiryo UI</vt:lpstr>
      <vt:lpstr>游ゴシック</vt:lpstr>
      <vt:lpstr>Arial</vt:lpstr>
      <vt:lpstr>Calibri</vt:lpstr>
      <vt:lpstr>Calibri Light</vt:lpstr>
      <vt:lpstr>Montserrat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2026-06-15T00:27:10Z</dcterms:created>
  <dcterms:modified xsi:type="dcterms:W3CDTF">2026-06-15T00:27:21Z</dcterms:modified>
</cp:coreProperties>
</file>