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5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888" y="-4276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リサイ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クル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アパレル廃棄物を原材料に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活用した炭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マイクロバイオファクトリー株式会社は、</a:t>
            </a:r>
            <a:r>
              <a:rPr kumimoji="1"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サステナブルなアパレル素材を開発しています。現在はアパレル廃棄物を原料とした炭の開発に取り組んでおり、その用途拡大を目指しています。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514692" y="10022379"/>
            <a:ext cx="85811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・アパレル廃棄物を炭化することで、炭素を固定できるため、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脱炭素に寄与します。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・炭化することで廃棄物の重量を</a:t>
            </a:r>
            <a:r>
              <a:rPr kumimoji="1" lang="en-US" altLang="ja-JP" sz="2400" b="1" dirty="0"/>
              <a:t>30</a:t>
            </a:r>
            <a:r>
              <a:rPr kumimoji="1" lang="ja-JP" altLang="en-US" sz="2400" b="1" dirty="0"/>
              <a:t>～</a:t>
            </a:r>
            <a:r>
              <a:rPr kumimoji="1" lang="en-US" altLang="ja-JP" sz="2400" b="1" dirty="0"/>
              <a:t>40%</a:t>
            </a:r>
            <a:r>
              <a:rPr kumimoji="1" lang="ja-JP" altLang="en-US" sz="2400" b="1" dirty="0"/>
              <a:t>まで抑制できます。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マイクロバイオファクトリー株式会社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</a:t>
            </a:r>
            <a:r>
              <a:rPr kumimoji="1" lang="ja-JP" altLang="en-US" sz="2000"/>
              <a:t>８年３月１０日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・繊維廃棄物由来の炭を利用した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顔料、塗料への利用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C9E868CF-7734-7D06-7DF4-59D7CDD6A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445" y="6333512"/>
            <a:ext cx="8199946" cy="2919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199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171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2026-03-12T00:38:29Z</dcterms:created>
  <dcterms:modified xsi:type="dcterms:W3CDTF">2026-03-16T00:30:47Z</dcterms:modified>
</cp:coreProperties>
</file>