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8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FF"/>
    <a:srgbClr val="FBA3FF"/>
    <a:srgbClr val="B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88" y="-375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2026/7/6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33BC8-7942-B56D-3A12-8C1978D81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53B03E-CF2D-5EE8-30FE-C202A3DCD2BD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611918-2C20-2215-768B-37EE60939FA3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FE6945-D315-E30A-CCAE-43D0694E02E7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廃棄される麦わらを活用した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大麦混抄和紙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4E6A5C-3669-A1DD-9FF0-800EAD69C959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70AC6A-0357-8767-E457-C0FF337C3CAA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1328E4-817C-78C9-2858-FA845544FD1C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47BBDD-319F-F15B-47C1-9FD6F07408F7}"/>
              </a:ext>
            </a:extLst>
          </p:cNvPr>
          <p:cNvSpPr txBox="1"/>
          <p:nvPr/>
        </p:nvSpPr>
        <p:spPr>
          <a:xfrm>
            <a:off x="1384155" y="4263635"/>
            <a:ext cx="92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1986</a:t>
            </a:r>
            <a:r>
              <a:rPr lang="ja-JP" altLang="en-US" sz="2400" b="1" dirty="0">
                <a:solidFill>
                  <a:srgbClr val="333333"/>
                </a:solidFill>
                <a:latin typeface="Montserrat" panose="00000500000000000000" pitchFamily="2" charset="0"/>
              </a:rPr>
              <a:t>年、伝統工芸品である「越前和紙」に量産化技術要素を加味し、量産可能なちぎり和紙ラベルを開発。それ以来、ラベルの形で和紙の魅力を世界に発信し続けている。</a:t>
            </a:r>
            <a:r>
              <a:rPr kumimoji="1" lang="ja-JP" altLang="en-US" sz="2400" b="1" dirty="0"/>
              <a:t>持続可能な和紙伝統技術に現代技術を掛け合わせ、循環型社会形成に向けて挑戦中。</a:t>
            </a:r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D35208B-0FD5-8104-AB4A-F41925EF5851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2DB1A18-AC52-8856-55E9-EF53176F5296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62D0534-5A4E-C090-4B96-79BE6966E912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5507447-FB08-4FB6-60B3-4CA6675CACAA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01C8E00-78B3-A574-1B1C-5E5808F0F7D5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寿精版印刷株式会社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C8594D7-61B5-B6CB-AF23-818E43766D67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28BF6AF-06BD-027D-8E4A-7F094BD6722E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D539BFE-993C-3D22-0DA5-08B0D4249A7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大阪市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90FAE5F-3B71-0486-7EA0-9A3443A92BD7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3DEC6F0-3238-8C57-9D81-9EF593E58410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6C75DD2-EB58-E226-C70C-6F25DCB623F8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</a:t>
            </a:r>
            <a:r>
              <a:rPr kumimoji="1" lang="ja-JP" altLang="en-US" sz="2000"/>
              <a:t>８年７月６日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4D15F1B-E731-EAE8-AEED-5FE2858A6EF4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A438BBC-66F8-8D77-D37D-36507ABD5773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D3BFD43-79E5-3A93-AC85-9A0C07CE1662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・お客様工程で発生する未活用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材料の資源化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・ブランド価値デザインサポート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＜その実績例＞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・米ぬか：米糠混抄和紙　　等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AAEF499-5DC8-78FB-2F21-6D83EE45321E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2687DF1F-4C3A-237D-27FD-EADBF4D8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BA69A-5771-CED0-9EAF-AD2E3B5BF8BE}"/>
              </a:ext>
            </a:extLst>
          </p:cNvPr>
          <p:cNvSpPr txBox="1"/>
          <p:nvPr/>
        </p:nvSpPr>
        <p:spPr>
          <a:xfrm>
            <a:off x="1215714" y="6098670"/>
            <a:ext cx="92297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・材料調達：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越前特産の一つである大麦の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茎部分（未活用材料）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⇓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・材料開発：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和紙材料となる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パルプ化技術開発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⇓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・和紙開発：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大麦混抄和紙開発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⇓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・ラベル</a:t>
            </a:r>
            <a:r>
              <a:rPr kumimoji="1" lang="en-US" altLang="ja-JP" sz="2800" b="1" dirty="0"/>
              <a:t>/</a:t>
            </a:r>
            <a:r>
              <a:rPr kumimoji="1" lang="ja-JP" altLang="en-US" sz="2800" b="1" dirty="0"/>
              <a:t>製品化：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商品コンセプトを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ラベルの形で体現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EA44BE8-D57A-C815-6938-CBAF506B4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93" y="6167735"/>
            <a:ext cx="2968548" cy="197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2E3D673-6918-1729-5E07-FF3B3CAE5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10" y="7583738"/>
            <a:ext cx="2968545" cy="19790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484537-751E-C57E-E2CC-D4312C2AB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7" y="9021371"/>
            <a:ext cx="2968547" cy="19790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05E68B9-6CC3-367A-EB93-89A952F72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31" y="10179155"/>
            <a:ext cx="2957927" cy="19719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751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2026-07-06T00:35:54Z</dcterms:created>
  <dcterms:modified xsi:type="dcterms:W3CDTF">2026-07-06T00:35:57Z</dcterms:modified>
</cp:coreProperties>
</file>