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5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FF"/>
    <a:srgbClr val="FBA3FF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888" y="-375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リサイ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クル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地域での自立発展に向けた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和紙循環プロジェクト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1986</a:t>
            </a:r>
            <a:r>
              <a:rPr lang="ja-JP" altLang="en-US" sz="2400" b="1" dirty="0">
                <a:solidFill>
                  <a:srgbClr val="333333"/>
                </a:solidFill>
                <a:latin typeface="Montserrat" panose="00000500000000000000" pitchFamily="2" charset="0"/>
              </a:rPr>
              <a:t>年、伝統工芸品である「越前和紙」に量産化技術要素を加味し、量産可能なちぎり和紙ラベルを開発。それ以来、ラベルの形で和紙の魅力を世界に発信し続けている。</a:t>
            </a:r>
            <a:r>
              <a:rPr kumimoji="1" lang="ja-JP" altLang="en-US" sz="2400" b="1" dirty="0"/>
              <a:t>持続可能な和紙伝統技術に現代技術を掛け合わせ、循環型社会形成に</a:t>
            </a:r>
            <a:r>
              <a:rPr kumimoji="1" lang="ja-JP" altLang="en-US" sz="2400" b="1"/>
              <a:t>向けて挑戦中</a:t>
            </a:r>
            <a:r>
              <a:rPr lang="ja-JP" altLang="en-US" sz="2400" b="1">
                <a:solidFill>
                  <a:srgbClr val="333333"/>
                </a:solidFill>
                <a:latin typeface="Montserrat" panose="00000500000000000000" pitchFamily="2" charset="0"/>
              </a:rPr>
              <a:t>。</a:t>
            </a:r>
            <a:endParaRPr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>
              <a:solidFill>
                <a:srgbClr val="333333"/>
              </a:solidFill>
              <a:latin typeface="Montserrat" panose="00000500000000000000" pitchFamily="2" charset="0"/>
            </a:endParaRPr>
          </a:p>
          <a:p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寿精版印刷株式会社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551832" y="3492842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令和８年７月６日時点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8354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・お客様工程で発生する未活用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材料の資源化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・ブランド価値デザインサポート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＜実績例＞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・大麦混抄和紙、米糠混抄和紙 等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492A82E-8B07-7E22-C3DA-EA1F9D44F6F1}"/>
              </a:ext>
            </a:extLst>
          </p:cNvPr>
          <p:cNvSpPr txBox="1"/>
          <p:nvPr/>
        </p:nvSpPr>
        <p:spPr>
          <a:xfrm>
            <a:off x="1360092" y="6218978"/>
            <a:ext cx="92297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　和紙需要そのものの減少に伴う、原料栽培農家減少、産業全体が衰退しつつあるのに対し、当社は、和紙産業の持続可能な発展に向け、「地域で資源を循環させ、地域で経済を回す」取組みを推進中。</a:t>
            </a:r>
            <a:endParaRPr kumimoji="1" lang="en-US" altLang="ja-JP" sz="2800" b="1" dirty="0"/>
          </a:p>
          <a:p>
            <a:endParaRPr kumimoji="1" lang="en-US" altLang="ja-JP" sz="2800" b="1" dirty="0"/>
          </a:p>
          <a:p>
            <a:r>
              <a:rPr kumimoji="1" lang="ja-JP" altLang="en-US" sz="2800" b="1" dirty="0"/>
              <a:t>・材料調達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　⇓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・材料開発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　⇓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・和紙開発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　⇓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・ラベル</a:t>
            </a:r>
            <a:r>
              <a:rPr kumimoji="1" lang="en-US" altLang="ja-JP" sz="2800" b="1" dirty="0"/>
              <a:t>/</a:t>
            </a:r>
            <a:r>
              <a:rPr kumimoji="1" lang="ja-JP" altLang="en-US" sz="2800" b="1" dirty="0"/>
              <a:t>製品化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C29C3BCC-883F-598C-E02F-0B446E14AD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053" y="8129766"/>
            <a:ext cx="6278210" cy="394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199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252</Words>
  <Application>Microsoft Office PowerPoint</Application>
  <PresentationFormat>ユーザー設定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2026-07-06T00:33:58Z</dcterms:created>
  <dcterms:modified xsi:type="dcterms:W3CDTF">2026-07-06T00:34:02Z</dcterms:modified>
</cp:coreProperties>
</file>