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4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1924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/>
              <a:t>おおさかカーボンニュートラルビジネスネットワーク会員企業</a:t>
            </a:r>
            <a:endParaRPr kumimoji="1" lang="ja-JP" altLang="en-US" sz="24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省エネ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ルギー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/>
              <a:t>電力の最適運用システム、</a:t>
            </a:r>
            <a:endParaRPr kumimoji="1" lang="en-US" altLang="ja-JP" sz="4800" b="1" dirty="0"/>
          </a:p>
          <a:p>
            <a:pPr algn="ctr"/>
            <a:r>
              <a:rPr kumimoji="1" lang="en-US" altLang="ja-JP" sz="4800" b="1" dirty="0"/>
              <a:t>SMART GRID MANAGEMENT</a:t>
            </a:r>
          </a:p>
          <a:p>
            <a:pPr algn="ctr"/>
            <a:endParaRPr kumimoji="1"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株式会社未来のコトは</a:t>
            </a:r>
            <a:r>
              <a:rPr lang="ja-JP" altLang="en-US" sz="2400" b="1" dirty="0">
                <a:effectLst/>
              </a:rPr>
              <a:t>、空調省エネルギーシステムをはじめとする省エネルギー事業で社会のニーズに貢献してきました。</a:t>
            </a:r>
            <a:endParaRPr lang="en-US" altLang="ja-JP" sz="2400" b="1" dirty="0">
              <a:effectLst/>
            </a:endParaRPr>
          </a:p>
          <a:p>
            <a:r>
              <a:rPr kumimoji="1"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この技術を活かし、</a:t>
            </a:r>
            <a:r>
              <a:rPr lang="en-US" altLang="ja-JP" sz="2400" b="1" dirty="0">
                <a:effectLst/>
              </a:rPr>
              <a:t>2050</a:t>
            </a:r>
            <a:r>
              <a:rPr lang="ja-JP" altLang="en-US" sz="2400" b="1" dirty="0">
                <a:effectLst/>
              </a:rPr>
              <a:t>年のカーボンニュートラルに貢献したいと考えております。</a:t>
            </a:r>
            <a:endParaRPr lang="en-US" altLang="ja-JP" sz="2400" b="1" dirty="0">
              <a:effectLst/>
            </a:endParaRPr>
          </a:p>
          <a:p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463117" y="8954843"/>
            <a:ext cx="49462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「</a:t>
            </a:r>
            <a:r>
              <a:rPr kumimoji="1" lang="en-US" altLang="ja-JP" sz="2800" b="1" dirty="0"/>
              <a:t>SMART GRID MANAGEMENT</a:t>
            </a:r>
          </a:p>
          <a:p>
            <a:r>
              <a:rPr kumimoji="1" lang="en-US" altLang="ja-JP" sz="2800" b="1" dirty="0"/>
              <a:t>(</a:t>
            </a:r>
            <a:r>
              <a:rPr kumimoji="1" lang="ja-JP" altLang="en-US" sz="2800" b="1" dirty="0"/>
              <a:t>スマートグリッドマネジメント</a:t>
            </a:r>
            <a:r>
              <a:rPr kumimoji="1" lang="en-US" altLang="ja-JP" sz="2800" b="1" dirty="0"/>
              <a:t>)</a:t>
            </a:r>
            <a:r>
              <a:rPr kumimoji="1" lang="ja-JP" altLang="en-US" sz="2800" b="1" dirty="0"/>
              <a:t>」は、気象情報と連動した</a:t>
            </a:r>
            <a:r>
              <a:rPr kumimoji="1" lang="en-US" altLang="ja-JP" sz="2800" b="1" dirty="0"/>
              <a:t>AI</a:t>
            </a:r>
            <a:r>
              <a:rPr kumimoji="1" lang="ja-JP" altLang="en-US" sz="2800" b="1" dirty="0"/>
              <a:t>が電力市場取引</a:t>
            </a:r>
            <a:r>
              <a:rPr kumimoji="1" lang="en-US" altLang="ja-JP" sz="2800" b="1" dirty="0"/>
              <a:t>(JEPX)</a:t>
            </a:r>
            <a:r>
              <a:rPr kumimoji="1" lang="ja-JP" altLang="en-US" sz="2800" b="1" dirty="0"/>
              <a:t>の情報を参照し、最適化された電力の運用を行う システムです。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株式会社未来のコト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八尾市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　</a:t>
            </a:r>
            <a:r>
              <a:rPr kumimoji="1" lang="en-US" altLang="ja-JP" sz="2000" dirty="0"/>
              <a:t>4</a:t>
            </a:r>
            <a:r>
              <a:rPr kumimoji="1" lang="ja-JP" altLang="en-US" sz="2000" dirty="0"/>
              <a:t>月</a:t>
            </a:r>
            <a:r>
              <a:rPr kumimoji="1" lang="en-US" altLang="ja-JP" sz="2000" dirty="0"/>
              <a:t>14</a:t>
            </a:r>
            <a:r>
              <a:rPr kumimoji="1" lang="ja-JP" altLang="en-US" sz="2000" dirty="0"/>
              <a:t>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・工場などの製造業における電力の最適化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・商業施設、学校等敷地が広く、消費電力の多い施設への導入</a:t>
            </a:r>
            <a:endParaRPr kumimoji="1" lang="en-US" altLang="ja-JP" sz="2800" b="1" dirty="0"/>
          </a:p>
          <a:p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58007EF-6FE0-C34B-EB8A-750D5CD275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0590" y="6384180"/>
            <a:ext cx="3897008" cy="5164204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AB5F578E-678C-29FA-2A29-6746D15BE2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16232" y="6312218"/>
            <a:ext cx="4115198" cy="2772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193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2025-06-26T10:03:42Z</dcterms:created>
  <dcterms:modified xsi:type="dcterms:W3CDTF">2025-07-03T06:20:12Z</dcterms:modified>
</cp:coreProperties>
</file>