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84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1924" y="3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水素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800" b="1" i="0" dirty="0">
                <a:solidFill>
                  <a:srgbClr val="1A1C1E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水素で、もしもの時も</a:t>
            </a:r>
            <a:endParaRPr lang="en-US" altLang="ja-JP" sz="4800" b="1" i="0" dirty="0">
              <a:solidFill>
                <a:srgbClr val="1A1C1E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800" b="1" i="0" dirty="0">
                <a:solidFill>
                  <a:srgbClr val="1A1C1E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電力供給可能な非常用電源</a:t>
            </a:r>
            <a:endParaRPr kumimoji="1"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i="0" dirty="0">
                <a:solidFill>
                  <a:srgbClr val="1A1C1E"/>
                </a:solidFill>
                <a:effectLst/>
                <a:latin typeface="Google Sans Text"/>
              </a:rPr>
              <a:t>ケィ・マック株式会社は、高品質な製品とサービスで、住宅・非住宅分野の空間作りをサポートするリーディングカンパニーです。顧客ニーズに応じたカスタマイズで、快適で機能的な空間と持続可能な社会を実現します。 </a:t>
            </a:r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463117" y="8954843"/>
            <a:ext cx="90566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i="0" dirty="0" err="1">
                <a:solidFill>
                  <a:srgbClr val="1A1C1E"/>
                </a:solidFill>
                <a:effectLst/>
                <a:latin typeface="Google Sans Text"/>
              </a:rPr>
              <a:t>Hydrofty</a:t>
            </a:r>
            <a:r>
              <a:rPr lang="ja-JP" altLang="en-US" sz="2800" b="1" i="0" dirty="0">
                <a:solidFill>
                  <a:srgbClr val="1A1C1E"/>
                </a:solidFill>
                <a:effectLst/>
                <a:latin typeface="Google Sans Text"/>
              </a:rPr>
              <a:t>は、燃料電池（水素発電）と蓄電池を組み合わせた可搬型エネルギーシステムです。災害時には、外部電源が途絶えても水素燃料電池が起動し、速やかに電力を供給。避難所などの拠点において、照明、情報通信機器、医療機器などの電力需要を支え、安全・安心な避難生活をサポートします。</a:t>
            </a:r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21017" y="2619268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ケィ・マック株式会社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375648" y="3570489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大阪市淀川区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13227" y="12307041"/>
            <a:ext cx="5722716" cy="273530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令和７年５月１日時点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8354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i="0" dirty="0" err="1">
                <a:solidFill>
                  <a:srgbClr val="1A1C1E"/>
                </a:solidFill>
                <a:effectLst/>
                <a:latin typeface="Google Sans Text"/>
              </a:rPr>
              <a:t>Hydrofty</a:t>
            </a:r>
            <a:r>
              <a:rPr lang="ja-JP" altLang="en-US" sz="2400" b="1" i="0" dirty="0">
                <a:solidFill>
                  <a:srgbClr val="1A1C1E"/>
                </a:solidFill>
                <a:effectLst/>
                <a:latin typeface="Google Sans Text"/>
              </a:rPr>
              <a:t>は、静音に優れ屋内利用が可能。災害時の避難所での電力供給に加え、イベントや工事現場など、電源がない場所での非常用電源として活用でき、持続可能な社会と地域防災に貢献します。</a:t>
            </a:r>
            <a:endParaRPr kumimoji="1" lang="en-US" altLang="ja-JP" sz="24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FDEC2DA0-1F96-66F3-2156-B40D5888D8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1052" y="6351202"/>
            <a:ext cx="2821080" cy="2313018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784D6D6F-E081-9B07-9C10-A548A3FEAC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017" y="6224493"/>
            <a:ext cx="5326647" cy="274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326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259</Words>
  <Application>Microsoft Office PowerPoint</Application>
  <PresentationFormat>ユーザー設定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Google Sans Text</vt:lpstr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2025-06-26T09:55:44Z</dcterms:created>
  <dcterms:modified xsi:type="dcterms:W3CDTF">2025-07-03T06:06:31Z</dcterms:modified>
</cp:coreProperties>
</file>