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5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924" y="16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リサイ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クル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豊かな暮らしを実現する</a:t>
            </a:r>
            <a:endParaRPr kumimoji="1" lang="en-US" altLang="ja-JP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生活排水リサイクルシステム「</a:t>
            </a:r>
            <a:r>
              <a:rPr kumimoji="1"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DMR</a:t>
            </a:r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関西化工は、</a:t>
            </a:r>
            <a:r>
              <a:rPr lang="en-US" altLang="ja-JP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40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年以上にわたり、排水処理に関連した製品を開発・販売してきました。長年培ってきた技術を元に「</a:t>
            </a:r>
            <a:r>
              <a:rPr lang="en-US" altLang="ja-JP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DMR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」は開発されました。現在はインドでのビジネスパートナー企業の協力のもと、農村部に設置し、実証試験を継続しております。</a:t>
            </a:r>
            <a:endParaRPr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2099681" y="9556287"/>
            <a:ext cx="735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生活雑排水を電気を用いず、嫌気性の微生物の働きを最大限に引き出すことで水を浄化します。また、汚泥は堆肥化して肥料に、</a:t>
            </a:r>
            <a:r>
              <a:rPr kumimoji="1" lang="ja-JP" altLang="en-US" sz="2800" b="1"/>
              <a:t>処理水は灌漑</a:t>
            </a:r>
            <a:r>
              <a:rPr kumimoji="1" lang="ja-JP" altLang="en-US" sz="2800" b="1" dirty="0"/>
              <a:t>用水として利用することで、作物の生育を促進します。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関西化工株式会社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吹田市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/>
              <a:t>令和７年６月２７日時点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・インドでの実績をもとに、各国におけるパートナー企業と共にグローバルサウス諸国への導入につなげていきます。</a:t>
            </a:r>
            <a:endParaRPr kumimoji="1" lang="en-US" altLang="ja-JP" sz="2800" b="1" dirty="0"/>
          </a:p>
          <a:p>
            <a:endParaRPr kumimoji="1" lang="en-US" altLang="ja-JP" sz="2800" b="1" dirty="0"/>
          </a:p>
          <a:p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3E67F32-3607-EAF9-51E9-5D95A5DB45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74" t="19425" r="20559" b="22495"/>
          <a:stretch>
            <a:fillRect/>
          </a:stretch>
        </p:blipFill>
        <p:spPr>
          <a:xfrm>
            <a:off x="5149521" y="6521366"/>
            <a:ext cx="5087764" cy="25273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BBF3860-BC56-095C-9318-ACD81EEDCE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025" t="9889" r="5924" b="30187"/>
          <a:stretch>
            <a:fillRect/>
          </a:stretch>
        </p:blipFill>
        <p:spPr>
          <a:xfrm>
            <a:off x="1553037" y="6362428"/>
            <a:ext cx="3254669" cy="27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</Words>
  <Application>Microsoft Office PowerPoint</Application>
  <PresentationFormat>ユーザー設定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Montserrat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2025-07-01T02:55:52Z</dcterms:created>
  <dcterms:modified xsi:type="dcterms:W3CDTF">2025-07-03T06:21:34Z</dcterms:modified>
</cp:coreProperties>
</file>