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2" r:id="rId2"/>
  </p:sldIdLst>
  <p:sldSz cx="10691813" cy="1511935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5" d="100"/>
          <a:sy n="35" d="100"/>
        </p:scale>
        <p:origin x="1152"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物理吸着を利用した排ガスからの</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回収と装置パッケージ化</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solidFill>
                  <a:srgbClr val="333333"/>
                </a:solidFill>
                <a:latin typeface="Montserrat" panose="00000500000000000000" pitchFamily="2" charset="0"/>
              </a:rPr>
              <a:t>医療機器メーカーですが、物理吸着を利用して空気中から酸素や窒素を取り出すガス発生装置の設計・製作・保守を行っています。これら装置のパッケージ化（コンテナへの組込み）ができることから、</a:t>
            </a:r>
            <a:r>
              <a:rPr kumimoji="1" lang="en-US" altLang="ja-JP" sz="2400" b="1" dirty="0">
                <a:solidFill>
                  <a:srgbClr val="333333"/>
                </a:solidFill>
                <a:latin typeface="Montserrat" panose="00000500000000000000" pitchFamily="2" charset="0"/>
              </a:rPr>
              <a:t>CO2</a:t>
            </a:r>
            <a:r>
              <a:rPr kumimoji="1" lang="ja-JP" altLang="en-US" sz="2400" b="1" dirty="0">
                <a:solidFill>
                  <a:srgbClr val="333333"/>
                </a:solidFill>
                <a:latin typeface="Montserrat" panose="00000500000000000000" pitchFamily="2" charset="0"/>
              </a:rPr>
              <a:t>回収装置のコンテナへの組込みに取り組んでいます。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6" y="8954843"/>
            <a:ext cx="8851729" cy="2677656"/>
          </a:xfrm>
          <a:prstGeom prst="rect">
            <a:avLst/>
          </a:prstGeom>
          <a:noFill/>
        </p:spPr>
        <p:txBody>
          <a:bodyPr wrap="square" rtlCol="0">
            <a:spAutoFit/>
          </a:bodyPr>
          <a:lstStyle/>
          <a:p>
            <a:r>
              <a:rPr kumimoji="1" lang="en-US" altLang="ja-JP" sz="2800" b="1" dirty="0"/>
              <a:t>【</a:t>
            </a:r>
            <a:r>
              <a:rPr kumimoji="1" lang="ja-JP" altLang="en-US" sz="2800" b="1" dirty="0"/>
              <a:t>特長</a:t>
            </a:r>
            <a:r>
              <a:rPr kumimoji="1" lang="en-US" altLang="ja-JP" sz="2800" b="1" dirty="0"/>
              <a:t>】</a:t>
            </a:r>
          </a:p>
          <a:p>
            <a:r>
              <a:rPr kumimoji="1" lang="ja-JP" altLang="en-US" sz="2800" b="1" dirty="0"/>
              <a:t>　・装置本体、圧力容器、配管、電気制御・ソフト等</a:t>
            </a:r>
            <a:endParaRPr kumimoji="1" lang="en-US" altLang="ja-JP" sz="2800" b="1" dirty="0"/>
          </a:p>
          <a:p>
            <a:r>
              <a:rPr kumimoji="1" lang="ja-JP" altLang="en-US" sz="2800" b="1" dirty="0"/>
              <a:t>　　コンテナ組込みに関わる設計が可能。</a:t>
            </a:r>
            <a:endParaRPr kumimoji="1" lang="en-US" altLang="ja-JP" sz="2800" b="1" dirty="0"/>
          </a:p>
          <a:p>
            <a:r>
              <a:rPr kumimoji="1" lang="ja-JP" altLang="en-US" sz="2800" b="1" dirty="0"/>
              <a:t>　・コンテナと床が分離可能で機器据え付けが容易。</a:t>
            </a:r>
            <a:endParaRPr kumimoji="1" lang="en-US" altLang="ja-JP" sz="2800" b="1" dirty="0"/>
          </a:p>
          <a:p>
            <a:r>
              <a:rPr kumimoji="1" lang="ja-JP" altLang="en-US" sz="2800" b="1" dirty="0"/>
              <a:t>　・コンテナ含め、装置性能調整、品質検査も可能</a:t>
            </a:r>
            <a:endParaRPr kumimoji="1" lang="en-US" altLang="ja-JP" sz="2800" b="1" dirty="0"/>
          </a:p>
          <a:p>
            <a:r>
              <a:rPr kumimoji="1" lang="ja-JP" altLang="en-US" sz="2800" b="1" dirty="0"/>
              <a:t>　　であることから、お客様のご負担を軽減。</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山陽電子工業株式会社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岡山県岡山市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令和７年７月１８日時点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a:t>
            </a:r>
            <a:r>
              <a:rPr kumimoji="1" lang="en-US" altLang="ja-JP" sz="2800" b="1" dirty="0"/>
              <a:t>CO2</a:t>
            </a:r>
            <a:r>
              <a:rPr kumimoji="1" lang="ja-JP" altLang="en-US" sz="2800" b="1" dirty="0"/>
              <a:t>回収装置に限らず、水素、</a:t>
            </a:r>
            <a:endParaRPr kumimoji="1" lang="en-US" altLang="ja-JP" sz="2800" b="1" dirty="0"/>
          </a:p>
          <a:p>
            <a:r>
              <a:rPr kumimoji="1" lang="ja-JP" altLang="en-US" sz="2800" b="1" dirty="0"/>
              <a:t>　メタン生成装置にも応用可能。</a:t>
            </a:r>
            <a:endParaRPr kumimoji="1" lang="en-US" altLang="ja-JP" sz="2800" b="1" dirty="0"/>
          </a:p>
          <a:p>
            <a:r>
              <a:rPr kumimoji="1" lang="ja-JP" altLang="en-US" sz="2800" b="1" dirty="0"/>
              <a:t>・可搬型なので海外輸出も視野に</a:t>
            </a:r>
            <a:endParaRPr kumimoji="1" lang="en-US" altLang="ja-JP" sz="2800" b="1" dirty="0"/>
          </a:p>
          <a:p>
            <a:r>
              <a:rPr kumimoji="1" lang="ja-JP" altLang="en-US" sz="2800" b="1" dirty="0"/>
              <a:t>　入れることが可能。</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427AC222-D046-7E14-1D23-5C0A88528235}"/>
              </a:ext>
            </a:extLst>
          </p:cNvPr>
          <p:cNvPicPr>
            <a:picLocks noChangeAspect="1"/>
          </p:cNvPicPr>
          <p:nvPr/>
        </p:nvPicPr>
        <p:blipFill>
          <a:blip r:embed="rId3"/>
          <a:stretch>
            <a:fillRect/>
          </a:stretch>
        </p:blipFill>
        <p:spPr>
          <a:xfrm>
            <a:off x="1621017" y="6265164"/>
            <a:ext cx="3285491" cy="2455708"/>
          </a:xfrm>
          <a:prstGeom prst="rect">
            <a:avLst/>
          </a:prstGeom>
        </p:spPr>
      </p:pic>
      <p:pic>
        <p:nvPicPr>
          <p:cNvPr id="3" name="図 2">
            <a:extLst>
              <a:ext uri="{FF2B5EF4-FFF2-40B4-BE49-F238E27FC236}">
                <a16:creationId xmlns:a16="http://schemas.microsoft.com/office/drawing/2014/main" id="{580FBCF0-20F5-1DE7-6409-9BF50B444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978" y="6278840"/>
            <a:ext cx="3256042" cy="2442032"/>
          </a:xfrm>
          <a:prstGeom prst="rect">
            <a:avLst/>
          </a:prstGeom>
        </p:spPr>
      </p:pic>
    </p:spTree>
    <p:extLst>
      <p:ext uri="{BB962C8B-B14F-4D97-AF65-F5344CB8AC3E}">
        <p14:creationId xmlns:p14="http://schemas.microsoft.com/office/powerpoint/2010/main" val="839201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Words>
  <Application>Microsoft Office PowerPoint</Application>
  <PresentationFormat>ユーザー設定</PresentationFormat>
  <Paragraphs>33</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Arial</vt:lpstr>
      <vt:lpstr>Calibri</vt:lpstr>
      <vt:lpstr>Calibri Light</vt:lpstr>
      <vt:lpstr>Montserrat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2025-07-24T10:46:52Z</dcterms:created>
  <dcterms:modified xsi:type="dcterms:W3CDTF">2025-07-24T10:46:59Z</dcterms:modified>
</cp:coreProperties>
</file>