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2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FF"/>
    <a:srgbClr val="FBA3FF"/>
    <a:srgbClr val="B7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2224" y="60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24047" y="601133"/>
            <a:ext cx="1412400" cy="17821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/>
              <a:t>CO2</a:t>
            </a:r>
          </a:p>
          <a:p>
            <a:pPr algn="ctr"/>
            <a:r>
              <a:rPr kumimoji="1" lang="ja-JP" altLang="en-US" sz="2800" b="1" dirty="0"/>
              <a:t>回収</a:t>
            </a:r>
            <a:endParaRPr kumimoji="1" lang="en-US" altLang="ja-JP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CO2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吸収剤の開発・導入を加速する実用性能評価サービス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KRI</a:t>
            </a:r>
            <a:r>
              <a:rPr kumimoji="1" lang="ja-JP" altLang="en-US" sz="2400" b="1" dirty="0"/>
              <a:t>は研究・調査・評価試験のアウトソーシング企業です。</a:t>
            </a:r>
            <a:r>
              <a:rPr kumimoji="1" lang="en-US" altLang="ja-JP" sz="2400" b="1" dirty="0"/>
              <a:t>CO2</a:t>
            </a:r>
            <a:r>
              <a:rPr kumimoji="1" lang="ja-JP" altLang="en-US" sz="2400" b="1" dirty="0"/>
              <a:t>の回収から燃料・化学品への触媒変換、炭素固定までを取扱う</a:t>
            </a:r>
            <a:r>
              <a:rPr kumimoji="1" lang="en-US" altLang="ja-JP" sz="2400" b="1" dirty="0"/>
              <a:t>CCUS</a:t>
            </a:r>
            <a:r>
              <a:rPr kumimoji="1" lang="ja-JP" altLang="en-US" sz="2400" b="1" dirty="0"/>
              <a:t>技術において、実験室スケールの評価試験から実証スケールの設計・経済性評価まで、要素技術の社会実装に貢献いたします。</a:t>
            </a:r>
            <a:endParaRPr kumimoji="1"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384153" y="9050539"/>
            <a:ext cx="50756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大気中から</a:t>
            </a:r>
            <a:r>
              <a:rPr kumimoji="1" lang="en-US" altLang="ja-JP" sz="2800" b="1" dirty="0"/>
              <a:t>CO2</a:t>
            </a:r>
            <a:r>
              <a:rPr kumimoji="1" lang="ja-JP" altLang="en-US" sz="2800" b="1" dirty="0"/>
              <a:t>を回収する</a:t>
            </a:r>
            <a:r>
              <a:rPr kumimoji="1" lang="en-US" altLang="ja-JP" sz="2800" b="1" dirty="0"/>
              <a:t>DAC</a:t>
            </a:r>
            <a:r>
              <a:rPr kumimoji="1" lang="ja-JP" altLang="en-US" sz="2800" b="1" dirty="0"/>
              <a:t>技術向けの固体吸収剤を、小規模ながら実用条件で性能評価する技術を確立しています。ほかにも分離膜や液体吸収法など様々な</a:t>
            </a:r>
            <a:r>
              <a:rPr kumimoji="1" lang="en-US" altLang="ja-JP" sz="2800" b="1" dirty="0"/>
              <a:t>CO2</a:t>
            </a:r>
            <a:r>
              <a:rPr kumimoji="1" lang="ja-JP" altLang="en-US" sz="2800" b="1" dirty="0"/>
              <a:t>回収技術の評価実績を有しています。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株式会社ＫＲＩ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26089"/>
            <a:ext cx="7009004" cy="57526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本社：京都市下京区、大阪拠点：大阪市此花区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/>
              <a:t>令和</a:t>
            </a:r>
            <a:r>
              <a:rPr kumimoji="1" lang="ja-JP" altLang="en-US" sz="2000" dirty="0"/>
              <a:t>８</a:t>
            </a:r>
            <a:r>
              <a:rPr kumimoji="1" lang="ja-JP" altLang="en-US" sz="2000"/>
              <a:t>年</a:t>
            </a:r>
            <a:r>
              <a:rPr kumimoji="1" lang="ja-JP" altLang="en-US" sz="2000" dirty="0"/>
              <a:t>６月５日時点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・高度な評価技術で</a:t>
            </a:r>
            <a:r>
              <a:rPr kumimoji="1" lang="en-US" altLang="ja-JP" sz="2800" b="1" dirty="0"/>
              <a:t>CO2</a:t>
            </a:r>
            <a:r>
              <a:rPr kumimoji="1" lang="ja-JP" altLang="en-US" sz="2800" b="1" dirty="0"/>
              <a:t>固体吸収剤の研究開発を</a:t>
            </a:r>
            <a:r>
              <a:rPr kumimoji="1" lang="ja-JP" altLang="en-US" sz="2800" b="1"/>
              <a:t>加速します。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</a:t>
            </a:r>
            <a:r>
              <a:rPr kumimoji="1" lang="en-US" altLang="ja-JP" sz="2800" b="1" dirty="0"/>
              <a:t>CO2</a:t>
            </a:r>
            <a:r>
              <a:rPr kumimoji="1" lang="ja-JP" altLang="en-US" sz="2800" b="1" dirty="0"/>
              <a:t>回収技術の導入を、実証試験やフィジビリティスタディを通じてお手伝いします。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70900AD-81FA-DE38-2170-3D276503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362" y="8707580"/>
            <a:ext cx="3862151" cy="27861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 descr="屋内, テーブル, コンピュータ, 机 が含まれている画像&#10;&#10;自動的に生成された説明">
            <a:extLst>
              <a:ext uri="{FF2B5EF4-FFF2-40B4-BE49-F238E27FC236}">
                <a16:creationId xmlns:a16="http://schemas.microsoft.com/office/drawing/2014/main" id="{8DE1F2FE-ED85-F2DF-920A-1946519D95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646" y="6177169"/>
            <a:ext cx="3062589" cy="242296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7060337" y="11639170"/>
            <a:ext cx="28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評価試験装置の図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6D49A1F-D443-417D-FEAA-237321C5B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154" y="6139296"/>
            <a:ext cx="5745410" cy="247523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C27B78-665D-DA50-DD79-FF7B84AEA1DD}"/>
              </a:ext>
            </a:extLst>
          </p:cNvPr>
          <p:cNvSpPr txBox="1"/>
          <p:nvPr/>
        </p:nvSpPr>
        <p:spPr>
          <a:xfrm>
            <a:off x="2283532" y="8637566"/>
            <a:ext cx="28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DAC</a:t>
            </a:r>
            <a:r>
              <a:rPr kumimoji="1" lang="ja-JP" altLang="en-US" dirty="0"/>
              <a:t>プロセスのイメージ</a:t>
            </a:r>
          </a:p>
        </p:txBody>
      </p:sp>
    </p:spTree>
    <p:extLst>
      <p:ext uri="{BB962C8B-B14F-4D97-AF65-F5344CB8AC3E}">
        <p14:creationId xmlns:p14="http://schemas.microsoft.com/office/powerpoint/2010/main" val="8392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244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Montserrat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2026-06-05T01:54:55Z</dcterms:created>
  <dcterms:modified xsi:type="dcterms:W3CDTF">2026-06-05T01:55:00Z</dcterms:modified>
</cp:coreProperties>
</file>