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2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 showGuides="1">
      <p:cViewPr varScale="1">
        <p:scale>
          <a:sx n="35" d="100"/>
          <a:sy n="35" d="100"/>
        </p:scale>
        <p:origin x="2244" y="52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24047" y="601133"/>
            <a:ext cx="1412400" cy="178215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/>
              <a:t>CO2</a:t>
            </a:r>
          </a:p>
          <a:p>
            <a:pPr algn="ctr"/>
            <a:r>
              <a:rPr kumimoji="1" lang="ja-JP" altLang="en-US" sz="2800" b="1" dirty="0"/>
              <a:t>回収</a:t>
            </a:r>
            <a:endParaRPr kumimoji="1" lang="en-US" altLang="ja-JP" sz="28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653700" y="676906"/>
            <a:ext cx="88660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化学吸収法に関わる</a:t>
            </a:r>
            <a:r>
              <a:rPr kumimoji="1" lang="ja-JP" altLang="en-US" sz="4800" b="1">
                <a:latin typeface="Meiryo UI" panose="020B0604030504040204" pitchFamily="50" charset="-128"/>
                <a:ea typeface="Meiryo UI" panose="020B0604030504040204" pitchFamily="50" charset="-128"/>
              </a:rPr>
              <a:t>アミン類の</a:t>
            </a:r>
            <a:endParaRPr kumimoji="1" lang="en-US" altLang="ja-JP" sz="4800" b="1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>
                <a:latin typeface="Meiryo UI" panose="020B0604030504040204" pitchFamily="50" charset="-128"/>
                <a:ea typeface="Meiryo UI" panose="020B0604030504040204" pitchFamily="50" charset="-128"/>
              </a:rPr>
              <a:t>測定</a:t>
            </a: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・分析及び受託試験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>
            <a:spLocks/>
          </p:cNvSpPr>
          <p:nvPr/>
        </p:nvSpPr>
        <p:spPr>
          <a:xfrm>
            <a:off x="1463117" y="4294717"/>
            <a:ext cx="9000000" cy="16200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just"/>
            <a:r>
              <a:rPr kumimoji="1" lang="ja-JP" altLang="en-US" sz="2400" b="1" dirty="0"/>
              <a:t>中外テクノス株式会社は、</a:t>
            </a:r>
            <a:r>
              <a:rPr kumimoji="1"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1953</a:t>
            </a:r>
            <a:r>
              <a:rPr lang="ja-JP" altLang="en-US" sz="24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年の創業以来、環境調査・分析・測定からシミュレーション・遠隔モニタリングまで幅広く技術サービスを提供する会社です。この技術を活かし</a:t>
            </a:r>
            <a:r>
              <a:rPr lang="ja-JP" altLang="en-US" sz="2400" b="1" i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、</a:t>
            </a:r>
            <a:r>
              <a:rPr lang="en-US" altLang="ja-JP" sz="2400" b="1" i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CO</a:t>
            </a:r>
            <a:r>
              <a:rPr lang="ja-JP" altLang="en-US" sz="2400" b="1" i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₂回収</a:t>
            </a:r>
            <a:r>
              <a:rPr lang="ja-JP" altLang="en-US" sz="24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に使用されるアミン吸収液の定量や</a:t>
            </a:r>
            <a:r>
              <a:rPr lang="ja-JP" altLang="en-US" sz="2400" b="1" i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受託研究などを行っています</a:t>
            </a:r>
            <a:r>
              <a:rPr lang="ja-JP" altLang="en-US" sz="2400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。</a:t>
            </a:r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pPr algn="just"/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8ADCD66-071B-4168-8336-81C001AD3B40}"/>
              </a:ext>
            </a:extLst>
          </p:cNvPr>
          <p:cNvSpPr txBox="1"/>
          <p:nvPr/>
        </p:nvSpPr>
        <p:spPr>
          <a:xfrm>
            <a:off x="1433751" y="6172802"/>
            <a:ext cx="4889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/>
              <a:t>アミン類の測定・分析</a:t>
            </a:r>
            <a:endParaRPr kumimoji="1" lang="ja-JP" altLang="en-US" sz="32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606501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中外テクノス株式会社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26089"/>
            <a:ext cx="7009004" cy="57526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694072" y="3492842"/>
            <a:ext cx="699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/>
              <a:t>令和８年８月５日</a:t>
            </a:r>
            <a:r>
              <a:rPr kumimoji="1" lang="ja-JP" altLang="en-US" sz="2000" dirty="0"/>
              <a:t>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330061" y="13011421"/>
            <a:ext cx="55350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・新技術の実証や高度なデータ評価を必要となするメーカー・エンジニアリング企業・研究機関など産・官・学との連携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5AC3A15E-AD9A-F402-C690-0FC973157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879" y="8652591"/>
            <a:ext cx="3914835" cy="3104871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D1A24B5-9EA8-D31E-156F-67DDC3D08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08461" y="6198296"/>
            <a:ext cx="3912039" cy="2079818"/>
          </a:xfrm>
          <a:prstGeom prst="rect">
            <a:avLst/>
          </a:prstGeom>
        </p:spPr>
      </p:pic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5F17238-D696-CB75-6160-C3A65AD963A1}"/>
              </a:ext>
            </a:extLst>
          </p:cNvPr>
          <p:cNvSpPr txBox="1"/>
          <p:nvPr/>
        </p:nvSpPr>
        <p:spPr>
          <a:xfrm>
            <a:off x="1427552" y="6767672"/>
            <a:ext cx="505154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500" b="1">
                <a:latin typeface="+mn-ea"/>
              </a:rPr>
              <a:t>LC-MS/MS</a:t>
            </a:r>
            <a:r>
              <a:rPr kumimoji="1" lang="ja-JP" altLang="en-US" sz="2500" b="1">
                <a:latin typeface="+mn-ea"/>
              </a:rPr>
              <a:t>等を用いて、アミン類および副生成物の定性・定量分析を実施します。高感度・迅速分析により、</a:t>
            </a:r>
            <a:r>
              <a:rPr kumimoji="1" lang="en-US" altLang="ja-JP" sz="2500" b="1">
                <a:latin typeface="+mn-ea"/>
              </a:rPr>
              <a:t>CO₂</a:t>
            </a:r>
            <a:r>
              <a:rPr kumimoji="1" lang="ja-JP" altLang="en-US" sz="2500" b="1">
                <a:latin typeface="+mn-ea"/>
              </a:rPr>
              <a:t>回収プロセスの性能評価や吸収液の劣化評価を支援します。</a:t>
            </a:r>
            <a:endParaRPr kumimoji="1" lang="ja-JP" altLang="en-US" sz="2500" b="1" dirty="0">
              <a:latin typeface="+mn-ea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AF49EA23-CD94-9BDE-085D-EB20417140B0}"/>
              </a:ext>
            </a:extLst>
          </p:cNvPr>
          <p:cNvSpPr txBox="1"/>
          <p:nvPr/>
        </p:nvSpPr>
        <p:spPr>
          <a:xfrm>
            <a:off x="6519389" y="11826927"/>
            <a:ext cx="3018330" cy="2464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zh-TW" altLang="en-US" sz="16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模擬試験装置例</a:t>
            </a:r>
            <a:endParaRPr kumimoji="1" lang="ja-JP" altLang="en-US" sz="16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98054E02-61BD-CD03-482B-EC4FD18B464A}"/>
              </a:ext>
            </a:extLst>
          </p:cNvPr>
          <p:cNvSpPr txBox="1"/>
          <p:nvPr/>
        </p:nvSpPr>
        <p:spPr>
          <a:xfrm>
            <a:off x="6519389" y="8323138"/>
            <a:ext cx="31664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zh-TW" sz="1600" b="1">
                <a:latin typeface="游ゴシック" panose="020B0400000000000000" pitchFamily="50" charset="-128"/>
                <a:ea typeface="游ゴシック" panose="020B0400000000000000" pitchFamily="50" charset="-128"/>
              </a:rPr>
              <a:t>LC-MS/MS</a:t>
            </a:r>
            <a:endParaRPr kumimoji="1" lang="ja-JP" altLang="en-US" sz="1600" b="1" dirty="0">
              <a:latin typeface="游ゴシック" panose="020B0400000000000000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ED571BCC-D548-9AF2-3DC5-D937226602A9}"/>
              </a:ext>
            </a:extLst>
          </p:cNvPr>
          <p:cNvSpPr txBox="1"/>
          <p:nvPr/>
        </p:nvSpPr>
        <p:spPr>
          <a:xfrm>
            <a:off x="1463117" y="9324189"/>
            <a:ext cx="52358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/>
              <a:t>アミン吸収法に関する</a:t>
            </a:r>
            <a:endParaRPr kumimoji="1" lang="en-US" altLang="ja-JP" sz="3200" b="1"/>
          </a:p>
          <a:p>
            <a:r>
              <a:rPr kumimoji="1" lang="ja-JP" altLang="en-US" sz="3200" b="1"/>
              <a:t>受託試験</a:t>
            </a:r>
            <a:endParaRPr kumimoji="1" lang="ja-JP" altLang="en-US" sz="3200" b="1" dirty="0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F3331942-70C0-41B2-D8E0-8D65E90CAC87}"/>
              </a:ext>
            </a:extLst>
          </p:cNvPr>
          <p:cNvSpPr txBox="1"/>
          <p:nvPr/>
        </p:nvSpPr>
        <p:spPr>
          <a:xfrm>
            <a:off x="1456917" y="10407311"/>
            <a:ext cx="50515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500" b="1">
                <a:latin typeface="+mn-ea"/>
              </a:rPr>
              <a:t>専用試験設備を用いて、</a:t>
            </a:r>
            <a:r>
              <a:rPr kumimoji="1" lang="en-US" altLang="ja-JP" sz="2500" b="1">
                <a:latin typeface="+mn-ea"/>
              </a:rPr>
              <a:t>CO₂</a:t>
            </a:r>
            <a:r>
              <a:rPr kumimoji="1" lang="ja-JP" altLang="en-US" sz="2500" b="1">
                <a:latin typeface="+mn-ea"/>
              </a:rPr>
              <a:t>吸収液の性能評価や経時劣化試験を行います。</a:t>
            </a:r>
            <a:r>
              <a:rPr kumimoji="1" lang="en-US" altLang="ja-JP" sz="2500" b="1">
                <a:latin typeface="+mn-ea"/>
              </a:rPr>
              <a:t>CO₂</a:t>
            </a:r>
            <a:r>
              <a:rPr kumimoji="1" lang="ja-JP" altLang="en-US" sz="2500" b="1">
                <a:latin typeface="+mn-ea"/>
              </a:rPr>
              <a:t>回収プロセスの最適化や技術開発を支援します。</a:t>
            </a:r>
            <a:endParaRPr kumimoji="1" lang="ja-JP" altLang="en-US" sz="25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3920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266</Words>
  <Application>Microsoft Office PowerPoint</Application>
  <PresentationFormat>ユーザー設定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2026-08-05T04:03:54Z</dcterms:created>
  <dcterms:modified xsi:type="dcterms:W3CDTF">2026-08-05T04:03:59Z</dcterms:modified>
</cp:coreProperties>
</file>