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520A49-CA84-422F-88F4-F717D94E649B}" v="4" dt="2025-10-22T08:18:25.3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25" d="100"/>
          <a:sy n="25" d="100"/>
        </p:scale>
        <p:origin x="1480" y="216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74F68-786B-4633-B573-93F60F1AFAEA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332CEC-D7C0-4D8B-AB7E-FC48DC38D0E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093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2025/11/17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24047" y="601133"/>
            <a:ext cx="1412400" cy="17821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/>
              <a:t>CO2</a:t>
            </a:r>
          </a:p>
          <a:p>
            <a:pPr algn="ctr"/>
            <a:r>
              <a:rPr kumimoji="1" lang="ja-JP" altLang="en-US" sz="2800" b="1" dirty="0"/>
              <a:t>回収</a:t>
            </a:r>
            <a:endParaRPr kumimoji="1" lang="en-US" altLang="ja-JP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バイオ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MOF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を混ぜて作れる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</a:t>
            </a:r>
            <a:r>
              <a:rPr kumimoji="1" lang="en-US" altLang="ja-JP" sz="4800" b="1" baseline="-25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吸収プラスチックの提案</a:t>
            </a:r>
            <a:endParaRPr kumimoji="1" lang="en-US" altLang="ja-JP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ノーベル化学賞受賞の</a:t>
            </a:r>
            <a:r>
              <a:rPr kumimoji="1" lang="en-US" altLang="ja-JP" sz="2400" b="1" dirty="0"/>
              <a:t>MOF</a:t>
            </a:r>
            <a:r>
              <a:rPr kumimoji="1" lang="ja-JP" altLang="en-US" sz="2400" b="1" dirty="0"/>
              <a:t>材料の一種、バイオ</a:t>
            </a:r>
            <a:r>
              <a:rPr kumimoji="1" lang="en-US" altLang="ja-JP" sz="2400" b="1" dirty="0"/>
              <a:t>MOF</a:t>
            </a:r>
            <a:r>
              <a:rPr kumimoji="1" lang="ja-JP" altLang="en-US" sz="2400" b="1" dirty="0"/>
              <a:t>素材“美環（びのわ）”を開発・製造販売。プラスチックに混ぜて使うことで、</a:t>
            </a:r>
            <a:r>
              <a:rPr kumimoji="1" lang="en-US" altLang="ja-JP" sz="2400" b="1" dirty="0"/>
              <a:t>CO₂</a:t>
            </a:r>
            <a:r>
              <a:rPr kumimoji="1" lang="ja-JP" altLang="en-US" sz="2400" b="1" dirty="0"/>
              <a:t>を吸収・固定する“</a:t>
            </a:r>
            <a:r>
              <a:rPr kumimoji="1" lang="en-US" altLang="ja-JP" sz="2400" b="1" dirty="0"/>
              <a:t>DAC</a:t>
            </a:r>
            <a:r>
              <a:rPr kumimoji="1" lang="ja-JP" altLang="en-US" sz="2400" b="1" dirty="0"/>
              <a:t>プラ</a:t>
            </a:r>
            <a:r>
              <a:rPr kumimoji="1" lang="en-US" altLang="ja-JP" sz="2400" b="1" dirty="0"/>
              <a:t>®”</a:t>
            </a:r>
            <a:r>
              <a:rPr kumimoji="1" lang="ja-JP" altLang="en-US" sz="2400" b="1" dirty="0"/>
              <a:t>を実現します。環境価値と事業価値を両立する新素材を提供するスタートアップです。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8ADCD66-071B-4168-8336-81C001AD3B40}"/>
              </a:ext>
            </a:extLst>
          </p:cNvPr>
          <p:cNvSpPr txBox="1"/>
          <p:nvPr/>
        </p:nvSpPr>
        <p:spPr>
          <a:xfrm>
            <a:off x="1505173" y="10300672"/>
            <a:ext cx="87179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吸収材を添加することで、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排出量を最大</a:t>
            </a:r>
            <a:r>
              <a:rPr kumimoji="1" lang="en-US" altLang="ja-JP" sz="2800" b="1" dirty="0"/>
              <a:t>11</a:t>
            </a:r>
            <a:r>
              <a:rPr kumimoji="1" lang="ja-JP" altLang="en-US" sz="2800" b="1" dirty="0"/>
              <a:t>％削減した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吸収プラスチックを開発。プラスチックの機械強度や意匠性に影響を与えることなく、誰もが環境貢献できる社会を目指しています。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株式会社ベホマル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26089"/>
            <a:ext cx="7009004" cy="57526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滋賀県草津市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令和７年１０月３１日時点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72271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尖った環境商材で差別化したいメーカーの皆様、</a:t>
            </a:r>
            <a:r>
              <a:rPr kumimoji="1" lang="en-US" altLang="ja-JP" sz="2800" b="1" dirty="0"/>
              <a:t>CO₂</a:t>
            </a:r>
            <a:r>
              <a:rPr kumimoji="1" lang="ja-JP" altLang="en-US" sz="2800" b="1" dirty="0"/>
              <a:t>吸収素材“美環”を活用した「世界初」の</a:t>
            </a:r>
            <a:r>
              <a:rPr kumimoji="1" lang="en-US" altLang="ja-JP" sz="2800" b="1" dirty="0"/>
              <a:t>DAC</a:t>
            </a:r>
            <a:r>
              <a:rPr kumimoji="1" lang="ja-JP" altLang="en-US" sz="2800" b="1" dirty="0"/>
              <a:t>プラ</a:t>
            </a:r>
            <a:r>
              <a:rPr kumimoji="1" lang="en-US" altLang="ja-JP" sz="2800" b="1" dirty="0"/>
              <a:t>®</a:t>
            </a:r>
            <a:r>
              <a:rPr kumimoji="1" lang="ja-JP" altLang="en-US" sz="2800" b="1" dirty="0"/>
              <a:t>製品を共に開発しませんか？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E46FF556-D3C4-03FD-81B0-2CA9676D1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1017" y="6278840"/>
            <a:ext cx="8317932" cy="3943998"/>
          </a:xfrm>
          <a:prstGeom prst="rect">
            <a:avLst/>
          </a:prstGeom>
        </p:spPr>
      </p:pic>
      <p:sp>
        <p:nvSpPr>
          <p:cNvPr id="27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219685" y="82218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>
                <a:latin typeface="+mn-ea"/>
              </a:rPr>
              <a:t>おおさかカーボンニュートラルビジネスネットワーク会員企業</a:t>
            </a:r>
          </a:p>
        </p:txBody>
      </p:sp>
    </p:spTree>
    <p:extLst>
      <p:ext uri="{BB962C8B-B14F-4D97-AF65-F5344CB8AC3E}">
        <p14:creationId xmlns:p14="http://schemas.microsoft.com/office/powerpoint/2010/main" val="83920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227</Words>
  <Application>Microsoft Office PowerPoint</Application>
  <PresentationFormat>ユーザー設定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2025-11-04T04:27:04Z</dcterms:created>
  <dcterms:modified xsi:type="dcterms:W3CDTF">2025-11-17T00:35:39Z</dcterms:modified>
</cp:coreProperties>
</file>