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6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-1704" y="-9264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バイオ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ものづくり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612751" y="1070672"/>
            <a:ext cx="870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糖を原料としたバイオ化学品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マイクロバイオファクトリー株式会社は、</a:t>
            </a:r>
            <a:r>
              <a:rPr kumimoji="1"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2018</a:t>
            </a:r>
            <a:r>
              <a:rPr lang="ja-JP" altLang="en-US" sz="2400" b="1" i="0" dirty="0">
                <a:solidFill>
                  <a:srgbClr val="333333"/>
                </a:solidFill>
                <a:effectLst/>
                <a:latin typeface="Montserrat" panose="00000500000000000000" pitchFamily="2" charset="0"/>
              </a:rPr>
              <a:t>年の創業以来、</a:t>
            </a:r>
            <a:endParaRPr lang="en-US" altLang="ja-JP" sz="2400" b="1" i="0" dirty="0">
              <a:solidFill>
                <a:srgbClr val="333333"/>
              </a:solidFill>
              <a:effectLst/>
              <a:latin typeface="Montserrat" panose="00000500000000000000" pitchFamily="2" charset="0"/>
            </a:endParaRPr>
          </a:p>
          <a:p>
            <a:r>
              <a:rPr lang="ja-JP" altLang="en-US" sz="2400" b="1" i="0" dirty="0">
                <a:solidFill>
                  <a:srgbClr val="333333"/>
                </a:solidFill>
                <a:effectLst/>
                <a:latin typeface="Montserrat" panose="00000500000000000000" pitchFamily="2" charset="0"/>
              </a:rPr>
              <a:t>バイオマス由来の糖を原料に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微生物発酵で各種化学品を生産する技術開発をしています。現在はインディゴ染料やナイロン原料、化粧品原料等様々な有用物質の生産開発に取り組んでいます。</a:t>
            </a:r>
            <a:endParaRPr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719324" y="11162617"/>
            <a:ext cx="8125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化学品のバイオものづくりで脱炭素に貢献します。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マイクロバイオファクトリー株式会社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</a:t>
            </a:r>
            <a:r>
              <a:rPr kumimoji="1" lang="ja-JP" altLang="en-US" sz="2000"/>
              <a:t>８年３月１０日</a:t>
            </a:r>
            <a:r>
              <a:rPr kumimoji="1" lang="ja-JP" altLang="en-US" sz="2000" dirty="0"/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FF6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FF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・インディゴ染料の用途開拓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・ヒドロキシチロソールの化粧品　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用途開拓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15" name="Picture 2" descr="Hydroxytyrosol - Wikipedia">
            <a:extLst>
              <a:ext uri="{FF2B5EF4-FFF2-40B4-BE49-F238E27FC236}">
                <a16:creationId xmlns:a16="http://schemas.microsoft.com/office/drawing/2014/main" id="{519B2702-A522-DC47-64C8-01A0CF3E9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0518" y="7491846"/>
            <a:ext cx="3263873" cy="173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6839F16-CA88-35D9-1F41-DCC2D0F2AE05}"/>
              </a:ext>
            </a:extLst>
          </p:cNvPr>
          <p:cNvSpPr txBox="1"/>
          <p:nvPr/>
        </p:nvSpPr>
        <p:spPr>
          <a:xfrm>
            <a:off x="6424519" y="6564611"/>
            <a:ext cx="33711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/>
              <a:t>ヒドロキシチロソール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228169D-6BB9-EF43-A37E-E5C0F091FF49}"/>
              </a:ext>
            </a:extLst>
          </p:cNvPr>
          <p:cNvSpPr txBox="1"/>
          <p:nvPr/>
        </p:nvSpPr>
        <p:spPr>
          <a:xfrm>
            <a:off x="6234511" y="9749206"/>
            <a:ext cx="41868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400" b="1" dirty="0">
                <a:solidFill>
                  <a:schemeClr val="tx1"/>
                </a:solidFill>
              </a:rPr>
              <a:t>■ </a:t>
            </a:r>
            <a:r>
              <a:rPr lang="ja-JP" altLang="en-US" sz="2400" b="1" dirty="0"/>
              <a:t>高機能粘接着剤原料</a:t>
            </a:r>
            <a:endParaRPr lang="en-US" altLang="ja-JP" sz="2400" b="1" dirty="0"/>
          </a:p>
          <a:p>
            <a:r>
              <a:rPr lang="ja-JP" altLang="en-US" sz="2400" b="1" dirty="0"/>
              <a:t>■ 化粧品・健康食品原料</a:t>
            </a:r>
            <a:endParaRPr kumimoji="1" lang="en-US" altLang="ja-JP" sz="2400" b="1" dirty="0">
              <a:solidFill>
                <a:schemeClr val="tx1"/>
              </a:solidFill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F1B7BE26-049F-043C-A624-79A9BD46D39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1763" y="8286894"/>
            <a:ext cx="593923" cy="979004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7989F0D-E436-3DE4-D981-C9D6006C7DA2}"/>
              </a:ext>
            </a:extLst>
          </p:cNvPr>
          <p:cNvSpPr txBox="1"/>
          <p:nvPr/>
        </p:nvSpPr>
        <p:spPr>
          <a:xfrm>
            <a:off x="2190212" y="6604353"/>
            <a:ext cx="33711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/>
              <a:t>インディゴ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AF4923FD-6943-79D4-7333-88728F277D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910" y="8422745"/>
            <a:ext cx="1085773" cy="857963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199DB53-A45A-7B64-10D8-5176B21AECA2}"/>
              </a:ext>
            </a:extLst>
          </p:cNvPr>
          <p:cNvSpPr txBox="1"/>
          <p:nvPr/>
        </p:nvSpPr>
        <p:spPr>
          <a:xfrm>
            <a:off x="2288519" y="9774767"/>
            <a:ext cx="41868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400" b="1" dirty="0">
                <a:solidFill>
                  <a:schemeClr val="tx1"/>
                </a:solidFill>
              </a:rPr>
              <a:t>■ </a:t>
            </a:r>
            <a:r>
              <a:rPr lang="ja-JP" altLang="en-US" sz="2400" b="1" dirty="0"/>
              <a:t>アパレル染料</a:t>
            </a:r>
            <a:endParaRPr kumimoji="1" lang="en-US" altLang="ja-JP" sz="2400" b="1" dirty="0">
              <a:solidFill>
                <a:schemeClr val="tx1"/>
              </a:solidFill>
            </a:endParaRPr>
          </a:p>
        </p:txBody>
      </p:sp>
      <p:pic>
        <p:nvPicPr>
          <p:cNvPr id="23" name="図 22" descr="{{{画像alt1}}}">
            <a:extLst>
              <a:ext uri="{FF2B5EF4-FFF2-40B4-BE49-F238E27FC236}">
                <a16:creationId xmlns:a16="http://schemas.microsoft.com/office/drawing/2014/main" id="{A9523494-8823-3F4D-7216-7263DBEBF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580" y="7356729"/>
            <a:ext cx="2796862" cy="1558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21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172</Words>
  <Application>Microsoft Office PowerPoint</Application>
  <PresentationFormat>ユーザー設定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2026-03-12T00:36:27Z</dcterms:created>
  <dcterms:modified xsi:type="dcterms:W3CDTF">2026-03-16T00:30:16Z</dcterms:modified>
</cp:coreProperties>
</file>