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6"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9FF"/>
    <a:srgbClr val="FBA3FF"/>
    <a:srgbClr val="B70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snapToGrid="0" showGuides="1">
      <p:cViewPr varScale="1">
        <p:scale>
          <a:sx n="36" d="100"/>
          <a:sy n="36" d="100"/>
        </p:scale>
        <p:origin x="2224" y="60"/>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バイオ</a:t>
            </a:r>
            <a:endParaRPr kumimoji="1" lang="en-US" altLang="ja-JP" sz="2800" b="1" dirty="0"/>
          </a:p>
          <a:p>
            <a:pPr algn="ctr"/>
            <a:r>
              <a:rPr kumimoji="1" lang="ja-JP" altLang="en-US" sz="2800" b="1" dirty="0"/>
              <a:t>ものづくり</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バイオものづくりの</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ワンストップサービス</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67219" y="4208626"/>
            <a:ext cx="9229796" cy="1815882"/>
          </a:xfrm>
          <a:prstGeom prst="rect">
            <a:avLst/>
          </a:prstGeom>
          <a:noFill/>
        </p:spPr>
        <p:txBody>
          <a:bodyPr wrap="square" rtlCol="0">
            <a:spAutoFit/>
          </a:bodyPr>
          <a:lstStyle/>
          <a:p>
            <a:r>
              <a:rPr kumimoji="1" lang="en-US" altLang="ja-JP" sz="2800" b="1" dirty="0"/>
              <a:t>KRI</a:t>
            </a:r>
            <a:r>
              <a:rPr kumimoji="1" lang="ja-JP" altLang="en-US" sz="2800" b="1" dirty="0"/>
              <a:t>は研究・調査・評価試験のアウトソーシング企業です。</a:t>
            </a:r>
            <a:endParaRPr kumimoji="1" lang="en-US" altLang="ja-JP" sz="2800" b="1" dirty="0"/>
          </a:p>
          <a:p>
            <a:r>
              <a:rPr kumimoji="1" lang="ja-JP" altLang="en-US" sz="2800" b="1" dirty="0"/>
              <a:t>微生物分離技術、育種技術、評価技術（代謝解析、ゲノム解析など）により、バイオものづくりの社会実装に向けた技術課題解決に取り組んでいます。</a:t>
            </a: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381667" y="6201487"/>
            <a:ext cx="9139147" cy="2246769"/>
          </a:xfrm>
          <a:prstGeom prst="rect">
            <a:avLst/>
          </a:prstGeom>
          <a:noFill/>
        </p:spPr>
        <p:txBody>
          <a:bodyPr wrap="square" rtlCol="0">
            <a:spAutoFit/>
          </a:bodyPr>
          <a:lstStyle/>
          <a:p>
            <a:r>
              <a:rPr kumimoji="1" lang="ja-JP" altLang="en-US" sz="2800" b="1" dirty="0"/>
              <a:t>バイオものづくりに関する市場調査、技術動向調査、微生物分離、微生物育種、培養スケールアップ、微生物センサー、機器分析、データ解析、プロセス開発などバイオものづくりに関連するワンストップサービスを展開してい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株式会社ＫＲＩ</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本社：京都市下京区、大阪拠点：大阪市此花区</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令和８年</a:t>
            </a:r>
            <a:r>
              <a:rPr kumimoji="1" lang="ja-JP" altLang="en-US" sz="2000" dirty="0"/>
              <a:t>６月５日時点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96173"/>
            <a:ext cx="5535033" cy="1384995"/>
          </a:xfrm>
          <a:prstGeom prst="rect">
            <a:avLst/>
          </a:prstGeom>
          <a:noFill/>
        </p:spPr>
        <p:txBody>
          <a:bodyPr wrap="square" rtlCol="0">
            <a:spAutoFit/>
          </a:bodyPr>
          <a:lstStyle/>
          <a:p>
            <a:r>
              <a:rPr kumimoji="1" lang="ja-JP" altLang="en-US" sz="2800" b="1" dirty="0"/>
              <a:t>異業種からバイオものづくり分野への新規参入を、力強くサポートいたします。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2" name="図 1">
            <a:extLst>
              <a:ext uri="{FF2B5EF4-FFF2-40B4-BE49-F238E27FC236}">
                <a16:creationId xmlns:a16="http://schemas.microsoft.com/office/drawing/2014/main" id="{1FC0B386-2685-19F1-9CE4-02BCDD53BA95}"/>
              </a:ext>
            </a:extLst>
          </p:cNvPr>
          <p:cNvPicPr>
            <a:picLocks noChangeAspect="1"/>
          </p:cNvPicPr>
          <p:nvPr/>
        </p:nvPicPr>
        <p:blipFill>
          <a:blip r:embed="rId3"/>
          <a:stretch>
            <a:fillRect/>
          </a:stretch>
        </p:blipFill>
        <p:spPr>
          <a:xfrm>
            <a:off x="1457868" y="8468736"/>
            <a:ext cx="9083294" cy="3546988"/>
          </a:xfrm>
          <a:prstGeom prst="rect">
            <a:avLst/>
          </a:prstGeom>
        </p:spPr>
      </p:pic>
    </p:spTree>
    <p:extLst>
      <p:ext uri="{BB962C8B-B14F-4D97-AF65-F5344CB8AC3E}">
        <p14:creationId xmlns:p14="http://schemas.microsoft.com/office/powerpoint/2010/main" val="132539887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191</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2026-06-05T01:57:02Z</dcterms:created>
  <dcterms:modified xsi:type="dcterms:W3CDTF">2026-06-05T01:57:10Z</dcterms:modified>
</cp:coreProperties>
</file>