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1"/>
  </p:sldMasterIdLst>
  <p:sldIdLst>
    <p:sldId id="260" r:id="rId2"/>
  </p:sldIdLst>
  <p:sldSz cx="10691813" cy="15119350"/>
  <p:notesSz cx="6888163" cy="100187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762" userDrawn="1">
          <p15:clr>
            <a:srgbClr val="A4A3A4"/>
          </p15:clr>
        </p15:guide>
        <p15:guide id="2" pos="3368"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showGuides="1">
      <p:cViewPr varScale="1">
        <p:scale>
          <a:sx n="37" d="100"/>
          <a:sy n="37" d="100"/>
        </p:scale>
        <p:origin x="1924" y="32"/>
      </p:cViewPr>
      <p:guideLst>
        <p:guide orient="horz" pos="4762"/>
        <p:guide pos="3368"/>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commentAuthors" Target="commentAuthors.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801886" y="2474395"/>
            <a:ext cx="9088041" cy="5263774"/>
          </a:xfrm>
        </p:spPr>
        <p:txBody>
          <a:bodyPr anchor="b"/>
          <a:lstStyle>
            <a:lvl1pPr algn="ctr">
              <a:defRPr sz="7016"/>
            </a:lvl1pPr>
          </a:lstStyle>
          <a:p>
            <a:r>
              <a:rPr lang="ja-JP" altLang="en-US"/>
              <a:t>マスター タイトルの書式設定</a:t>
            </a:r>
            <a:endParaRPr lang="en-US" dirty="0"/>
          </a:p>
        </p:txBody>
      </p:sp>
      <p:sp>
        <p:nvSpPr>
          <p:cNvPr id="3" name="Subtitle 2"/>
          <p:cNvSpPr>
            <a:spLocks noGrp="1"/>
          </p:cNvSpPr>
          <p:nvPr>
            <p:ph type="subTitle" idx="1"/>
          </p:nvPr>
        </p:nvSpPr>
        <p:spPr>
          <a:xfrm>
            <a:off x="1336477" y="7941160"/>
            <a:ext cx="8018860" cy="3650342"/>
          </a:xfrm>
        </p:spPr>
        <p:txBody>
          <a:bodyPr/>
          <a:lstStyle>
            <a:lvl1pPr marL="0" indent="0" algn="ctr">
              <a:buNone/>
              <a:defRPr sz="2806"/>
            </a:lvl1pPr>
            <a:lvl2pPr marL="534604" indent="0" algn="ctr">
              <a:buNone/>
              <a:defRPr sz="2339"/>
            </a:lvl2pPr>
            <a:lvl3pPr marL="1069208" indent="0" algn="ctr">
              <a:buNone/>
              <a:defRPr sz="2105"/>
            </a:lvl3pPr>
            <a:lvl4pPr marL="1603812" indent="0" algn="ctr">
              <a:buNone/>
              <a:defRPr sz="1871"/>
            </a:lvl4pPr>
            <a:lvl5pPr marL="2138416" indent="0" algn="ctr">
              <a:buNone/>
              <a:defRPr sz="1871"/>
            </a:lvl5pPr>
            <a:lvl6pPr marL="2673020" indent="0" algn="ctr">
              <a:buNone/>
              <a:defRPr sz="1871"/>
            </a:lvl6pPr>
            <a:lvl7pPr marL="3207624" indent="0" algn="ctr">
              <a:buNone/>
              <a:defRPr sz="1871"/>
            </a:lvl7pPr>
            <a:lvl8pPr marL="3742228" indent="0" algn="ctr">
              <a:buNone/>
              <a:defRPr sz="1871"/>
            </a:lvl8pPr>
            <a:lvl9pPr marL="4276832" indent="0" algn="ctr">
              <a:buNone/>
              <a:defRPr sz="1871"/>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B0E7F748-EFF0-4734-9030-9BE5DC16CAB2}" type="datetimeFigureOut">
              <a:rPr kumimoji="1" lang="ja-JP" altLang="en-US" smtClean="0"/>
              <a:t>2025/7/3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F636F32-286C-4693-906A-7189E1F5842A}" type="slidenum">
              <a:rPr kumimoji="1" lang="ja-JP" altLang="en-US" smtClean="0"/>
              <a:t>‹#›</a:t>
            </a:fld>
            <a:endParaRPr kumimoji="1" lang="ja-JP" altLang="en-US"/>
          </a:p>
        </p:txBody>
      </p:sp>
    </p:spTree>
    <p:extLst>
      <p:ext uri="{BB962C8B-B14F-4D97-AF65-F5344CB8AC3E}">
        <p14:creationId xmlns:p14="http://schemas.microsoft.com/office/powerpoint/2010/main" val="29964576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0E7F748-EFF0-4734-9030-9BE5DC16CAB2}" type="datetimeFigureOut">
              <a:rPr kumimoji="1" lang="ja-JP" altLang="en-US" smtClean="0"/>
              <a:t>2025/7/3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F636F32-286C-4693-906A-7189E1F5842A}" type="slidenum">
              <a:rPr kumimoji="1" lang="ja-JP" altLang="en-US" smtClean="0"/>
              <a:t>‹#›</a:t>
            </a:fld>
            <a:endParaRPr kumimoji="1" lang="ja-JP" altLang="en-US"/>
          </a:p>
        </p:txBody>
      </p:sp>
    </p:spTree>
    <p:extLst>
      <p:ext uri="{BB962C8B-B14F-4D97-AF65-F5344CB8AC3E}">
        <p14:creationId xmlns:p14="http://schemas.microsoft.com/office/powerpoint/2010/main" val="17959904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51329" y="804966"/>
            <a:ext cx="2305422" cy="12812950"/>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735063" y="804966"/>
            <a:ext cx="6782619" cy="12812950"/>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0E7F748-EFF0-4734-9030-9BE5DC16CAB2}" type="datetimeFigureOut">
              <a:rPr kumimoji="1" lang="ja-JP" altLang="en-US" smtClean="0"/>
              <a:t>2025/7/3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F636F32-286C-4693-906A-7189E1F5842A}" type="slidenum">
              <a:rPr kumimoji="1" lang="ja-JP" altLang="en-US" smtClean="0"/>
              <a:t>‹#›</a:t>
            </a:fld>
            <a:endParaRPr kumimoji="1" lang="ja-JP" altLang="en-US"/>
          </a:p>
        </p:txBody>
      </p:sp>
    </p:spTree>
    <p:extLst>
      <p:ext uri="{BB962C8B-B14F-4D97-AF65-F5344CB8AC3E}">
        <p14:creationId xmlns:p14="http://schemas.microsoft.com/office/powerpoint/2010/main" val="41974691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0E7F748-EFF0-4734-9030-9BE5DC16CAB2}" type="datetimeFigureOut">
              <a:rPr kumimoji="1" lang="ja-JP" altLang="en-US" smtClean="0"/>
              <a:t>2025/7/3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F636F32-286C-4693-906A-7189E1F5842A}" type="slidenum">
              <a:rPr kumimoji="1" lang="ja-JP" altLang="en-US" smtClean="0"/>
              <a:t>‹#›</a:t>
            </a:fld>
            <a:endParaRPr kumimoji="1" lang="ja-JP" altLang="en-US"/>
          </a:p>
        </p:txBody>
      </p:sp>
    </p:spTree>
    <p:extLst>
      <p:ext uri="{BB962C8B-B14F-4D97-AF65-F5344CB8AC3E}">
        <p14:creationId xmlns:p14="http://schemas.microsoft.com/office/powerpoint/2010/main" val="42488093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729494" y="3769342"/>
            <a:ext cx="9221689" cy="6289229"/>
          </a:xfrm>
        </p:spPr>
        <p:txBody>
          <a:bodyPr anchor="b"/>
          <a:lstStyle>
            <a:lvl1pPr>
              <a:defRPr sz="7016"/>
            </a:lvl1pPr>
          </a:lstStyle>
          <a:p>
            <a:r>
              <a:rPr lang="ja-JP" altLang="en-US"/>
              <a:t>マスター タイトルの書式設定</a:t>
            </a:r>
            <a:endParaRPr lang="en-US" dirty="0"/>
          </a:p>
        </p:txBody>
      </p:sp>
      <p:sp>
        <p:nvSpPr>
          <p:cNvPr id="3" name="Text Placeholder 2"/>
          <p:cNvSpPr>
            <a:spLocks noGrp="1"/>
          </p:cNvSpPr>
          <p:nvPr>
            <p:ph type="body" idx="1"/>
          </p:nvPr>
        </p:nvSpPr>
        <p:spPr>
          <a:xfrm>
            <a:off x="729494" y="10118069"/>
            <a:ext cx="9221689" cy="3307357"/>
          </a:xfrm>
        </p:spPr>
        <p:txBody>
          <a:bodyPr/>
          <a:lstStyle>
            <a:lvl1pPr marL="0" indent="0">
              <a:buNone/>
              <a:defRPr sz="2806">
                <a:solidFill>
                  <a:schemeClr val="tx1"/>
                </a:solidFill>
              </a:defRPr>
            </a:lvl1pPr>
            <a:lvl2pPr marL="534604" indent="0">
              <a:buNone/>
              <a:defRPr sz="2339">
                <a:solidFill>
                  <a:schemeClr val="tx1">
                    <a:tint val="75000"/>
                  </a:schemeClr>
                </a:solidFill>
              </a:defRPr>
            </a:lvl2pPr>
            <a:lvl3pPr marL="1069208" indent="0">
              <a:buNone/>
              <a:defRPr sz="2105">
                <a:solidFill>
                  <a:schemeClr val="tx1">
                    <a:tint val="75000"/>
                  </a:schemeClr>
                </a:solidFill>
              </a:defRPr>
            </a:lvl3pPr>
            <a:lvl4pPr marL="1603812" indent="0">
              <a:buNone/>
              <a:defRPr sz="1871">
                <a:solidFill>
                  <a:schemeClr val="tx1">
                    <a:tint val="75000"/>
                  </a:schemeClr>
                </a:solidFill>
              </a:defRPr>
            </a:lvl4pPr>
            <a:lvl5pPr marL="2138416" indent="0">
              <a:buNone/>
              <a:defRPr sz="1871">
                <a:solidFill>
                  <a:schemeClr val="tx1">
                    <a:tint val="75000"/>
                  </a:schemeClr>
                </a:solidFill>
              </a:defRPr>
            </a:lvl5pPr>
            <a:lvl6pPr marL="2673020" indent="0">
              <a:buNone/>
              <a:defRPr sz="1871">
                <a:solidFill>
                  <a:schemeClr val="tx1">
                    <a:tint val="75000"/>
                  </a:schemeClr>
                </a:solidFill>
              </a:defRPr>
            </a:lvl6pPr>
            <a:lvl7pPr marL="3207624" indent="0">
              <a:buNone/>
              <a:defRPr sz="1871">
                <a:solidFill>
                  <a:schemeClr val="tx1">
                    <a:tint val="75000"/>
                  </a:schemeClr>
                </a:solidFill>
              </a:defRPr>
            </a:lvl7pPr>
            <a:lvl8pPr marL="3742228" indent="0">
              <a:buNone/>
              <a:defRPr sz="1871">
                <a:solidFill>
                  <a:schemeClr val="tx1">
                    <a:tint val="75000"/>
                  </a:schemeClr>
                </a:solidFill>
              </a:defRPr>
            </a:lvl8pPr>
            <a:lvl9pPr marL="4276832" indent="0">
              <a:buNone/>
              <a:defRPr sz="1871">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B0E7F748-EFF0-4734-9030-9BE5DC16CAB2}" type="datetimeFigureOut">
              <a:rPr kumimoji="1" lang="ja-JP" altLang="en-US" smtClean="0"/>
              <a:t>2025/7/3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F636F32-286C-4693-906A-7189E1F5842A}" type="slidenum">
              <a:rPr kumimoji="1" lang="ja-JP" altLang="en-US" smtClean="0"/>
              <a:t>‹#›</a:t>
            </a:fld>
            <a:endParaRPr kumimoji="1" lang="ja-JP" altLang="en-US"/>
          </a:p>
        </p:txBody>
      </p:sp>
    </p:spTree>
    <p:extLst>
      <p:ext uri="{BB962C8B-B14F-4D97-AF65-F5344CB8AC3E}">
        <p14:creationId xmlns:p14="http://schemas.microsoft.com/office/powerpoint/2010/main" val="38634538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735062" y="4024827"/>
            <a:ext cx="4544021" cy="9593089"/>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412730" y="4024827"/>
            <a:ext cx="4544021" cy="9593089"/>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B0E7F748-EFF0-4734-9030-9BE5DC16CAB2}" type="datetimeFigureOut">
              <a:rPr kumimoji="1" lang="ja-JP" altLang="en-US" smtClean="0"/>
              <a:t>2025/7/3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AF636F32-286C-4693-906A-7189E1F5842A}" type="slidenum">
              <a:rPr kumimoji="1" lang="ja-JP" altLang="en-US" smtClean="0"/>
              <a:t>‹#›</a:t>
            </a:fld>
            <a:endParaRPr kumimoji="1" lang="ja-JP" altLang="en-US"/>
          </a:p>
        </p:txBody>
      </p:sp>
    </p:spTree>
    <p:extLst>
      <p:ext uri="{BB962C8B-B14F-4D97-AF65-F5344CB8AC3E}">
        <p14:creationId xmlns:p14="http://schemas.microsoft.com/office/powerpoint/2010/main" val="22413006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736455" y="804969"/>
            <a:ext cx="9221689" cy="2922375"/>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736456" y="3706342"/>
            <a:ext cx="4523137" cy="1816421"/>
          </a:xfrm>
        </p:spPr>
        <p:txBody>
          <a:bodyPr anchor="b"/>
          <a:lstStyle>
            <a:lvl1pPr marL="0" indent="0">
              <a:buNone/>
              <a:defRPr sz="2806" b="1"/>
            </a:lvl1pPr>
            <a:lvl2pPr marL="534604" indent="0">
              <a:buNone/>
              <a:defRPr sz="2339" b="1"/>
            </a:lvl2pPr>
            <a:lvl3pPr marL="1069208" indent="0">
              <a:buNone/>
              <a:defRPr sz="2105" b="1"/>
            </a:lvl3pPr>
            <a:lvl4pPr marL="1603812" indent="0">
              <a:buNone/>
              <a:defRPr sz="1871" b="1"/>
            </a:lvl4pPr>
            <a:lvl5pPr marL="2138416" indent="0">
              <a:buNone/>
              <a:defRPr sz="1871" b="1"/>
            </a:lvl5pPr>
            <a:lvl6pPr marL="2673020" indent="0">
              <a:buNone/>
              <a:defRPr sz="1871" b="1"/>
            </a:lvl6pPr>
            <a:lvl7pPr marL="3207624" indent="0">
              <a:buNone/>
              <a:defRPr sz="1871" b="1"/>
            </a:lvl7pPr>
            <a:lvl8pPr marL="3742228" indent="0">
              <a:buNone/>
              <a:defRPr sz="1871" b="1"/>
            </a:lvl8pPr>
            <a:lvl9pPr marL="4276832" indent="0">
              <a:buNone/>
              <a:defRPr sz="1871" b="1"/>
            </a:lvl9pPr>
          </a:lstStyle>
          <a:p>
            <a:pPr lvl="0"/>
            <a:r>
              <a:rPr lang="ja-JP" altLang="en-US"/>
              <a:t>マスター テキストの書式設定</a:t>
            </a:r>
          </a:p>
        </p:txBody>
      </p:sp>
      <p:sp>
        <p:nvSpPr>
          <p:cNvPr id="4" name="Content Placeholder 3"/>
          <p:cNvSpPr>
            <a:spLocks noGrp="1"/>
          </p:cNvSpPr>
          <p:nvPr>
            <p:ph sz="half" idx="2"/>
          </p:nvPr>
        </p:nvSpPr>
        <p:spPr>
          <a:xfrm>
            <a:off x="736456" y="5522763"/>
            <a:ext cx="4523137" cy="8123152"/>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412731" y="3706342"/>
            <a:ext cx="4545413" cy="1816421"/>
          </a:xfrm>
        </p:spPr>
        <p:txBody>
          <a:bodyPr anchor="b"/>
          <a:lstStyle>
            <a:lvl1pPr marL="0" indent="0">
              <a:buNone/>
              <a:defRPr sz="2806" b="1"/>
            </a:lvl1pPr>
            <a:lvl2pPr marL="534604" indent="0">
              <a:buNone/>
              <a:defRPr sz="2339" b="1"/>
            </a:lvl2pPr>
            <a:lvl3pPr marL="1069208" indent="0">
              <a:buNone/>
              <a:defRPr sz="2105" b="1"/>
            </a:lvl3pPr>
            <a:lvl4pPr marL="1603812" indent="0">
              <a:buNone/>
              <a:defRPr sz="1871" b="1"/>
            </a:lvl4pPr>
            <a:lvl5pPr marL="2138416" indent="0">
              <a:buNone/>
              <a:defRPr sz="1871" b="1"/>
            </a:lvl5pPr>
            <a:lvl6pPr marL="2673020" indent="0">
              <a:buNone/>
              <a:defRPr sz="1871" b="1"/>
            </a:lvl6pPr>
            <a:lvl7pPr marL="3207624" indent="0">
              <a:buNone/>
              <a:defRPr sz="1871" b="1"/>
            </a:lvl7pPr>
            <a:lvl8pPr marL="3742228" indent="0">
              <a:buNone/>
              <a:defRPr sz="1871" b="1"/>
            </a:lvl8pPr>
            <a:lvl9pPr marL="4276832" indent="0">
              <a:buNone/>
              <a:defRPr sz="1871" b="1"/>
            </a:lvl9pPr>
          </a:lstStyle>
          <a:p>
            <a:pPr lvl="0"/>
            <a:r>
              <a:rPr lang="ja-JP" altLang="en-US"/>
              <a:t>マスター テキストの書式設定</a:t>
            </a:r>
          </a:p>
        </p:txBody>
      </p:sp>
      <p:sp>
        <p:nvSpPr>
          <p:cNvPr id="6" name="Content Placeholder 5"/>
          <p:cNvSpPr>
            <a:spLocks noGrp="1"/>
          </p:cNvSpPr>
          <p:nvPr>
            <p:ph sz="quarter" idx="4"/>
          </p:nvPr>
        </p:nvSpPr>
        <p:spPr>
          <a:xfrm>
            <a:off x="5412731" y="5522763"/>
            <a:ext cx="4545413" cy="8123152"/>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B0E7F748-EFF0-4734-9030-9BE5DC16CAB2}" type="datetimeFigureOut">
              <a:rPr kumimoji="1" lang="ja-JP" altLang="en-US" smtClean="0"/>
              <a:t>2025/7/3</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AF636F32-286C-4693-906A-7189E1F5842A}" type="slidenum">
              <a:rPr kumimoji="1" lang="ja-JP" altLang="en-US" smtClean="0"/>
              <a:t>‹#›</a:t>
            </a:fld>
            <a:endParaRPr kumimoji="1" lang="ja-JP" altLang="en-US"/>
          </a:p>
        </p:txBody>
      </p:sp>
    </p:spTree>
    <p:extLst>
      <p:ext uri="{BB962C8B-B14F-4D97-AF65-F5344CB8AC3E}">
        <p14:creationId xmlns:p14="http://schemas.microsoft.com/office/powerpoint/2010/main" val="41202900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B0E7F748-EFF0-4734-9030-9BE5DC16CAB2}" type="datetimeFigureOut">
              <a:rPr kumimoji="1" lang="ja-JP" altLang="en-US" smtClean="0"/>
              <a:t>2025/7/3</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AF636F32-286C-4693-906A-7189E1F5842A}" type="slidenum">
              <a:rPr kumimoji="1" lang="ja-JP" altLang="en-US" smtClean="0"/>
              <a:t>‹#›</a:t>
            </a:fld>
            <a:endParaRPr kumimoji="1" lang="ja-JP" altLang="en-US"/>
          </a:p>
        </p:txBody>
      </p:sp>
    </p:spTree>
    <p:extLst>
      <p:ext uri="{BB962C8B-B14F-4D97-AF65-F5344CB8AC3E}">
        <p14:creationId xmlns:p14="http://schemas.microsoft.com/office/powerpoint/2010/main" val="15091280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E7F748-EFF0-4734-9030-9BE5DC16CAB2}" type="datetimeFigureOut">
              <a:rPr kumimoji="1" lang="ja-JP" altLang="en-US" smtClean="0"/>
              <a:t>2025/7/3</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AF636F32-286C-4693-906A-7189E1F5842A}" type="slidenum">
              <a:rPr kumimoji="1" lang="ja-JP" altLang="en-US" smtClean="0"/>
              <a:t>‹#›</a:t>
            </a:fld>
            <a:endParaRPr kumimoji="1" lang="ja-JP" altLang="en-US"/>
          </a:p>
        </p:txBody>
      </p:sp>
    </p:spTree>
    <p:extLst>
      <p:ext uri="{BB962C8B-B14F-4D97-AF65-F5344CB8AC3E}">
        <p14:creationId xmlns:p14="http://schemas.microsoft.com/office/powerpoint/2010/main" val="14298898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736455" y="1007957"/>
            <a:ext cx="3448388" cy="3527848"/>
          </a:xfrm>
        </p:spPr>
        <p:txBody>
          <a:bodyPr anchor="b"/>
          <a:lstStyle>
            <a:lvl1pPr>
              <a:defRPr sz="3742"/>
            </a:lvl1pPr>
          </a:lstStyle>
          <a:p>
            <a:r>
              <a:rPr lang="ja-JP" altLang="en-US"/>
              <a:t>マスター タイトルの書式設定</a:t>
            </a:r>
            <a:endParaRPr lang="en-US" dirty="0"/>
          </a:p>
        </p:txBody>
      </p:sp>
      <p:sp>
        <p:nvSpPr>
          <p:cNvPr id="3" name="Content Placeholder 2"/>
          <p:cNvSpPr>
            <a:spLocks noGrp="1"/>
          </p:cNvSpPr>
          <p:nvPr>
            <p:ph idx="1"/>
          </p:nvPr>
        </p:nvSpPr>
        <p:spPr>
          <a:xfrm>
            <a:off x="4545413" y="2176910"/>
            <a:ext cx="5412730" cy="10744538"/>
          </a:xfrm>
        </p:spPr>
        <p:txBody>
          <a:bodyPr/>
          <a:lstStyle>
            <a:lvl1pPr>
              <a:defRPr sz="3742"/>
            </a:lvl1pPr>
            <a:lvl2pPr>
              <a:defRPr sz="3274"/>
            </a:lvl2pPr>
            <a:lvl3pPr>
              <a:defRPr sz="2806"/>
            </a:lvl3pPr>
            <a:lvl4pPr>
              <a:defRPr sz="2339"/>
            </a:lvl4pPr>
            <a:lvl5pPr>
              <a:defRPr sz="2339"/>
            </a:lvl5pPr>
            <a:lvl6pPr>
              <a:defRPr sz="2339"/>
            </a:lvl6pPr>
            <a:lvl7pPr>
              <a:defRPr sz="2339"/>
            </a:lvl7pPr>
            <a:lvl8pPr>
              <a:defRPr sz="2339"/>
            </a:lvl8pPr>
            <a:lvl9pPr>
              <a:defRPr sz="2339"/>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736455" y="4535805"/>
            <a:ext cx="3448388" cy="8403140"/>
          </a:xfrm>
        </p:spPr>
        <p:txBody>
          <a:bodyPr/>
          <a:lstStyle>
            <a:lvl1pPr marL="0" indent="0">
              <a:buNone/>
              <a:defRPr sz="1871"/>
            </a:lvl1pPr>
            <a:lvl2pPr marL="534604" indent="0">
              <a:buNone/>
              <a:defRPr sz="1637"/>
            </a:lvl2pPr>
            <a:lvl3pPr marL="1069208" indent="0">
              <a:buNone/>
              <a:defRPr sz="1403"/>
            </a:lvl3pPr>
            <a:lvl4pPr marL="1603812" indent="0">
              <a:buNone/>
              <a:defRPr sz="1169"/>
            </a:lvl4pPr>
            <a:lvl5pPr marL="2138416" indent="0">
              <a:buNone/>
              <a:defRPr sz="1169"/>
            </a:lvl5pPr>
            <a:lvl6pPr marL="2673020" indent="0">
              <a:buNone/>
              <a:defRPr sz="1169"/>
            </a:lvl6pPr>
            <a:lvl7pPr marL="3207624" indent="0">
              <a:buNone/>
              <a:defRPr sz="1169"/>
            </a:lvl7pPr>
            <a:lvl8pPr marL="3742228" indent="0">
              <a:buNone/>
              <a:defRPr sz="1169"/>
            </a:lvl8pPr>
            <a:lvl9pPr marL="4276832" indent="0">
              <a:buNone/>
              <a:defRPr sz="1169"/>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B0E7F748-EFF0-4734-9030-9BE5DC16CAB2}" type="datetimeFigureOut">
              <a:rPr kumimoji="1" lang="ja-JP" altLang="en-US" smtClean="0"/>
              <a:t>2025/7/3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AF636F32-286C-4693-906A-7189E1F5842A}" type="slidenum">
              <a:rPr kumimoji="1" lang="ja-JP" altLang="en-US" smtClean="0"/>
              <a:t>‹#›</a:t>
            </a:fld>
            <a:endParaRPr kumimoji="1" lang="ja-JP" altLang="en-US"/>
          </a:p>
        </p:txBody>
      </p:sp>
    </p:spTree>
    <p:extLst>
      <p:ext uri="{BB962C8B-B14F-4D97-AF65-F5344CB8AC3E}">
        <p14:creationId xmlns:p14="http://schemas.microsoft.com/office/powerpoint/2010/main" val="33262413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736455" y="1007957"/>
            <a:ext cx="3448388" cy="3527848"/>
          </a:xfrm>
        </p:spPr>
        <p:txBody>
          <a:bodyPr anchor="b"/>
          <a:lstStyle>
            <a:lvl1pPr>
              <a:defRPr sz="3742"/>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545413" y="2176910"/>
            <a:ext cx="5412730" cy="10744538"/>
          </a:xfrm>
        </p:spPr>
        <p:txBody>
          <a:bodyPr anchor="t"/>
          <a:lstStyle>
            <a:lvl1pPr marL="0" indent="0">
              <a:buNone/>
              <a:defRPr sz="3742"/>
            </a:lvl1pPr>
            <a:lvl2pPr marL="534604" indent="0">
              <a:buNone/>
              <a:defRPr sz="3274"/>
            </a:lvl2pPr>
            <a:lvl3pPr marL="1069208" indent="0">
              <a:buNone/>
              <a:defRPr sz="2806"/>
            </a:lvl3pPr>
            <a:lvl4pPr marL="1603812" indent="0">
              <a:buNone/>
              <a:defRPr sz="2339"/>
            </a:lvl4pPr>
            <a:lvl5pPr marL="2138416" indent="0">
              <a:buNone/>
              <a:defRPr sz="2339"/>
            </a:lvl5pPr>
            <a:lvl6pPr marL="2673020" indent="0">
              <a:buNone/>
              <a:defRPr sz="2339"/>
            </a:lvl6pPr>
            <a:lvl7pPr marL="3207624" indent="0">
              <a:buNone/>
              <a:defRPr sz="2339"/>
            </a:lvl7pPr>
            <a:lvl8pPr marL="3742228" indent="0">
              <a:buNone/>
              <a:defRPr sz="2339"/>
            </a:lvl8pPr>
            <a:lvl9pPr marL="4276832" indent="0">
              <a:buNone/>
              <a:defRPr sz="2339"/>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736455" y="4535805"/>
            <a:ext cx="3448388" cy="8403140"/>
          </a:xfrm>
        </p:spPr>
        <p:txBody>
          <a:bodyPr/>
          <a:lstStyle>
            <a:lvl1pPr marL="0" indent="0">
              <a:buNone/>
              <a:defRPr sz="1871"/>
            </a:lvl1pPr>
            <a:lvl2pPr marL="534604" indent="0">
              <a:buNone/>
              <a:defRPr sz="1637"/>
            </a:lvl2pPr>
            <a:lvl3pPr marL="1069208" indent="0">
              <a:buNone/>
              <a:defRPr sz="1403"/>
            </a:lvl3pPr>
            <a:lvl4pPr marL="1603812" indent="0">
              <a:buNone/>
              <a:defRPr sz="1169"/>
            </a:lvl4pPr>
            <a:lvl5pPr marL="2138416" indent="0">
              <a:buNone/>
              <a:defRPr sz="1169"/>
            </a:lvl5pPr>
            <a:lvl6pPr marL="2673020" indent="0">
              <a:buNone/>
              <a:defRPr sz="1169"/>
            </a:lvl6pPr>
            <a:lvl7pPr marL="3207624" indent="0">
              <a:buNone/>
              <a:defRPr sz="1169"/>
            </a:lvl7pPr>
            <a:lvl8pPr marL="3742228" indent="0">
              <a:buNone/>
              <a:defRPr sz="1169"/>
            </a:lvl8pPr>
            <a:lvl9pPr marL="4276832" indent="0">
              <a:buNone/>
              <a:defRPr sz="1169"/>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B0E7F748-EFF0-4734-9030-9BE5DC16CAB2}" type="datetimeFigureOut">
              <a:rPr kumimoji="1" lang="ja-JP" altLang="en-US" smtClean="0"/>
              <a:t>2025/7/3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AF636F32-286C-4693-906A-7189E1F5842A}" type="slidenum">
              <a:rPr kumimoji="1" lang="ja-JP" altLang="en-US" smtClean="0"/>
              <a:t>‹#›</a:t>
            </a:fld>
            <a:endParaRPr kumimoji="1" lang="ja-JP" altLang="en-US"/>
          </a:p>
        </p:txBody>
      </p:sp>
    </p:spTree>
    <p:extLst>
      <p:ext uri="{BB962C8B-B14F-4D97-AF65-F5344CB8AC3E}">
        <p14:creationId xmlns:p14="http://schemas.microsoft.com/office/powerpoint/2010/main" val="10983855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35062" y="804969"/>
            <a:ext cx="9221689" cy="2922375"/>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735062" y="4024827"/>
            <a:ext cx="9221689" cy="9593089"/>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735062" y="14013401"/>
            <a:ext cx="2405658" cy="804965"/>
          </a:xfrm>
          <a:prstGeom prst="rect">
            <a:avLst/>
          </a:prstGeom>
        </p:spPr>
        <p:txBody>
          <a:bodyPr vert="horz" lIns="91440" tIns="45720" rIns="91440" bIns="45720" rtlCol="0" anchor="ctr"/>
          <a:lstStyle>
            <a:lvl1pPr algn="l">
              <a:defRPr sz="1403">
                <a:solidFill>
                  <a:schemeClr val="tx1">
                    <a:tint val="75000"/>
                  </a:schemeClr>
                </a:solidFill>
              </a:defRPr>
            </a:lvl1pPr>
          </a:lstStyle>
          <a:p>
            <a:fld id="{B0E7F748-EFF0-4734-9030-9BE5DC16CAB2}" type="datetimeFigureOut">
              <a:rPr kumimoji="1" lang="ja-JP" altLang="en-US" smtClean="0"/>
              <a:t>2025/7/3</a:t>
            </a:fld>
            <a:endParaRPr kumimoji="1" lang="ja-JP" altLang="en-US"/>
          </a:p>
        </p:txBody>
      </p:sp>
      <p:sp>
        <p:nvSpPr>
          <p:cNvPr id="5" name="Footer Placeholder 4"/>
          <p:cNvSpPr>
            <a:spLocks noGrp="1"/>
          </p:cNvSpPr>
          <p:nvPr>
            <p:ph type="ftr" sz="quarter" idx="3"/>
          </p:nvPr>
        </p:nvSpPr>
        <p:spPr>
          <a:xfrm>
            <a:off x="3541663" y="14013401"/>
            <a:ext cx="3608487" cy="804965"/>
          </a:xfrm>
          <a:prstGeom prst="rect">
            <a:avLst/>
          </a:prstGeom>
        </p:spPr>
        <p:txBody>
          <a:bodyPr vert="horz" lIns="91440" tIns="45720" rIns="91440" bIns="45720" rtlCol="0" anchor="ctr"/>
          <a:lstStyle>
            <a:lvl1pPr algn="ctr">
              <a:defRPr sz="1403">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7551093" y="14013401"/>
            <a:ext cx="2405658" cy="804965"/>
          </a:xfrm>
          <a:prstGeom prst="rect">
            <a:avLst/>
          </a:prstGeom>
        </p:spPr>
        <p:txBody>
          <a:bodyPr vert="horz" lIns="91440" tIns="45720" rIns="91440" bIns="45720" rtlCol="0" anchor="ctr"/>
          <a:lstStyle>
            <a:lvl1pPr algn="r">
              <a:defRPr sz="1403">
                <a:solidFill>
                  <a:schemeClr val="tx1">
                    <a:tint val="75000"/>
                  </a:schemeClr>
                </a:solidFill>
              </a:defRPr>
            </a:lvl1pPr>
          </a:lstStyle>
          <a:p>
            <a:fld id="{AF636F32-286C-4693-906A-7189E1F5842A}" type="slidenum">
              <a:rPr kumimoji="1" lang="ja-JP" altLang="en-US" smtClean="0"/>
              <a:t>‹#›</a:t>
            </a:fld>
            <a:endParaRPr kumimoji="1" lang="ja-JP" altLang="en-US"/>
          </a:p>
        </p:txBody>
      </p:sp>
    </p:spTree>
    <p:extLst>
      <p:ext uri="{BB962C8B-B14F-4D97-AF65-F5344CB8AC3E}">
        <p14:creationId xmlns:p14="http://schemas.microsoft.com/office/powerpoint/2010/main" val="90848648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1069208" rtl="0" eaLnBrk="1" latinLnBrk="0" hangingPunct="1">
        <a:lnSpc>
          <a:spcPct val="90000"/>
        </a:lnSpc>
        <a:spcBef>
          <a:spcPct val="0"/>
        </a:spcBef>
        <a:buNone/>
        <a:defRPr kumimoji="1" sz="5145" kern="1200">
          <a:solidFill>
            <a:schemeClr val="tx1"/>
          </a:solidFill>
          <a:latin typeface="+mj-lt"/>
          <a:ea typeface="+mj-ea"/>
          <a:cs typeface="+mj-cs"/>
        </a:defRPr>
      </a:lvl1pPr>
    </p:titleStyle>
    <p:bodyStyle>
      <a:lvl1pPr marL="267302" indent="-267302" algn="l" defTabSz="1069208" rtl="0" eaLnBrk="1" latinLnBrk="0" hangingPunct="1">
        <a:lnSpc>
          <a:spcPct val="90000"/>
        </a:lnSpc>
        <a:spcBef>
          <a:spcPts val="1169"/>
        </a:spcBef>
        <a:buFont typeface="Arial" panose="020B0604020202020204" pitchFamily="34" charset="0"/>
        <a:buChar char="•"/>
        <a:defRPr kumimoji="1" sz="3274" kern="1200">
          <a:solidFill>
            <a:schemeClr val="tx1"/>
          </a:solidFill>
          <a:latin typeface="+mn-lt"/>
          <a:ea typeface="+mn-ea"/>
          <a:cs typeface="+mn-cs"/>
        </a:defRPr>
      </a:lvl1pPr>
      <a:lvl2pPr marL="801906" indent="-267302" algn="l" defTabSz="1069208" rtl="0" eaLnBrk="1" latinLnBrk="0" hangingPunct="1">
        <a:lnSpc>
          <a:spcPct val="90000"/>
        </a:lnSpc>
        <a:spcBef>
          <a:spcPts val="585"/>
        </a:spcBef>
        <a:buFont typeface="Arial" panose="020B0604020202020204" pitchFamily="34" charset="0"/>
        <a:buChar char="•"/>
        <a:defRPr kumimoji="1" sz="2806" kern="1200">
          <a:solidFill>
            <a:schemeClr val="tx1"/>
          </a:solidFill>
          <a:latin typeface="+mn-lt"/>
          <a:ea typeface="+mn-ea"/>
          <a:cs typeface="+mn-cs"/>
        </a:defRPr>
      </a:lvl2pPr>
      <a:lvl3pPr marL="1336510" indent="-267302" algn="l" defTabSz="1069208" rtl="0" eaLnBrk="1" latinLnBrk="0" hangingPunct="1">
        <a:lnSpc>
          <a:spcPct val="90000"/>
        </a:lnSpc>
        <a:spcBef>
          <a:spcPts val="585"/>
        </a:spcBef>
        <a:buFont typeface="Arial" panose="020B0604020202020204" pitchFamily="34" charset="0"/>
        <a:buChar char="•"/>
        <a:defRPr kumimoji="1" sz="2339" kern="1200">
          <a:solidFill>
            <a:schemeClr val="tx1"/>
          </a:solidFill>
          <a:latin typeface="+mn-lt"/>
          <a:ea typeface="+mn-ea"/>
          <a:cs typeface="+mn-cs"/>
        </a:defRPr>
      </a:lvl3pPr>
      <a:lvl4pPr marL="1871114" indent="-267302" algn="l" defTabSz="1069208" rtl="0" eaLnBrk="1" latinLnBrk="0" hangingPunct="1">
        <a:lnSpc>
          <a:spcPct val="90000"/>
        </a:lnSpc>
        <a:spcBef>
          <a:spcPts val="585"/>
        </a:spcBef>
        <a:buFont typeface="Arial" panose="020B0604020202020204" pitchFamily="34" charset="0"/>
        <a:buChar char="•"/>
        <a:defRPr kumimoji="1" sz="2105" kern="1200">
          <a:solidFill>
            <a:schemeClr val="tx1"/>
          </a:solidFill>
          <a:latin typeface="+mn-lt"/>
          <a:ea typeface="+mn-ea"/>
          <a:cs typeface="+mn-cs"/>
        </a:defRPr>
      </a:lvl4pPr>
      <a:lvl5pPr marL="2405718" indent="-267302" algn="l" defTabSz="1069208" rtl="0" eaLnBrk="1" latinLnBrk="0" hangingPunct="1">
        <a:lnSpc>
          <a:spcPct val="90000"/>
        </a:lnSpc>
        <a:spcBef>
          <a:spcPts val="585"/>
        </a:spcBef>
        <a:buFont typeface="Arial" panose="020B0604020202020204" pitchFamily="34" charset="0"/>
        <a:buChar char="•"/>
        <a:defRPr kumimoji="1" sz="2105" kern="1200">
          <a:solidFill>
            <a:schemeClr val="tx1"/>
          </a:solidFill>
          <a:latin typeface="+mn-lt"/>
          <a:ea typeface="+mn-ea"/>
          <a:cs typeface="+mn-cs"/>
        </a:defRPr>
      </a:lvl5pPr>
      <a:lvl6pPr marL="2940322" indent="-267302" algn="l" defTabSz="1069208" rtl="0" eaLnBrk="1" latinLnBrk="0" hangingPunct="1">
        <a:lnSpc>
          <a:spcPct val="90000"/>
        </a:lnSpc>
        <a:spcBef>
          <a:spcPts val="585"/>
        </a:spcBef>
        <a:buFont typeface="Arial" panose="020B0604020202020204" pitchFamily="34" charset="0"/>
        <a:buChar char="•"/>
        <a:defRPr kumimoji="1" sz="2105" kern="1200">
          <a:solidFill>
            <a:schemeClr val="tx1"/>
          </a:solidFill>
          <a:latin typeface="+mn-lt"/>
          <a:ea typeface="+mn-ea"/>
          <a:cs typeface="+mn-cs"/>
        </a:defRPr>
      </a:lvl6pPr>
      <a:lvl7pPr marL="3474926" indent="-267302" algn="l" defTabSz="1069208" rtl="0" eaLnBrk="1" latinLnBrk="0" hangingPunct="1">
        <a:lnSpc>
          <a:spcPct val="90000"/>
        </a:lnSpc>
        <a:spcBef>
          <a:spcPts val="585"/>
        </a:spcBef>
        <a:buFont typeface="Arial" panose="020B0604020202020204" pitchFamily="34" charset="0"/>
        <a:buChar char="•"/>
        <a:defRPr kumimoji="1" sz="2105" kern="1200">
          <a:solidFill>
            <a:schemeClr val="tx1"/>
          </a:solidFill>
          <a:latin typeface="+mn-lt"/>
          <a:ea typeface="+mn-ea"/>
          <a:cs typeface="+mn-cs"/>
        </a:defRPr>
      </a:lvl7pPr>
      <a:lvl8pPr marL="4009530" indent="-267302" algn="l" defTabSz="1069208" rtl="0" eaLnBrk="1" latinLnBrk="0" hangingPunct="1">
        <a:lnSpc>
          <a:spcPct val="90000"/>
        </a:lnSpc>
        <a:spcBef>
          <a:spcPts val="585"/>
        </a:spcBef>
        <a:buFont typeface="Arial" panose="020B0604020202020204" pitchFamily="34" charset="0"/>
        <a:buChar char="•"/>
        <a:defRPr kumimoji="1" sz="2105" kern="1200">
          <a:solidFill>
            <a:schemeClr val="tx1"/>
          </a:solidFill>
          <a:latin typeface="+mn-lt"/>
          <a:ea typeface="+mn-ea"/>
          <a:cs typeface="+mn-cs"/>
        </a:defRPr>
      </a:lvl8pPr>
      <a:lvl9pPr marL="4544134" indent="-267302" algn="l" defTabSz="1069208" rtl="0" eaLnBrk="1" latinLnBrk="0" hangingPunct="1">
        <a:lnSpc>
          <a:spcPct val="90000"/>
        </a:lnSpc>
        <a:spcBef>
          <a:spcPts val="585"/>
        </a:spcBef>
        <a:buFont typeface="Arial" panose="020B0604020202020204" pitchFamily="34" charset="0"/>
        <a:buChar char="•"/>
        <a:defRPr kumimoji="1" sz="2105" kern="1200">
          <a:solidFill>
            <a:schemeClr val="tx1"/>
          </a:solidFill>
          <a:latin typeface="+mn-lt"/>
          <a:ea typeface="+mn-ea"/>
          <a:cs typeface="+mn-cs"/>
        </a:defRPr>
      </a:lvl9pPr>
    </p:bodyStyle>
    <p:otherStyle>
      <a:defPPr>
        <a:defRPr lang="en-US"/>
      </a:defPPr>
      <a:lvl1pPr marL="0" algn="l" defTabSz="1069208" rtl="0" eaLnBrk="1" latinLnBrk="0" hangingPunct="1">
        <a:defRPr kumimoji="1" sz="2105" kern="1200">
          <a:solidFill>
            <a:schemeClr val="tx1"/>
          </a:solidFill>
          <a:latin typeface="+mn-lt"/>
          <a:ea typeface="+mn-ea"/>
          <a:cs typeface="+mn-cs"/>
        </a:defRPr>
      </a:lvl1pPr>
      <a:lvl2pPr marL="534604" algn="l" defTabSz="1069208" rtl="0" eaLnBrk="1" latinLnBrk="0" hangingPunct="1">
        <a:defRPr kumimoji="1" sz="2105" kern="1200">
          <a:solidFill>
            <a:schemeClr val="tx1"/>
          </a:solidFill>
          <a:latin typeface="+mn-lt"/>
          <a:ea typeface="+mn-ea"/>
          <a:cs typeface="+mn-cs"/>
        </a:defRPr>
      </a:lvl2pPr>
      <a:lvl3pPr marL="1069208" algn="l" defTabSz="1069208" rtl="0" eaLnBrk="1" latinLnBrk="0" hangingPunct="1">
        <a:defRPr kumimoji="1" sz="2105" kern="1200">
          <a:solidFill>
            <a:schemeClr val="tx1"/>
          </a:solidFill>
          <a:latin typeface="+mn-lt"/>
          <a:ea typeface="+mn-ea"/>
          <a:cs typeface="+mn-cs"/>
        </a:defRPr>
      </a:lvl3pPr>
      <a:lvl4pPr marL="1603812" algn="l" defTabSz="1069208" rtl="0" eaLnBrk="1" latinLnBrk="0" hangingPunct="1">
        <a:defRPr kumimoji="1" sz="2105" kern="1200">
          <a:solidFill>
            <a:schemeClr val="tx1"/>
          </a:solidFill>
          <a:latin typeface="+mn-lt"/>
          <a:ea typeface="+mn-ea"/>
          <a:cs typeface="+mn-cs"/>
        </a:defRPr>
      </a:lvl4pPr>
      <a:lvl5pPr marL="2138416" algn="l" defTabSz="1069208" rtl="0" eaLnBrk="1" latinLnBrk="0" hangingPunct="1">
        <a:defRPr kumimoji="1" sz="2105" kern="1200">
          <a:solidFill>
            <a:schemeClr val="tx1"/>
          </a:solidFill>
          <a:latin typeface="+mn-lt"/>
          <a:ea typeface="+mn-ea"/>
          <a:cs typeface="+mn-cs"/>
        </a:defRPr>
      </a:lvl5pPr>
      <a:lvl6pPr marL="2673020" algn="l" defTabSz="1069208" rtl="0" eaLnBrk="1" latinLnBrk="0" hangingPunct="1">
        <a:defRPr kumimoji="1" sz="2105" kern="1200">
          <a:solidFill>
            <a:schemeClr val="tx1"/>
          </a:solidFill>
          <a:latin typeface="+mn-lt"/>
          <a:ea typeface="+mn-ea"/>
          <a:cs typeface="+mn-cs"/>
        </a:defRPr>
      </a:lvl6pPr>
      <a:lvl7pPr marL="3207624" algn="l" defTabSz="1069208" rtl="0" eaLnBrk="1" latinLnBrk="0" hangingPunct="1">
        <a:defRPr kumimoji="1" sz="2105" kern="1200">
          <a:solidFill>
            <a:schemeClr val="tx1"/>
          </a:solidFill>
          <a:latin typeface="+mn-lt"/>
          <a:ea typeface="+mn-ea"/>
          <a:cs typeface="+mn-cs"/>
        </a:defRPr>
      </a:lvl7pPr>
      <a:lvl8pPr marL="3742228" algn="l" defTabSz="1069208" rtl="0" eaLnBrk="1" latinLnBrk="0" hangingPunct="1">
        <a:defRPr kumimoji="1" sz="2105" kern="1200">
          <a:solidFill>
            <a:schemeClr val="tx1"/>
          </a:solidFill>
          <a:latin typeface="+mn-lt"/>
          <a:ea typeface="+mn-ea"/>
          <a:cs typeface="+mn-cs"/>
        </a:defRPr>
      </a:lvl8pPr>
      <a:lvl9pPr marL="4276832" algn="l" defTabSz="1069208" rtl="0" eaLnBrk="1" latinLnBrk="0" hangingPunct="1">
        <a:defRPr kumimoji="1" sz="2105"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4.jpe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3EE44540-90EF-458D-BA84-DE2A6C49202B}"/>
              </a:ext>
            </a:extLst>
          </p:cNvPr>
          <p:cNvSpPr txBox="1"/>
          <p:nvPr/>
        </p:nvSpPr>
        <p:spPr>
          <a:xfrm>
            <a:off x="125127" y="77002"/>
            <a:ext cx="9719264" cy="461665"/>
          </a:xfrm>
          <a:prstGeom prst="rect">
            <a:avLst/>
          </a:prstGeom>
          <a:noFill/>
        </p:spPr>
        <p:txBody>
          <a:bodyPr wrap="square" rtlCol="0">
            <a:spAutoFit/>
          </a:bodyPr>
          <a:lstStyle/>
          <a:p>
            <a:r>
              <a:rPr kumimoji="1" lang="ja-JP" altLang="en-US" sz="2400"/>
              <a:t>おおさかカーボンニュートラルビジネスネットワーク会員企業</a:t>
            </a:r>
            <a:endParaRPr kumimoji="1" lang="ja-JP" altLang="en-US" sz="2400" dirty="0"/>
          </a:p>
        </p:txBody>
      </p:sp>
      <p:sp>
        <p:nvSpPr>
          <p:cNvPr id="5" name="正方形/長方形 4">
            <a:extLst>
              <a:ext uri="{FF2B5EF4-FFF2-40B4-BE49-F238E27FC236}">
                <a16:creationId xmlns:a16="http://schemas.microsoft.com/office/drawing/2014/main" id="{A115B290-6D51-40E9-9512-39B20C627EA0}"/>
              </a:ext>
            </a:extLst>
          </p:cNvPr>
          <p:cNvSpPr/>
          <p:nvPr/>
        </p:nvSpPr>
        <p:spPr>
          <a:xfrm>
            <a:off x="241300" y="601132"/>
            <a:ext cx="1412400" cy="1776143"/>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800" b="1" dirty="0"/>
              <a:t>水素</a:t>
            </a:r>
          </a:p>
        </p:txBody>
      </p:sp>
      <p:sp>
        <p:nvSpPr>
          <p:cNvPr id="6" name="テキスト ボックス 5">
            <a:extLst>
              <a:ext uri="{FF2B5EF4-FFF2-40B4-BE49-F238E27FC236}">
                <a16:creationId xmlns:a16="http://schemas.microsoft.com/office/drawing/2014/main" id="{8063834D-B00F-43C8-985D-1A1C2D0BFB8E}"/>
              </a:ext>
            </a:extLst>
          </p:cNvPr>
          <p:cNvSpPr txBox="1"/>
          <p:nvPr/>
        </p:nvSpPr>
        <p:spPr>
          <a:xfrm>
            <a:off x="1817213" y="676906"/>
            <a:ext cx="8702528" cy="1569660"/>
          </a:xfrm>
          <a:prstGeom prst="rect">
            <a:avLst/>
          </a:prstGeom>
          <a:noFill/>
        </p:spPr>
        <p:txBody>
          <a:bodyPr wrap="square" rtlCol="0">
            <a:spAutoFit/>
          </a:bodyPr>
          <a:lstStyle/>
          <a:p>
            <a:pPr algn="ctr"/>
            <a:r>
              <a:rPr kumimoji="1" lang="ja-JP" altLang="en-US" sz="4800" b="1" dirty="0">
                <a:latin typeface="Meiryo UI" panose="020B0604030504040204" pitchFamily="50" charset="-128"/>
                <a:ea typeface="Meiryo UI" panose="020B0604030504040204" pitchFamily="50" charset="-128"/>
              </a:rPr>
              <a:t>廃アルミを原料とした</a:t>
            </a:r>
            <a:endParaRPr kumimoji="1" lang="en-US" altLang="ja-JP" sz="4800" b="1" dirty="0">
              <a:latin typeface="Meiryo UI" panose="020B0604030504040204" pitchFamily="50" charset="-128"/>
              <a:ea typeface="Meiryo UI" panose="020B0604030504040204" pitchFamily="50" charset="-128"/>
            </a:endParaRPr>
          </a:p>
          <a:p>
            <a:pPr algn="ctr"/>
            <a:r>
              <a:rPr kumimoji="1" lang="ja-JP" altLang="en-US" sz="4800" b="1" dirty="0">
                <a:latin typeface="Meiryo UI" panose="020B0604030504040204" pitchFamily="50" charset="-128"/>
                <a:ea typeface="Meiryo UI" panose="020B0604030504040204" pitchFamily="50" charset="-128"/>
              </a:rPr>
              <a:t>グリーン水素製造技術</a:t>
            </a:r>
          </a:p>
        </p:txBody>
      </p:sp>
      <p:sp>
        <p:nvSpPr>
          <p:cNvPr id="8" name="正方形/長方形 7">
            <a:extLst>
              <a:ext uri="{FF2B5EF4-FFF2-40B4-BE49-F238E27FC236}">
                <a16:creationId xmlns:a16="http://schemas.microsoft.com/office/drawing/2014/main" id="{DF636FCA-5910-4E7F-BED1-902ED327F9CC}"/>
              </a:ext>
            </a:extLst>
          </p:cNvPr>
          <p:cNvSpPr/>
          <p:nvPr/>
        </p:nvSpPr>
        <p:spPr>
          <a:xfrm>
            <a:off x="260273" y="4126596"/>
            <a:ext cx="1066800" cy="1546386"/>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b="1" dirty="0"/>
              <a:t>会社</a:t>
            </a:r>
            <a:endParaRPr kumimoji="1" lang="en-US" altLang="ja-JP" sz="2400" b="1" dirty="0"/>
          </a:p>
          <a:p>
            <a:pPr algn="ctr"/>
            <a:r>
              <a:rPr kumimoji="1" lang="ja-JP" altLang="en-US" sz="2400" b="1" dirty="0"/>
              <a:t>紹介</a:t>
            </a:r>
          </a:p>
        </p:txBody>
      </p:sp>
      <p:sp>
        <p:nvSpPr>
          <p:cNvPr id="9" name="正方形/長方形 8">
            <a:extLst>
              <a:ext uri="{FF2B5EF4-FFF2-40B4-BE49-F238E27FC236}">
                <a16:creationId xmlns:a16="http://schemas.microsoft.com/office/drawing/2014/main" id="{D365A124-1A3E-40E1-BF72-B2E415DBDBB7}"/>
              </a:ext>
            </a:extLst>
          </p:cNvPr>
          <p:cNvSpPr/>
          <p:nvPr/>
        </p:nvSpPr>
        <p:spPr>
          <a:xfrm>
            <a:off x="241300" y="4129255"/>
            <a:ext cx="10337800" cy="1546386"/>
          </a:xfrm>
          <a:prstGeom prst="rect">
            <a:avLst/>
          </a:prstGeom>
          <a:noFill/>
          <a:ln w="5715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800" b="1" dirty="0"/>
          </a:p>
        </p:txBody>
      </p:sp>
      <p:sp>
        <p:nvSpPr>
          <p:cNvPr id="10" name="正方形/長方形 9">
            <a:extLst>
              <a:ext uri="{FF2B5EF4-FFF2-40B4-BE49-F238E27FC236}">
                <a16:creationId xmlns:a16="http://schemas.microsoft.com/office/drawing/2014/main" id="{B27461AB-D926-48BE-91A7-118A36BD532B}"/>
              </a:ext>
            </a:extLst>
          </p:cNvPr>
          <p:cNvSpPr/>
          <p:nvPr/>
        </p:nvSpPr>
        <p:spPr>
          <a:xfrm>
            <a:off x="1621017" y="635620"/>
            <a:ext cx="8909989" cy="1686321"/>
          </a:xfrm>
          <a:prstGeom prst="rect">
            <a:avLst/>
          </a:prstGeom>
          <a:noFill/>
          <a:ln w="5715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800" b="1" dirty="0"/>
          </a:p>
        </p:txBody>
      </p:sp>
      <p:sp>
        <p:nvSpPr>
          <p:cNvPr id="20" name="テキスト ボックス 19">
            <a:extLst>
              <a:ext uri="{FF2B5EF4-FFF2-40B4-BE49-F238E27FC236}">
                <a16:creationId xmlns:a16="http://schemas.microsoft.com/office/drawing/2014/main" id="{D97FC27A-9BEF-4B35-A57D-7C75726647C4}"/>
              </a:ext>
            </a:extLst>
          </p:cNvPr>
          <p:cNvSpPr txBox="1"/>
          <p:nvPr/>
        </p:nvSpPr>
        <p:spPr>
          <a:xfrm>
            <a:off x="1384155" y="4263635"/>
            <a:ext cx="9229796" cy="1569660"/>
          </a:xfrm>
          <a:prstGeom prst="rect">
            <a:avLst/>
          </a:prstGeom>
          <a:noFill/>
        </p:spPr>
        <p:txBody>
          <a:bodyPr wrap="square" rtlCol="0">
            <a:spAutoFit/>
          </a:bodyPr>
          <a:lstStyle/>
          <a:p>
            <a:r>
              <a:rPr kumimoji="1" lang="ja-JP" altLang="en-US" sz="2400" b="1" dirty="0"/>
              <a:t>アルハイテック㈱は、</a:t>
            </a:r>
            <a:r>
              <a:rPr lang="ja-JP" altLang="en-US" sz="2400" b="1" i="0" dirty="0">
                <a:effectLst/>
                <a:latin typeface="Montserrat" panose="00000500000000000000" pitchFamily="2" charset="0"/>
              </a:rPr>
              <a:t>廃アルミを含む資源から水素エネルギーや水酸化アルミニウムなどの資源を取り出す技術を開発しました。この技術を活かし脱炭素社会の実現に貢献します。</a:t>
            </a:r>
            <a:endParaRPr kumimoji="1" lang="en-US" altLang="ja-JP" sz="2400" b="1" dirty="0">
              <a:solidFill>
                <a:srgbClr val="333333"/>
              </a:solidFill>
              <a:latin typeface="Montserrat" panose="00000500000000000000" pitchFamily="2" charset="0"/>
            </a:endParaRPr>
          </a:p>
          <a:p>
            <a:endParaRPr kumimoji="1" lang="en-US" altLang="ja-JP" sz="2400" b="1" dirty="0"/>
          </a:p>
        </p:txBody>
      </p:sp>
      <p:sp>
        <p:nvSpPr>
          <p:cNvPr id="42" name="正方形/長方形 41">
            <a:extLst>
              <a:ext uri="{FF2B5EF4-FFF2-40B4-BE49-F238E27FC236}">
                <a16:creationId xmlns:a16="http://schemas.microsoft.com/office/drawing/2014/main" id="{A459186A-78F0-4F10-8F81-744BCCAA2BB4}"/>
              </a:ext>
            </a:extLst>
          </p:cNvPr>
          <p:cNvSpPr/>
          <p:nvPr/>
        </p:nvSpPr>
        <p:spPr>
          <a:xfrm>
            <a:off x="241299" y="5833295"/>
            <a:ext cx="1085773" cy="6359796"/>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b="1" dirty="0"/>
              <a:t>技術</a:t>
            </a:r>
            <a:endParaRPr kumimoji="1" lang="en-US" altLang="ja-JP" sz="2400" b="1" dirty="0"/>
          </a:p>
          <a:p>
            <a:pPr algn="ctr"/>
            <a:r>
              <a:rPr kumimoji="1" lang="ja-JP" altLang="en-US" sz="2400" b="1" dirty="0"/>
              <a:t>詳細</a:t>
            </a:r>
          </a:p>
        </p:txBody>
      </p:sp>
      <p:sp>
        <p:nvSpPr>
          <p:cNvPr id="43" name="正方形/長方形 42">
            <a:extLst>
              <a:ext uri="{FF2B5EF4-FFF2-40B4-BE49-F238E27FC236}">
                <a16:creationId xmlns:a16="http://schemas.microsoft.com/office/drawing/2014/main" id="{9279C9B2-87B9-4ADB-A815-A22ECABFDB52}"/>
              </a:ext>
            </a:extLst>
          </p:cNvPr>
          <p:cNvSpPr/>
          <p:nvPr/>
        </p:nvSpPr>
        <p:spPr>
          <a:xfrm>
            <a:off x="241300" y="5807363"/>
            <a:ext cx="10337800" cy="6387026"/>
          </a:xfrm>
          <a:prstGeom prst="rect">
            <a:avLst/>
          </a:prstGeom>
          <a:noFill/>
          <a:ln w="5715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800" b="1" dirty="0"/>
          </a:p>
        </p:txBody>
      </p:sp>
      <p:sp>
        <p:nvSpPr>
          <p:cNvPr id="47" name="テキスト ボックス 46">
            <a:extLst>
              <a:ext uri="{FF2B5EF4-FFF2-40B4-BE49-F238E27FC236}">
                <a16:creationId xmlns:a16="http://schemas.microsoft.com/office/drawing/2014/main" id="{58ADCD66-071B-4168-8336-81C001AD3B40}"/>
              </a:ext>
            </a:extLst>
          </p:cNvPr>
          <p:cNvSpPr txBox="1"/>
          <p:nvPr/>
        </p:nvSpPr>
        <p:spPr>
          <a:xfrm>
            <a:off x="1463117" y="8954843"/>
            <a:ext cx="4946232" cy="3108543"/>
          </a:xfrm>
          <a:prstGeom prst="rect">
            <a:avLst/>
          </a:prstGeom>
          <a:noFill/>
        </p:spPr>
        <p:txBody>
          <a:bodyPr wrap="square" rtlCol="0">
            <a:spAutoFit/>
          </a:bodyPr>
          <a:lstStyle/>
          <a:p>
            <a:r>
              <a:rPr kumimoji="1" lang="ja-JP" altLang="en-US" sz="2800" b="1" dirty="0"/>
              <a:t>独自開発のリサイクル技術により、廃アルミを使って水から水素を取り出し、副産物として水酸化アルミニウムを作り出します。アルミ水素による持続可能な水素エネルギー社会の構築を目指します。</a:t>
            </a:r>
          </a:p>
        </p:txBody>
      </p:sp>
      <p:sp>
        <p:nvSpPr>
          <p:cNvPr id="53" name="正方形/長方形 52">
            <a:extLst>
              <a:ext uri="{FF2B5EF4-FFF2-40B4-BE49-F238E27FC236}">
                <a16:creationId xmlns:a16="http://schemas.microsoft.com/office/drawing/2014/main" id="{4C0BF7AA-2167-4541-87A6-607C263639BE}"/>
              </a:ext>
            </a:extLst>
          </p:cNvPr>
          <p:cNvSpPr/>
          <p:nvPr/>
        </p:nvSpPr>
        <p:spPr>
          <a:xfrm>
            <a:off x="231143" y="2467407"/>
            <a:ext cx="1412400" cy="921505"/>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b="1" dirty="0"/>
              <a:t>会社名</a:t>
            </a:r>
          </a:p>
        </p:txBody>
      </p:sp>
      <p:sp>
        <p:nvSpPr>
          <p:cNvPr id="54" name="正方形/長方形 53">
            <a:extLst>
              <a:ext uri="{FF2B5EF4-FFF2-40B4-BE49-F238E27FC236}">
                <a16:creationId xmlns:a16="http://schemas.microsoft.com/office/drawing/2014/main" id="{2C934109-4DC7-4C1B-BBE4-2B7B6D93D14B}"/>
              </a:ext>
            </a:extLst>
          </p:cNvPr>
          <p:cNvSpPr/>
          <p:nvPr/>
        </p:nvSpPr>
        <p:spPr>
          <a:xfrm>
            <a:off x="1621017" y="2495659"/>
            <a:ext cx="8909988" cy="856392"/>
          </a:xfrm>
          <a:prstGeom prst="rect">
            <a:avLst/>
          </a:prstGeom>
          <a:noFill/>
          <a:ln w="5715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800" b="1" dirty="0"/>
          </a:p>
        </p:txBody>
      </p:sp>
      <p:sp>
        <p:nvSpPr>
          <p:cNvPr id="55" name="テキスト ボックス 54">
            <a:extLst>
              <a:ext uri="{FF2B5EF4-FFF2-40B4-BE49-F238E27FC236}">
                <a16:creationId xmlns:a16="http://schemas.microsoft.com/office/drawing/2014/main" id="{BA129DB4-7048-4CFE-8CC3-895E3271CC26}"/>
              </a:ext>
            </a:extLst>
          </p:cNvPr>
          <p:cNvSpPr txBox="1"/>
          <p:nvPr/>
        </p:nvSpPr>
        <p:spPr>
          <a:xfrm>
            <a:off x="1653700" y="2625795"/>
            <a:ext cx="8887462" cy="646331"/>
          </a:xfrm>
          <a:prstGeom prst="rect">
            <a:avLst/>
          </a:prstGeom>
          <a:noFill/>
        </p:spPr>
        <p:txBody>
          <a:bodyPr wrap="square" rtlCol="0">
            <a:spAutoFit/>
          </a:bodyPr>
          <a:lstStyle/>
          <a:p>
            <a:pPr algn="ctr"/>
            <a:r>
              <a:rPr kumimoji="1" lang="ja-JP" altLang="en-US" sz="3600" b="1" dirty="0"/>
              <a:t>アルハイテック株式会社</a:t>
            </a:r>
            <a:endParaRPr kumimoji="1" lang="en-US" altLang="ja-JP" sz="3600" b="1" dirty="0"/>
          </a:p>
        </p:txBody>
      </p:sp>
      <p:sp>
        <p:nvSpPr>
          <p:cNvPr id="34" name="正方形/長方形 33">
            <a:extLst>
              <a:ext uri="{FF2B5EF4-FFF2-40B4-BE49-F238E27FC236}">
                <a16:creationId xmlns:a16="http://schemas.microsoft.com/office/drawing/2014/main" id="{2039EEE3-35F8-4B71-8962-E642A02257D2}"/>
              </a:ext>
            </a:extLst>
          </p:cNvPr>
          <p:cNvSpPr/>
          <p:nvPr/>
        </p:nvSpPr>
        <p:spPr>
          <a:xfrm>
            <a:off x="231143" y="3460500"/>
            <a:ext cx="3290858" cy="584775"/>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b="1" dirty="0"/>
              <a:t>本社・大阪の拠点</a:t>
            </a:r>
          </a:p>
        </p:txBody>
      </p:sp>
      <p:sp>
        <p:nvSpPr>
          <p:cNvPr id="35" name="正方形/長方形 34">
            <a:extLst>
              <a:ext uri="{FF2B5EF4-FFF2-40B4-BE49-F238E27FC236}">
                <a16:creationId xmlns:a16="http://schemas.microsoft.com/office/drawing/2014/main" id="{163592EF-D567-488F-A146-CD9C2C4AD6C6}"/>
              </a:ext>
            </a:extLst>
          </p:cNvPr>
          <p:cNvSpPr/>
          <p:nvPr/>
        </p:nvSpPr>
        <p:spPr>
          <a:xfrm>
            <a:off x="3522001" y="3477566"/>
            <a:ext cx="7009004" cy="523790"/>
          </a:xfrm>
          <a:prstGeom prst="rect">
            <a:avLst/>
          </a:prstGeom>
          <a:noFill/>
          <a:ln w="5715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800" b="1" dirty="0"/>
          </a:p>
        </p:txBody>
      </p:sp>
      <p:sp>
        <p:nvSpPr>
          <p:cNvPr id="36" name="テキスト ボックス 35">
            <a:extLst>
              <a:ext uri="{FF2B5EF4-FFF2-40B4-BE49-F238E27FC236}">
                <a16:creationId xmlns:a16="http://schemas.microsoft.com/office/drawing/2014/main" id="{C1EC5251-42A1-497F-AA9C-C80FBB0B566E}"/>
              </a:ext>
            </a:extLst>
          </p:cNvPr>
          <p:cNvSpPr txBox="1"/>
          <p:nvPr/>
        </p:nvSpPr>
        <p:spPr>
          <a:xfrm>
            <a:off x="3694072" y="3550627"/>
            <a:ext cx="6997741" cy="461665"/>
          </a:xfrm>
          <a:prstGeom prst="rect">
            <a:avLst/>
          </a:prstGeom>
          <a:noFill/>
        </p:spPr>
        <p:txBody>
          <a:bodyPr wrap="square" rtlCol="0">
            <a:spAutoFit/>
          </a:bodyPr>
          <a:lstStyle/>
          <a:p>
            <a:pPr algn="ctr"/>
            <a:r>
              <a:rPr kumimoji="1" lang="ja-JP" altLang="en-US" sz="2400" b="1" dirty="0"/>
              <a:t>富山県高岡市</a:t>
            </a:r>
            <a:endParaRPr kumimoji="1" lang="en-US" altLang="ja-JP" sz="2400" b="1" dirty="0"/>
          </a:p>
        </p:txBody>
      </p:sp>
      <p:sp>
        <p:nvSpPr>
          <p:cNvPr id="32" name="正方形/長方形 31">
            <a:extLst>
              <a:ext uri="{FF2B5EF4-FFF2-40B4-BE49-F238E27FC236}">
                <a16:creationId xmlns:a16="http://schemas.microsoft.com/office/drawing/2014/main" id="{35DB722F-FF24-443B-B6AB-FD787D3915D6}"/>
              </a:ext>
            </a:extLst>
          </p:cNvPr>
          <p:cNvSpPr/>
          <p:nvPr/>
        </p:nvSpPr>
        <p:spPr>
          <a:xfrm>
            <a:off x="231142" y="12301835"/>
            <a:ext cx="5732873" cy="529245"/>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b="1" dirty="0"/>
              <a:t>期待する技術の活用方法・連携先</a:t>
            </a:r>
          </a:p>
        </p:txBody>
      </p:sp>
      <p:sp>
        <p:nvSpPr>
          <p:cNvPr id="39" name="正方形/長方形 38">
            <a:extLst>
              <a:ext uri="{FF2B5EF4-FFF2-40B4-BE49-F238E27FC236}">
                <a16:creationId xmlns:a16="http://schemas.microsoft.com/office/drawing/2014/main" id="{79ADCB95-D10C-4CAA-8E72-EAD2E2809CC7}"/>
              </a:ext>
            </a:extLst>
          </p:cNvPr>
          <p:cNvSpPr/>
          <p:nvPr/>
        </p:nvSpPr>
        <p:spPr>
          <a:xfrm>
            <a:off x="241299" y="12307041"/>
            <a:ext cx="5722716" cy="2735307"/>
          </a:xfrm>
          <a:prstGeom prst="rect">
            <a:avLst/>
          </a:prstGeom>
          <a:noFill/>
          <a:ln w="5715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800" b="1" dirty="0"/>
          </a:p>
        </p:txBody>
      </p:sp>
      <p:sp>
        <p:nvSpPr>
          <p:cNvPr id="40" name="テキスト ボックス 39">
            <a:extLst>
              <a:ext uri="{FF2B5EF4-FFF2-40B4-BE49-F238E27FC236}">
                <a16:creationId xmlns:a16="http://schemas.microsoft.com/office/drawing/2014/main" id="{0515E507-29CF-46C9-A3F9-2FA025DD86CB}"/>
              </a:ext>
            </a:extLst>
          </p:cNvPr>
          <p:cNvSpPr txBox="1"/>
          <p:nvPr/>
        </p:nvSpPr>
        <p:spPr>
          <a:xfrm>
            <a:off x="6848269" y="14744925"/>
            <a:ext cx="3843544" cy="400110"/>
          </a:xfrm>
          <a:prstGeom prst="rect">
            <a:avLst/>
          </a:prstGeom>
          <a:noFill/>
        </p:spPr>
        <p:txBody>
          <a:bodyPr wrap="square" rtlCol="0">
            <a:spAutoFit/>
          </a:bodyPr>
          <a:lstStyle/>
          <a:p>
            <a:pPr algn="r"/>
            <a:r>
              <a:rPr kumimoji="1" lang="ja-JP" altLang="en-US" sz="2000" dirty="0"/>
              <a:t>令和７年４月２８日時点</a:t>
            </a:r>
          </a:p>
        </p:txBody>
      </p:sp>
      <p:sp>
        <p:nvSpPr>
          <p:cNvPr id="48" name="正方形/長方形 47">
            <a:extLst>
              <a:ext uri="{FF2B5EF4-FFF2-40B4-BE49-F238E27FC236}">
                <a16:creationId xmlns:a16="http://schemas.microsoft.com/office/drawing/2014/main" id="{317C07BB-3F7F-4F91-9F34-638CB1CB0095}"/>
              </a:ext>
            </a:extLst>
          </p:cNvPr>
          <p:cNvSpPr/>
          <p:nvPr/>
        </p:nvSpPr>
        <p:spPr>
          <a:xfrm>
            <a:off x="6076729" y="12333317"/>
            <a:ext cx="4520286" cy="559723"/>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b="1" dirty="0"/>
              <a:t>問い合わせ先</a:t>
            </a:r>
          </a:p>
        </p:txBody>
      </p:sp>
      <p:sp>
        <p:nvSpPr>
          <p:cNvPr id="51" name="正方形/長方形 50">
            <a:extLst>
              <a:ext uri="{FF2B5EF4-FFF2-40B4-BE49-F238E27FC236}">
                <a16:creationId xmlns:a16="http://schemas.microsoft.com/office/drawing/2014/main" id="{E8C738BC-C855-4226-BE06-7A889DD9448B}"/>
              </a:ext>
            </a:extLst>
          </p:cNvPr>
          <p:cNvSpPr/>
          <p:nvPr/>
        </p:nvSpPr>
        <p:spPr>
          <a:xfrm>
            <a:off x="6076729" y="12301835"/>
            <a:ext cx="4502371" cy="2443090"/>
          </a:xfrm>
          <a:prstGeom prst="rect">
            <a:avLst/>
          </a:prstGeom>
          <a:noFill/>
          <a:ln w="5715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800" b="1" dirty="0"/>
          </a:p>
        </p:txBody>
      </p:sp>
      <p:sp>
        <p:nvSpPr>
          <p:cNvPr id="56" name="テキスト ボックス 55">
            <a:extLst>
              <a:ext uri="{FF2B5EF4-FFF2-40B4-BE49-F238E27FC236}">
                <a16:creationId xmlns:a16="http://schemas.microsoft.com/office/drawing/2014/main" id="{9B5C7E81-478E-4B49-AF72-329C887E5BF7}"/>
              </a:ext>
            </a:extLst>
          </p:cNvPr>
          <p:cNvSpPr txBox="1"/>
          <p:nvPr/>
        </p:nvSpPr>
        <p:spPr>
          <a:xfrm>
            <a:off x="241298" y="12832378"/>
            <a:ext cx="5535033" cy="1815882"/>
          </a:xfrm>
          <a:prstGeom prst="rect">
            <a:avLst/>
          </a:prstGeom>
          <a:noFill/>
        </p:spPr>
        <p:txBody>
          <a:bodyPr wrap="square" rtlCol="0">
            <a:spAutoFit/>
          </a:bodyPr>
          <a:lstStyle/>
          <a:p>
            <a:r>
              <a:rPr kumimoji="1" lang="ja-JP" altLang="en-US" sz="2800" b="1" dirty="0"/>
              <a:t>・廃アルミを排出する企業様の敷地内において水素をオンサイト製造し、水素エネルギーを工場の動力源として活用します。</a:t>
            </a:r>
            <a:endParaRPr kumimoji="1" lang="en-US" altLang="ja-JP" sz="2800" b="1" dirty="0"/>
          </a:p>
        </p:txBody>
      </p:sp>
      <p:sp>
        <p:nvSpPr>
          <p:cNvPr id="57" name="テキスト ボックス 56">
            <a:extLst>
              <a:ext uri="{FF2B5EF4-FFF2-40B4-BE49-F238E27FC236}">
                <a16:creationId xmlns:a16="http://schemas.microsoft.com/office/drawing/2014/main" id="{B94DCDAA-71A5-4A58-B9B5-6BCEB2DA03DD}"/>
              </a:ext>
            </a:extLst>
          </p:cNvPr>
          <p:cNvSpPr txBox="1"/>
          <p:nvPr/>
        </p:nvSpPr>
        <p:spPr>
          <a:xfrm>
            <a:off x="6076729" y="12969964"/>
            <a:ext cx="4125403" cy="1708160"/>
          </a:xfrm>
          <a:prstGeom prst="rect">
            <a:avLst/>
          </a:prstGeom>
          <a:noFill/>
        </p:spPr>
        <p:txBody>
          <a:bodyPr wrap="square" rtlCol="0">
            <a:spAutoFit/>
          </a:bodyPr>
          <a:lstStyle/>
          <a:p>
            <a:r>
              <a:rPr kumimoji="1" lang="ja-JP" altLang="en-US" sz="1500" b="1" dirty="0"/>
              <a:t>大阪府商工労働部成長産業振興室</a:t>
            </a:r>
            <a:endParaRPr kumimoji="1" lang="en-US" altLang="ja-JP" sz="1500" b="1" dirty="0"/>
          </a:p>
          <a:p>
            <a:r>
              <a:rPr kumimoji="1" lang="ja-JP" altLang="en-US" sz="1500" b="1" dirty="0"/>
              <a:t>産業創造課グリーンビジネス</a:t>
            </a:r>
            <a:r>
              <a:rPr kumimoji="1" lang="en-US" altLang="ja-JP" sz="1500" b="1" dirty="0"/>
              <a:t>G</a:t>
            </a:r>
          </a:p>
          <a:p>
            <a:r>
              <a:rPr kumimoji="1" lang="ja-JP" altLang="en-US" sz="1500" b="1" dirty="0"/>
              <a:t>〒</a:t>
            </a:r>
            <a:r>
              <a:rPr kumimoji="1" lang="en-US" altLang="ja-JP" sz="1500" b="1" dirty="0"/>
              <a:t>559-0855 </a:t>
            </a:r>
          </a:p>
          <a:p>
            <a:r>
              <a:rPr kumimoji="1" lang="ja-JP" altLang="en-US" sz="1500" b="1" dirty="0"/>
              <a:t>大阪市住之江区南港北</a:t>
            </a:r>
            <a:r>
              <a:rPr kumimoji="1" lang="en-US" altLang="ja-JP" sz="1500" b="1" dirty="0"/>
              <a:t>1-14-16</a:t>
            </a:r>
          </a:p>
          <a:p>
            <a:r>
              <a:rPr kumimoji="1" lang="ja-JP" altLang="en-US" sz="1500" b="1" dirty="0"/>
              <a:t>大阪府咲洲庁舎</a:t>
            </a:r>
            <a:r>
              <a:rPr kumimoji="1" lang="en-US" altLang="ja-JP" sz="1500" b="1" dirty="0"/>
              <a:t>25</a:t>
            </a:r>
            <a:r>
              <a:rPr kumimoji="1" lang="ja-JP" altLang="en-US" sz="1500" b="1" dirty="0"/>
              <a:t>階</a:t>
            </a:r>
            <a:endParaRPr kumimoji="1" lang="en-US" altLang="ja-JP" sz="1500" b="1" dirty="0"/>
          </a:p>
          <a:p>
            <a:r>
              <a:rPr kumimoji="1" lang="en-US" altLang="ja-JP" sz="1500" b="1" dirty="0"/>
              <a:t>TEL</a:t>
            </a:r>
            <a:r>
              <a:rPr kumimoji="1" lang="ja-JP" altLang="en-US" sz="1500" b="1" dirty="0"/>
              <a:t>：</a:t>
            </a:r>
            <a:r>
              <a:rPr kumimoji="1" lang="en-US" altLang="ja-JP" sz="1500" b="1" dirty="0"/>
              <a:t>06-6210-9484</a:t>
            </a:r>
          </a:p>
          <a:p>
            <a:r>
              <a:rPr kumimoji="1" lang="ja-JP" altLang="en-US" sz="1500" b="1" dirty="0"/>
              <a:t>メールアドレス：</a:t>
            </a:r>
            <a:r>
              <a:rPr kumimoji="1" lang="en-US" altLang="ja-JP" sz="1500" b="1" dirty="0"/>
              <a:t>green@gbox.pref.osaka.lg.jp</a:t>
            </a:r>
            <a:endParaRPr kumimoji="1" lang="ja-JP" altLang="en-US" sz="1500" b="1" dirty="0"/>
          </a:p>
        </p:txBody>
      </p:sp>
      <p:pic>
        <p:nvPicPr>
          <p:cNvPr id="58" name="図 57">
            <a:extLst>
              <a:ext uri="{FF2B5EF4-FFF2-40B4-BE49-F238E27FC236}">
                <a16:creationId xmlns:a16="http://schemas.microsoft.com/office/drawing/2014/main" id="{1CBE5F86-7816-48E8-8BEF-61233B92A72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060367" y="12929318"/>
            <a:ext cx="1470638" cy="1470638"/>
          </a:xfrm>
          <a:prstGeom prst="rect">
            <a:avLst/>
          </a:prstGeom>
        </p:spPr>
      </p:pic>
      <p:sp>
        <p:nvSpPr>
          <p:cNvPr id="3" name="テキスト ボックス 2">
            <a:extLst>
              <a:ext uri="{FF2B5EF4-FFF2-40B4-BE49-F238E27FC236}">
                <a16:creationId xmlns:a16="http://schemas.microsoft.com/office/drawing/2014/main" id="{83D42FA4-3F19-46ED-B8FE-2F6D6816BBDA}"/>
              </a:ext>
            </a:extLst>
          </p:cNvPr>
          <p:cNvSpPr txBox="1"/>
          <p:nvPr/>
        </p:nvSpPr>
        <p:spPr>
          <a:xfrm>
            <a:off x="1653700" y="6977471"/>
            <a:ext cx="3070369" cy="1754325"/>
          </a:xfrm>
          <a:prstGeom prst="rect">
            <a:avLst/>
          </a:prstGeom>
          <a:ln>
            <a:solidFill>
              <a:schemeClr val="bg1"/>
            </a:solidFill>
          </a:ln>
        </p:spPr>
        <p:style>
          <a:lnRef idx="2">
            <a:schemeClr val="dk1"/>
          </a:lnRef>
          <a:fillRef idx="1">
            <a:schemeClr val="lt1"/>
          </a:fillRef>
          <a:effectRef idx="0">
            <a:schemeClr val="dk1"/>
          </a:effectRef>
          <a:fontRef idx="minor">
            <a:schemeClr val="dk1"/>
          </a:fontRef>
        </p:style>
        <p:txBody>
          <a:bodyPr wrap="square" rtlCol="0">
            <a:spAutoFit/>
          </a:bodyPr>
          <a:lstStyle/>
          <a:p>
            <a:endParaRPr kumimoji="1" lang="en-US" altLang="ja-JP" dirty="0">
              <a:solidFill>
                <a:schemeClr val="tx1"/>
              </a:solidFill>
            </a:endParaRPr>
          </a:p>
          <a:p>
            <a:endParaRPr kumimoji="1" lang="en-US" altLang="ja-JP" dirty="0">
              <a:solidFill>
                <a:schemeClr val="tx1"/>
              </a:solidFill>
            </a:endParaRPr>
          </a:p>
          <a:p>
            <a:endParaRPr kumimoji="1" lang="en-US" altLang="ja-JP" dirty="0">
              <a:solidFill>
                <a:schemeClr val="tx1"/>
              </a:solidFill>
            </a:endParaRPr>
          </a:p>
          <a:p>
            <a:endParaRPr kumimoji="1" lang="en-US" altLang="ja-JP" dirty="0">
              <a:solidFill>
                <a:schemeClr val="tx1"/>
              </a:solidFill>
            </a:endParaRPr>
          </a:p>
          <a:p>
            <a:endParaRPr kumimoji="1" lang="en-US" altLang="ja-JP" dirty="0">
              <a:solidFill>
                <a:schemeClr val="tx1"/>
              </a:solidFill>
            </a:endParaRPr>
          </a:p>
          <a:p>
            <a:pPr algn="ctr"/>
            <a:r>
              <a:rPr kumimoji="1" lang="ja-JP" altLang="en-US" dirty="0">
                <a:solidFill>
                  <a:schemeClr val="tx1"/>
                </a:solidFill>
              </a:rPr>
              <a:t>定置型水素製造装置</a:t>
            </a:r>
          </a:p>
        </p:txBody>
      </p:sp>
      <p:sp>
        <p:nvSpPr>
          <p:cNvPr id="52" name="テキスト ボックス 51">
            <a:extLst>
              <a:ext uri="{FF2B5EF4-FFF2-40B4-BE49-F238E27FC236}">
                <a16:creationId xmlns:a16="http://schemas.microsoft.com/office/drawing/2014/main" id="{BF6EBB16-872C-4AF3-8A02-F40EAD622307}"/>
              </a:ext>
            </a:extLst>
          </p:cNvPr>
          <p:cNvSpPr txBox="1"/>
          <p:nvPr/>
        </p:nvSpPr>
        <p:spPr>
          <a:xfrm>
            <a:off x="7023310" y="9109579"/>
            <a:ext cx="3199681" cy="2862322"/>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endParaRPr kumimoji="1" lang="en-US" altLang="ja-JP" dirty="0">
              <a:solidFill>
                <a:schemeClr val="tx1"/>
              </a:solidFill>
            </a:endParaRPr>
          </a:p>
          <a:p>
            <a:r>
              <a:rPr kumimoji="1" lang="ja-JP" altLang="en-US" dirty="0">
                <a:solidFill>
                  <a:schemeClr val="tx1"/>
                </a:solidFill>
              </a:rPr>
              <a:t>アルミ切粉を水素と水酸化アルミの原料にする場合、従来技術の水素製造および水酸化アルミ製造と比較すると、約</a:t>
            </a:r>
            <a:r>
              <a:rPr kumimoji="1" lang="en-US" altLang="ja-JP" dirty="0">
                <a:solidFill>
                  <a:schemeClr val="tx1"/>
                </a:solidFill>
              </a:rPr>
              <a:t>91</a:t>
            </a:r>
            <a:r>
              <a:rPr kumimoji="1" lang="ja-JP" altLang="en-US" dirty="0">
                <a:solidFill>
                  <a:schemeClr val="tx1"/>
                </a:solidFill>
              </a:rPr>
              <a:t>％の</a:t>
            </a:r>
            <a:r>
              <a:rPr kumimoji="1" lang="en-US" altLang="ja-JP" dirty="0">
                <a:solidFill>
                  <a:schemeClr val="tx1"/>
                </a:solidFill>
              </a:rPr>
              <a:t>CO2</a:t>
            </a:r>
            <a:r>
              <a:rPr kumimoji="1" lang="ja-JP" altLang="en-US" dirty="0">
                <a:solidFill>
                  <a:schemeClr val="tx1"/>
                </a:solidFill>
              </a:rPr>
              <a:t>削減となります。</a:t>
            </a:r>
            <a:endParaRPr kumimoji="1" lang="en-US" altLang="ja-JP" dirty="0">
              <a:solidFill>
                <a:schemeClr val="tx1"/>
              </a:solidFill>
            </a:endParaRPr>
          </a:p>
          <a:p>
            <a:r>
              <a:rPr kumimoji="1" lang="ja-JP" altLang="en-US" dirty="0">
                <a:solidFill>
                  <a:schemeClr val="tx1"/>
                </a:solidFill>
              </a:rPr>
              <a:t>また、アルミ切粉を二次地金に戻す場合と比較した場合は、約</a:t>
            </a:r>
            <a:r>
              <a:rPr kumimoji="1" lang="en-US" altLang="ja-JP" dirty="0">
                <a:solidFill>
                  <a:schemeClr val="tx1"/>
                </a:solidFill>
              </a:rPr>
              <a:t>21</a:t>
            </a:r>
            <a:r>
              <a:rPr kumimoji="1" lang="ja-JP" altLang="en-US" dirty="0">
                <a:solidFill>
                  <a:schemeClr val="tx1"/>
                </a:solidFill>
              </a:rPr>
              <a:t>％の</a:t>
            </a:r>
            <a:r>
              <a:rPr kumimoji="1" lang="en-US" altLang="ja-JP" dirty="0">
                <a:solidFill>
                  <a:schemeClr val="tx1"/>
                </a:solidFill>
              </a:rPr>
              <a:t>CO2</a:t>
            </a:r>
            <a:r>
              <a:rPr kumimoji="1" lang="ja-JP" altLang="en-US" dirty="0">
                <a:solidFill>
                  <a:schemeClr val="tx1"/>
                </a:solidFill>
              </a:rPr>
              <a:t>削減となります。</a:t>
            </a:r>
            <a:endParaRPr kumimoji="1" lang="en-US" altLang="ja-JP" dirty="0">
              <a:solidFill>
                <a:schemeClr val="tx1"/>
              </a:solidFill>
            </a:endParaRPr>
          </a:p>
          <a:p>
            <a:endParaRPr kumimoji="1" lang="ja-JP" altLang="en-US" dirty="0">
              <a:solidFill>
                <a:schemeClr val="tx1"/>
              </a:solidFill>
            </a:endParaRPr>
          </a:p>
        </p:txBody>
      </p:sp>
      <p:pic>
        <p:nvPicPr>
          <p:cNvPr id="2" name="図 1">
            <a:extLst>
              <a:ext uri="{FF2B5EF4-FFF2-40B4-BE49-F238E27FC236}">
                <a16:creationId xmlns:a16="http://schemas.microsoft.com/office/drawing/2014/main" id="{7BB602E4-3DB5-9BD5-794B-46F697B99AD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792124" y="6185213"/>
            <a:ext cx="2802405" cy="2101801"/>
          </a:xfrm>
          <a:prstGeom prst="rect">
            <a:avLst/>
          </a:prstGeom>
        </p:spPr>
      </p:pic>
      <p:grpSp>
        <p:nvGrpSpPr>
          <p:cNvPr id="23" name="グループ化 22">
            <a:extLst>
              <a:ext uri="{FF2B5EF4-FFF2-40B4-BE49-F238E27FC236}">
                <a16:creationId xmlns:a16="http://schemas.microsoft.com/office/drawing/2014/main" id="{81B6CD47-7ED3-9C6E-3EFC-AA3C46991DF4}"/>
              </a:ext>
            </a:extLst>
          </p:cNvPr>
          <p:cNvGrpSpPr/>
          <p:nvPr/>
        </p:nvGrpSpPr>
        <p:grpSpPr>
          <a:xfrm>
            <a:off x="5410200" y="6164507"/>
            <a:ext cx="1550824" cy="2038103"/>
            <a:chOff x="2659547" y="1625405"/>
            <a:chExt cx="2434132" cy="4680754"/>
          </a:xfrm>
        </p:grpSpPr>
        <p:sp>
          <p:nvSpPr>
            <p:cNvPr id="24" name="正方形/長方形 23">
              <a:extLst>
                <a:ext uri="{FF2B5EF4-FFF2-40B4-BE49-F238E27FC236}">
                  <a16:creationId xmlns:a16="http://schemas.microsoft.com/office/drawing/2014/main" id="{92A1EB78-1B7D-B00E-A657-F6CF5A8CD7E3}"/>
                </a:ext>
              </a:extLst>
            </p:cNvPr>
            <p:cNvSpPr/>
            <p:nvPr/>
          </p:nvSpPr>
          <p:spPr>
            <a:xfrm>
              <a:off x="2659547" y="1625405"/>
              <a:ext cx="2406782" cy="4680754"/>
            </a:xfrm>
            <a:prstGeom prst="rect">
              <a:avLst/>
            </a:prstGeom>
            <a:noFill/>
            <a:ln w="22225">
              <a:solidFill>
                <a:srgbClr val="A0A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5" name="正方形/長方形 24">
              <a:extLst>
                <a:ext uri="{FF2B5EF4-FFF2-40B4-BE49-F238E27FC236}">
                  <a16:creationId xmlns:a16="http://schemas.microsoft.com/office/drawing/2014/main" id="{1A0BE41C-38BD-6B97-D281-42364FF00357}"/>
                </a:ext>
              </a:extLst>
            </p:cNvPr>
            <p:cNvSpPr/>
            <p:nvPr/>
          </p:nvSpPr>
          <p:spPr>
            <a:xfrm>
              <a:off x="2686897" y="1648918"/>
              <a:ext cx="2406782" cy="916280"/>
            </a:xfrm>
            <a:prstGeom prst="rect">
              <a:avLst/>
            </a:prstGeom>
            <a:solidFill>
              <a:srgbClr val="A0A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b="1" dirty="0"/>
                <a:t>投入物</a:t>
              </a:r>
              <a:endParaRPr kumimoji="1" lang="ja-JP" altLang="en-US" b="1" dirty="0"/>
            </a:p>
          </p:txBody>
        </p:sp>
        <p:sp>
          <p:nvSpPr>
            <p:cNvPr id="26" name="テキスト ボックス 25">
              <a:extLst>
                <a:ext uri="{FF2B5EF4-FFF2-40B4-BE49-F238E27FC236}">
                  <a16:creationId xmlns:a16="http://schemas.microsoft.com/office/drawing/2014/main" id="{81276B84-E142-2E8A-F17A-7CF658D60F7E}"/>
                </a:ext>
              </a:extLst>
            </p:cNvPr>
            <p:cNvSpPr txBox="1"/>
            <p:nvPr/>
          </p:nvSpPr>
          <p:spPr>
            <a:xfrm>
              <a:off x="2791623" y="2570615"/>
              <a:ext cx="2142628" cy="1088475"/>
            </a:xfrm>
            <a:prstGeom prst="rect">
              <a:avLst/>
            </a:prstGeom>
            <a:noFill/>
          </p:spPr>
          <p:txBody>
            <a:bodyPr wrap="square" rtlCol="0">
              <a:spAutoFit/>
            </a:bodyPr>
            <a:lstStyle/>
            <a:p>
              <a:pPr algn="ctr"/>
              <a:r>
                <a:rPr kumimoji="1" lang="ja-JP" altLang="en-US" sz="1400" b="1" dirty="0">
                  <a:solidFill>
                    <a:srgbClr val="7F7F7F"/>
                  </a:solidFill>
                </a:rPr>
                <a:t>アルミ合金</a:t>
              </a:r>
              <a:endParaRPr kumimoji="1" lang="en-US" altLang="ja-JP" sz="1400" b="1" dirty="0">
                <a:solidFill>
                  <a:srgbClr val="7F7F7F"/>
                </a:solidFill>
              </a:endParaRPr>
            </a:p>
            <a:p>
              <a:pPr algn="ctr"/>
              <a:r>
                <a:rPr lang="ja-JP" altLang="en-US" sz="1400" b="1" dirty="0">
                  <a:solidFill>
                    <a:srgbClr val="7F7F7F"/>
                  </a:solidFill>
                </a:rPr>
                <a:t>（切粉など）</a:t>
              </a:r>
              <a:endParaRPr kumimoji="1" lang="ja-JP" altLang="en-US" sz="1400" b="1" dirty="0">
                <a:solidFill>
                  <a:srgbClr val="7F7F7F"/>
                </a:solidFill>
              </a:endParaRPr>
            </a:p>
          </p:txBody>
        </p:sp>
        <p:pic>
          <p:nvPicPr>
            <p:cNvPr id="27" name="図 26">
              <a:extLst>
                <a:ext uri="{FF2B5EF4-FFF2-40B4-BE49-F238E27FC236}">
                  <a16:creationId xmlns:a16="http://schemas.microsoft.com/office/drawing/2014/main" id="{1E54BDE2-F181-B4C6-12A9-F8ED9665065C}"/>
                </a:ext>
              </a:extLst>
            </p:cNvPr>
            <p:cNvPicPr>
              <a:picLocks noChangeAspect="1"/>
            </p:cNvPicPr>
            <p:nvPr/>
          </p:nvPicPr>
          <p:blipFill>
            <a:blip r:embed="rId4"/>
            <a:stretch>
              <a:fillRect/>
            </a:stretch>
          </p:blipFill>
          <p:spPr>
            <a:xfrm rot="5400000">
              <a:off x="2854576" y="4254381"/>
              <a:ext cx="2047251" cy="1444146"/>
            </a:xfrm>
            <a:prstGeom prst="rect">
              <a:avLst/>
            </a:prstGeom>
          </p:spPr>
        </p:pic>
      </p:grpSp>
      <p:grpSp>
        <p:nvGrpSpPr>
          <p:cNvPr id="28" name="グループ化 27">
            <a:extLst>
              <a:ext uri="{FF2B5EF4-FFF2-40B4-BE49-F238E27FC236}">
                <a16:creationId xmlns:a16="http://schemas.microsoft.com/office/drawing/2014/main" id="{CE97F53A-F8DC-91B6-647F-365C97304EDE}"/>
              </a:ext>
            </a:extLst>
          </p:cNvPr>
          <p:cNvGrpSpPr/>
          <p:nvPr/>
        </p:nvGrpSpPr>
        <p:grpSpPr>
          <a:xfrm>
            <a:off x="7629730" y="6185213"/>
            <a:ext cx="2361459" cy="2524256"/>
            <a:chOff x="5829300" y="1800740"/>
            <a:chExt cx="4300374" cy="4740417"/>
          </a:xfrm>
        </p:grpSpPr>
        <p:sp>
          <p:nvSpPr>
            <p:cNvPr id="29" name="正方形/長方形 28">
              <a:extLst>
                <a:ext uri="{FF2B5EF4-FFF2-40B4-BE49-F238E27FC236}">
                  <a16:creationId xmlns:a16="http://schemas.microsoft.com/office/drawing/2014/main" id="{AA69E4F7-BDB4-12A7-3B64-1CB9EC76A694}"/>
                </a:ext>
              </a:extLst>
            </p:cNvPr>
            <p:cNvSpPr/>
            <p:nvPr/>
          </p:nvSpPr>
          <p:spPr>
            <a:xfrm>
              <a:off x="5829300" y="2050650"/>
              <a:ext cx="4016562" cy="4490507"/>
            </a:xfrm>
            <a:prstGeom prst="rect">
              <a:avLst/>
            </a:prstGeom>
            <a:noFill/>
            <a:ln w="22225">
              <a:solidFill>
                <a:srgbClr val="F5970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0" name="正方形/長方形 29">
              <a:extLst>
                <a:ext uri="{FF2B5EF4-FFF2-40B4-BE49-F238E27FC236}">
                  <a16:creationId xmlns:a16="http://schemas.microsoft.com/office/drawing/2014/main" id="{6DDD6B04-D2AE-7522-AB7C-39C6F69EA039}"/>
                </a:ext>
              </a:extLst>
            </p:cNvPr>
            <p:cNvSpPr/>
            <p:nvPr/>
          </p:nvSpPr>
          <p:spPr>
            <a:xfrm>
              <a:off x="5829300" y="1800740"/>
              <a:ext cx="4033046" cy="722696"/>
            </a:xfrm>
            <a:prstGeom prst="rect">
              <a:avLst/>
            </a:prstGeom>
            <a:solidFill>
              <a:srgbClr val="F5970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t>水素製造装置</a:t>
              </a:r>
            </a:p>
          </p:txBody>
        </p:sp>
        <p:grpSp>
          <p:nvGrpSpPr>
            <p:cNvPr id="31" name="グループ化 30">
              <a:extLst>
                <a:ext uri="{FF2B5EF4-FFF2-40B4-BE49-F238E27FC236}">
                  <a16:creationId xmlns:a16="http://schemas.microsoft.com/office/drawing/2014/main" id="{F3E90617-28EA-9394-C80C-F2524A8783FF}"/>
                </a:ext>
              </a:extLst>
            </p:cNvPr>
            <p:cNvGrpSpPr/>
            <p:nvPr/>
          </p:nvGrpSpPr>
          <p:grpSpPr>
            <a:xfrm>
              <a:off x="7596168" y="4794769"/>
              <a:ext cx="2533506" cy="1702582"/>
              <a:chOff x="9132827" y="4520103"/>
              <a:chExt cx="1666002" cy="1119597"/>
            </a:xfrm>
          </p:grpSpPr>
          <p:pic>
            <p:nvPicPr>
              <p:cNvPr id="59" name="図 58">
                <a:extLst>
                  <a:ext uri="{FF2B5EF4-FFF2-40B4-BE49-F238E27FC236}">
                    <a16:creationId xmlns:a16="http://schemas.microsoft.com/office/drawing/2014/main" id="{EFD03F73-B3A3-A47A-E044-988EAD60562C}"/>
                  </a:ext>
                </a:extLst>
              </p:cNvPr>
              <p:cNvPicPr>
                <a:picLocks/>
              </p:cNvPicPr>
              <p:nvPr/>
            </p:nvPicPr>
            <p:blipFill rotWithShape="1">
              <a:blip r:embed="rId5" cstate="print">
                <a:extLst>
                  <a:ext uri="{28A0092B-C50C-407E-A947-70E740481C1C}">
                    <a14:useLocalDpi xmlns:a14="http://schemas.microsoft.com/office/drawing/2010/main" val="0"/>
                  </a:ext>
                </a:extLst>
              </a:blip>
              <a:srcRect/>
              <a:stretch/>
            </p:blipFill>
            <p:spPr>
              <a:xfrm>
                <a:off x="9620008" y="4520103"/>
                <a:ext cx="756000" cy="756000"/>
              </a:xfrm>
              <a:prstGeom prst="rect">
                <a:avLst/>
              </a:prstGeom>
              <a:ln w="9525">
                <a:solidFill>
                  <a:srgbClr val="2D5292"/>
                </a:solidFill>
              </a:ln>
            </p:spPr>
          </p:pic>
          <p:sp>
            <p:nvSpPr>
              <p:cNvPr id="60" name="テキスト ボックス 59">
                <a:extLst>
                  <a:ext uri="{FF2B5EF4-FFF2-40B4-BE49-F238E27FC236}">
                    <a16:creationId xmlns:a16="http://schemas.microsoft.com/office/drawing/2014/main" id="{71E512FC-DF50-754B-DC5B-D85DB1293D06}"/>
                  </a:ext>
                </a:extLst>
              </p:cNvPr>
              <p:cNvSpPr txBox="1"/>
              <p:nvPr/>
            </p:nvSpPr>
            <p:spPr>
              <a:xfrm>
                <a:off x="9132827" y="5241738"/>
                <a:ext cx="1666002" cy="397962"/>
              </a:xfrm>
              <a:prstGeom prst="rect">
                <a:avLst/>
              </a:prstGeom>
              <a:noFill/>
            </p:spPr>
            <p:txBody>
              <a:bodyPr wrap="square" rtlCol="0">
                <a:spAutoFit/>
              </a:bodyPr>
              <a:lstStyle/>
              <a:p>
                <a:pPr algn="ctr"/>
                <a:r>
                  <a:rPr kumimoji="1" lang="ja-JP" altLang="en-US" sz="1400" b="1" dirty="0">
                    <a:solidFill>
                      <a:srgbClr val="2D5292"/>
                    </a:solidFill>
                    <a:latin typeface="+mn-ea"/>
                  </a:rPr>
                  <a:t>水酸化アルミ</a:t>
                </a:r>
              </a:p>
            </p:txBody>
          </p:sp>
        </p:grpSp>
        <p:grpSp>
          <p:nvGrpSpPr>
            <p:cNvPr id="33" name="グループ化 32">
              <a:extLst>
                <a:ext uri="{FF2B5EF4-FFF2-40B4-BE49-F238E27FC236}">
                  <a16:creationId xmlns:a16="http://schemas.microsoft.com/office/drawing/2014/main" id="{5E8D8C8B-CD69-CD51-FDBD-D7F6BAB22217}"/>
                </a:ext>
              </a:extLst>
            </p:cNvPr>
            <p:cNvGrpSpPr/>
            <p:nvPr/>
          </p:nvGrpSpPr>
          <p:grpSpPr>
            <a:xfrm>
              <a:off x="7902001" y="2796613"/>
              <a:ext cx="1740219" cy="1543566"/>
              <a:chOff x="9549019" y="2618202"/>
              <a:chExt cx="1614193" cy="1431781"/>
            </a:xfrm>
            <a:solidFill>
              <a:schemeClr val="accent1">
                <a:lumMod val="40000"/>
                <a:lumOff val="60000"/>
              </a:schemeClr>
            </a:solidFill>
          </p:grpSpPr>
          <p:sp>
            <p:nvSpPr>
              <p:cNvPr id="41" name="星: 10 pt 40">
                <a:extLst>
                  <a:ext uri="{FF2B5EF4-FFF2-40B4-BE49-F238E27FC236}">
                    <a16:creationId xmlns:a16="http://schemas.microsoft.com/office/drawing/2014/main" id="{1E4635A3-AC94-F91F-4F97-ED39213E8676}"/>
                  </a:ext>
                </a:extLst>
              </p:cNvPr>
              <p:cNvSpPr/>
              <p:nvPr/>
            </p:nvSpPr>
            <p:spPr>
              <a:xfrm>
                <a:off x="9549019" y="2618202"/>
                <a:ext cx="1614193" cy="1261599"/>
              </a:xfrm>
              <a:prstGeom prst="star10">
                <a:avLst>
                  <a:gd name="adj" fmla="val 38917"/>
                  <a:gd name="hf" fmla="val 105146"/>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tLang="ja-JP" b="1" dirty="0">
                  <a:solidFill>
                    <a:srgbClr val="4D4D4D"/>
                  </a:solidFill>
                </a:endParaRPr>
              </a:p>
            </p:txBody>
          </p:sp>
          <p:sp>
            <p:nvSpPr>
              <p:cNvPr id="44" name="テキスト ボックス 43">
                <a:extLst>
                  <a:ext uri="{FF2B5EF4-FFF2-40B4-BE49-F238E27FC236}">
                    <a16:creationId xmlns:a16="http://schemas.microsoft.com/office/drawing/2014/main" id="{C5D170DE-0B1E-2321-98C8-9298F8E4DA56}"/>
                  </a:ext>
                </a:extLst>
              </p:cNvPr>
              <p:cNvSpPr txBox="1"/>
              <p:nvPr/>
            </p:nvSpPr>
            <p:spPr>
              <a:xfrm>
                <a:off x="9634407" y="2702724"/>
                <a:ext cx="1436196" cy="1347259"/>
              </a:xfrm>
              <a:prstGeom prst="rect">
                <a:avLst/>
              </a:prstGeom>
              <a:noFill/>
            </p:spPr>
            <p:txBody>
              <a:bodyPr wrap="square" rtlCol="0">
                <a:spAutoFit/>
              </a:bodyPr>
              <a:lstStyle/>
              <a:p>
                <a:pPr algn="ctr"/>
                <a:r>
                  <a:rPr lang="ja-JP" altLang="en-US" sz="1400" b="1" dirty="0">
                    <a:solidFill>
                      <a:srgbClr val="4D4D4D"/>
                    </a:solidFill>
                  </a:rPr>
                  <a:t>水素</a:t>
                </a:r>
                <a:endParaRPr kumimoji="1" lang="en-US" altLang="ja-JP" sz="1400" b="1" dirty="0">
                  <a:solidFill>
                    <a:srgbClr val="4D4D4D"/>
                  </a:solidFill>
                </a:endParaRPr>
              </a:p>
              <a:p>
                <a:pPr algn="ctr"/>
                <a:r>
                  <a:rPr kumimoji="1" lang="ja-JP" altLang="en-US" sz="1400" b="1" dirty="0">
                    <a:solidFill>
                      <a:srgbClr val="4D4D4D"/>
                    </a:solidFill>
                  </a:rPr>
                  <a:t>エネルギー</a:t>
                </a:r>
              </a:p>
            </p:txBody>
          </p:sp>
        </p:grpSp>
        <p:sp>
          <p:nvSpPr>
            <p:cNvPr id="37" name="涙形 36">
              <a:extLst>
                <a:ext uri="{FF2B5EF4-FFF2-40B4-BE49-F238E27FC236}">
                  <a16:creationId xmlns:a16="http://schemas.microsoft.com/office/drawing/2014/main" id="{155ACE2A-BDBD-F966-6AE6-9CB3ECE6E90F}"/>
                </a:ext>
              </a:extLst>
            </p:cNvPr>
            <p:cNvSpPr/>
            <p:nvPr/>
          </p:nvSpPr>
          <p:spPr>
            <a:xfrm rot="18954928">
              <a:off x="6033159" y="3880358"/>
              <a:ext cx="1156955" cy="1216716"/>
            </a:xfrm>
            <a:prstGeom prst="teardrop">
              <a:avLst>
                <a:gd name="adj" fmla="val 102667"/>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38" name="テキスト ボックス 37">
              <a:extLst>
                <a:ext uri="{FF2B5EF4-FFF2-40B4-BE49-F238E27FC236}">
                  <a16:creationId xmlns:a16="http://schemas.microsoft.com/office/drawing/2014/main" id="{3CE1A824-25E0-8979-A4FF-C35B4DC27FA1}"/>
                </a:ext>
              </a:extLst>
            </p:cNvPr>
            <p:cNvSpPr txBox="1"/>
            <p:nvPr/>
          </p:nvSpPr>
          <p:spPr>
            <a:xfrm>
              <a:off x="5858898" y="4159961"/>
              <a:ext cx="1436195" cy="605185"/>
            </a:xfrm>
            <a:prstGeom prst="rect">
              <a:avLst/>
            </a:prstGeom>
            <a:noFill/>
          </p:spPr>
          <p:txBody>
            <a:bodyPr wrap="square" rtlCol="0">
              <a:spAutoFit/>
            </a:bodyPr>
            <a:lstStyle/>
            <a:p>
              <a:pPr algn="ctr"/>
              <a:r>
                <a:rPr kumimoji="1" lang="ja-JP" altLang="en-US" sz="1400" b="1" dirty="0">
                  <a:solidFill>
                    <a:srgbClr val="4D4D4D"/>
                  </a:solidFill>
                </a:rPr>
                <a:t>反応液</a:t>
              </a:r>
            </a:p>
          </p:txBody>
        </p:sp>
      </p:grpSp>
      <p:sp>
        <p:nvSpPr>
          <p:cNvPr id="61" name="矢印: 下 60">
            <a:extLst>
              <a:ext uri="{FF2B5EF4-FFF2-40B4-BE49-F238E27FC236}">
                <a16:creationId xmlns:a16="http://schemas.microsoft.com/office/drawing/2014/main" id="{9BBBF7EB-523E-F8F4-6EC8-B1EA38EBD934}"/>
              </a:ext>
            </a:extLst>
          </p:cNvPr>
          <p:cNvSpPr/>
          <p:nvPr/>
        </p:nvSpPr>
        <p:spPr>
          <a:xfrm rot="16200000">
            <a:off x="6974793" y="7381728"/>
            <a:ext cx="716034" cy="48379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2" name="矢印: 下 61">
            <a:extLst>
              <a:ext uri="{FF2B5EF4-FFF2-40B4-BE49-F238E27FC236}">
                <a16:creationId xmlns:a16="http://schemas.microsoft.com/office/drawing/2014/main" id="{D0D7896B-6620-561A-E1E0-7A050F610B91}"/>
              </a:ext>
            </a:extLst>
          </p:cNvPr>
          <p:cNvSpPr/>
          <p:nvPr/>
        </p:nvSpPr>
        <p:spPr>
          <a:xfrm rot="14122795">
            <a:off x="8416707" y="7039098"/>
            <a:ext cx="366521" cy="413027"/>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3" name="矢印: 下 62">
            <a:extLst>
              <a:ext uri="{FF2B5EF4-FFF2-40B4-BE49-F238E27FC236}">
                <a16:creationId xmlns:a16="http://schemas.microsoft.com/office/drawing/2014/main" id="{888374B1-6441-40DB-90F3-7DC598618BD1}"/>
              </a:ext>
            </a:extLst>
          </p:cNvPr>
          <p:cNvSpPr/>
          <p:nvPr/>
        </p:nvSpPr>
        <p:spPr>
          <a:xfrm rot="18054181">
            <a:off x="8478078" y="7654080"/>
            <a:ext cx="383904" cy="393097"/>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2283348053"/>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274</Words>
  <Application>Microsoft Office PowerPoint</Application>
  <PresentationFormat>ユーザー設定</PresentationFormat>
  <Paragraphs>42</Paragraphs>
  <Slides>1</Slides>
  <Notes>0</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1</vt:i4>
      </vt:variant>
    </vt:vector>
  </HeadingPairs>
  <TitlesOfParts>
    <vt:vector size="8" baseType="lpstr">
      <vt:lpstr>Meiryo UI</vt:lpstr>
      <vt:lpstr>游ゴシック</vt:lpstr>
      <vt:lpstr>Arial</vt:lpstr>
      <vt:lpstr>Calibri</vt:lpstr>
      <vt:lpstr>Calibri Light</vt:lpstr>
      <vt:lpstr>Montserrat</vt:lpstr>
      <vt:lpstr>Office テーマ</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2025-06-26T09:25:42Z</dcterms:created>
  <dcterms:modified xsi:type="dcterms:W3CDTF">2025-07-03T05:57:48Z</dcterms:modified>
</cp:coreProperties>
</file>