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8" r:id="rId2"/>
    <p:sldId id="269" r:id="rId3"/>
    <p:sldId id="267" r:id="rId4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224" y="6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その他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熱転写箔技術による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デザイン表現の限界突破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1946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年、ラベル印刷・カタログ印刷の事業化を目的として設立。現在は、包材・販促・転写・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IT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の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4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つの事業部で構成され、国内外各拠点と連携したマーケティングサポート、価値を具現化することで、お客様に画期的な、これまでになかった体験を提供します。</a:t>
            </a:r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寿精版印刷株式会社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32557"/>
            <a:ext cx="3290858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65926"/>
            <a:ext cx="7009004" cy="5237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522000" y="3478897"/>
            <a:ext cx="6997741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令和８年７月６日時点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4"/>
            <a:ext cx="4502371" cy="24430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8354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・化粧品</a:t>
            </a:r>
            <a:r>
              <a:rPr kumimoji="1" lang="en-US" altLang="ja-JP" sz="2800" b="1" dirty="0"/>
              <a:t>,</a:t>
            </a:r>
            <a:r>
              <a:rPr kumimoji="1" lang="ja-JP" altLang="en-US" sz="2800" b="1" dirty="0"/>
              <a:t>スポーツ用品</a:t>
            </a:r>
            <a:r>
              <a:rPr kumimoji="1" lang="en-US" altLang="ja-JP" sz="2800" b="1" dirty="0"/>
              <a:t>,</a:t>
            </a:r>
            <a:r>
              <a:rPr kumimoji="1" lang="ja-JP" altLang="en-US" sz="2800" b="1" dirty="0"/>
              <a:t>家庭用品</a:t>
            </a:r>
            <a:r>
              <a:rPr kumimoji="1" lang="en-US" altLang="ja-JP" sz="2800" b="1" dirty="0"/>
              <a:t>,</a:t>
            </a:r>
          </a:p>
          <a:p>
            <a:r>
              <a:rPr kumimoji="1" lang="ja-JP" altLang="en-US" sz="2800" b="1" dirty="0"/>
              <a:t>　家電・その他様々な業界に展開。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・メタリック</a:t>
            </a:r>
            <a:r>
              <a:rPr kumimoji="1" lang="en-US" altLang="ja-JP" sz="2800" b="1" dirty="0"/>
              <a:t>,</a:t>
            </a:r>
            <a:r>
              <a:rPr kumimoji="1" lang="ja-JP" altLang="en-US" sz="2800" b="1" dirty="0"/>
              <a:t>ガラス・金属用</a:t>
            </a:r>
            <a:r>
              <a:rPr kumimoji="1" lang="en-US" altLang="ja-JP" sz="2800" b="1" dirty="0"/>
              <a:t>,IMD</a:t>
            </a:r>
          </a:p>
          <a:p>
            <a:r>
              <a:rPr kumimoji="1" lang="ja-JP" altLang="en-US" sz="2800" b="1" dirty="0"/>
              <a:t>　用 など豊富な箔のラインナップ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44C5BD-2BC1-17C6-DCF3-0DDBBF366B62}"/>
              </a:ext>
            </a:extLst>
          </p:cNvPr>
          <p:cNvSpPr txBox="1"/>
          <p:nvPr/>
        </p:nvSpPr>
        <p:spPr>
          <a:xfrm>
            <a:off x="1463118" y="7077920"/>
            <a:ext cx="368785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　耐熱性フィルムに絵柄と接着剤を印刷し、熱と圧を加えて絵柄と接着層を製品に加飾する技法。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多色・複雑な絵柄でも、転写作業</a:t>
            </a:r>
            <a:r>
              <a:rPr kumimoji="1" lang="en-US" altLang="ja-JP" sz="2800" b="1" dirty="0"/>
              <a:t>1</a:t>
            </a:r>
            <a:r>
              <a:rPr kumimoji="1" lang="ja-JP" altLang="en-US" sz="2800" b="1" dirty="0"/>
              <a:t>工程のみのため、絵付け作業の短縮・印刷ミスによる製品のロスを減らすことが可能。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34E6EC24-E13F-29EA-2BDF-55274E365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558" y="6144613"/>
            <a:ext cx="5170955" cy="593459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34EC276-5225-AE2F-3BBE-508B5D606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092" y="6136532"/>
            <a:ext cx="3315703" cy="77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7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85288-54E8-88CB-CB55-04F0971C6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22C334-ACE1-3576-859A-EF2038E174B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BFE144-4E0F-1E4F-4DD3-979A195D668E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その他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E6F4E0-9FF1-E736-059C-6C870C973EC0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ヒートラベリングシステムによる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廃棄される剥離紙ゼロ化の実現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AFBAE70-9B3E-930B-A7F1-819BE099BBC9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7FDE371-1CAD-D930-7110-CE439DF9CB82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049477-3DA5-E331-B55D-1273A8D21914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79FAF0C-3C3B-0D44-F2A9-FE9D0B51C372}"/>
              </a:ext>
            </a:extLst>
          </p:cNvPr>
          <p:cNvSpPr txBox="1"/>
          <p:nvPr/>
        </p:nvSpPr>
        <p:spPr>
          <a:xfrm>
            <a:off x="1384155" y="4263635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1946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年、ラベル印刷・カタログ印刷の事業化を目的として設立。現在は、包材・販促・転写・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IT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の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4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つの事業部で構成され、国内外各拠点と連携したマーケティングサポート、価値を具現化することで、お客様に画期的な、これまでになかった体験を提供します。</a:t>
            </a:r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60B0661-76E3-3ADF-71D3-B0A4640BDB0A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B70BBFAE-D480-6BDA-FB3E-896D0DE7D7BF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BF809DE5-A91F-D966-3568-B0FD67D7BF94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9F1F969-34FC-792B-4136-3D22E2D31760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02B6566-92A6-968B-DB75-550AAC9C549C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寿精版印刷株式会社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7D6D16F-2F0F-39D9-A859-568FA365C40A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F1B5CCD-A9A1-DEA3-F07A-1A132C546653}"/>
              </a:ext>
            </a:extLst>
          </p:cNvPr>
          <p:cNvSpPr/>
          <p:nvPr/>
        </p:nvSpPr>
        <p:spPr>
          <a:xfrm>
            <a:off x="3522001" y="3456301"/>
            <a:ext cx="7009004" cy="5237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830ED0A-FBC8-2B72-F0B6-83B4F2A174BA}"/>
              </a:ext>
            </a:extLst>
          </p:cNvPr>
          <p:cNvSpPr txBox="1"/>
          <p:nvPr/>
        </p:nvSpPr>
        <p:spPr>
          <a:xfrm>
            <a:off x="3522000" y="3478897"/>
            <a:ext cx="6997741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A780AEF-F621-1BAF-9C8C-175FFFA2E112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E161431-5E29-BBF6-D892-2A7530465929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769AA48-7FA1-5090-98B1-45EB7383D228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</a:t>
            </a:r>
            <a:r>
              <a:rPr kumimoji="1" lang="ja-JP" altLang="en-US" sz="2000"/>
              <a:t>８年７月６日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86AE746-2811-0893-ED39-528FDB9287B1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DC822E4-97BE-25C6-E0EA-AB232B10BFD6}"/>
              </a:ext>
            </a:extLst>
          </p:cNvPr>
          <p:cNvSpPr/>
          <p:nvPr/>
        </p:nvSpPr>
        <p:spPr>
          <a:xfrm>
            <a:off x="6076729" y="12301834"/>
            <a:ext cx="4502371" cy="24430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8B15404-1C35-B8D0-076F-C2B1D4D41F2F}"/>
              </a:ext>
            </a:extLst>
          </p:cNvPr>
          <p:cNvSpPr txBox="1"/>
          <p:nvPr/>
        </p:nvSpPr>
        <p:spPr>
          <a:xfrm>
            <a:off x="241298" y="12893338"/>
            <a:ext cx="5835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・用途に応じた糊のラインナップ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（強接着、常温易剥離、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水浸漬剥離、アルカリ剥離）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7008357-C5EF-2B72-239E-DAFFDEC69CD0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0EC96C23-B9FD-6445-049E-44973607D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3259DB-873B-298B-0811-0FCF2D55924E}"/>
              </a:ext>
            </a:extLst>
          </p:cNvPr>
          <p:cNvSpPr txBox="1"/>
          <p:nvPr/>
        </p:nvSpPr>
        <p:spPr>
          <a:xfrm>
            <a:off x="1298419" y="6135713"/>
            <a:ext cx="388278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　従来、あらかじめラベルに糊剤がついているタックラベルは、剥離紙部分が不要・廃棄されます。</a:t>
            </a:r>
            <a:endParaRPr kumimoji="1" lang="en-US" altLang="ja-JP" sz="2800" b="1" dirty="0"/>
          </a:p>
          <a:p>
            <a:endParaRPr kumimoji="1" lang="en-US" altLang="ja-JP" sz="2800" b="1" dirty="0"/>
          </a:p>
          <a:p>
            <a:r>
              <a:rPr kumimoji="1" lang="ja-JP" altLang="en-US" sz="2800" b="1" dirty="0"/>
              <a:t>　当社は、糊剤がついているにもかかわらず剥離紙を必要としない、感熱接着方式である、ヒートラベルを開発し、ラベル全体の約</a:t>
            </a:r>
            <a:r>
              <a:rPr kumimoji="1" lang="en-US" altLang="ja-JP" sz="2800" b="1" dirty="0"/>
              <a:t>4</a:t>
            </a:r>
            <a:r>
              <a:rPr kumimoji="1" lang="ja-JP" altLang="en-US" sz="2800" b="1" dirty="0"/>
              <a:t>割を占める剥離紙そのものをなくしました。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797450A-EDB3-707E-34FD-069F42FB7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270" y="6212570"/>
            <a:ext cx="5294151" cy="579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19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0848"/>
            <a:ext cx="1412400" cy="17821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その他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部材表面の高機能化で環境負荷を低減する「表面改質技術」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溶射や化学緻密化処理・塩浴拡散処理・レーザクラッディングなど幅広い表面処理技術を有し、お客様の生産設備や部品の表面を高機能化（耐食性、耐摩耗性、電気絶縁性改善など）することで様々な課題を解決し、環境負荷の低減にも貢献します。</a:t>
            </a:r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トーカロ株式会社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19878" y="3425799"/>
            <a:ext cx="3290858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56301"/>
            <a:ext cx="7009004" cy="5237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522000" y="3478897"/>
            <a:ext cx="6997741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兵庫県神戸市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令和８年６月８日時点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4"/>
            <a:ext cx="4502371" cy="24430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5350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・製造業における設備の長寿命化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・基材を変えずに表面の機能だけ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を変えたい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・補修による基材の再利用にも</a:t>
            </a:r>
            <a:endParaRPr kumimoji="1" lang="en-US" altLang="ja-JP" sz="2800" b="1" dirty="0"/>
          </a:p>
          <a:p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B92CDCB9-29CD-4855-8435-0BC8DCB0C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155" y="9504980"/>
            <a:ext cx="9049278" cy="251868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BD051EC-281F-4D4D-A43C-87796E3FF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963" y="6155311"/>
            <a:ext cx="9115661" cy="3046947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D3B8B30-0686-4D2E-957A-0C0ADEE94D90}"/>
              </a:ext>
            </a:extLst>
          </p:cNvPr>
          <p:cNvSpPr txBox="1"/>
          <p:nvPr/>
        </p:nvSpPr>
        <p:spPr>
          <a:xfrm>
            <a:off x="1378770" y="9266924"/>
            <a:ext cx="2821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溶射の適用事例</a:t>
            </a:r>
          </a:p>
        </p:txBody>
      </p:sp>
    </p:spTree>
    <p:extLst>
      <p:ext uri="{BB962C8B-B14F-4D97-AF65-F5344CB8AC3E}">
        <p14:creationId xmlns:p14="http://schemas.microsoft.com/office/powerpoint/2010/main" val="2896326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656</Words>
  <Application>Microsoft Office PowerPoint</Application>
  <PresentationFormat>ユーザー設定</PresentationFormat>
  <Paragraphs>85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2026-06-11T00:36:20Z</dcterms:created>
  <dcterms:modified xsi:type="dcterms:W3CDTF">2026-07-21T03:12:28Z</dcterms:modified>
</cp:coreProperties>
</file>