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8" r:id="rId2"/>
    <p:sldId id="267" r:id="rId3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9FF"/>
    <a:srgbClr val="FBA3FF"/>
    <a:srgbClr val="B70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57" autoAdjust="0"/>
    <p:restoredTop sz="94660"/>
  </p:normalViewPr>
  <p:slideViewPr>
    <p:cSldViewPr snapToGrid="0" showGuides="1">
      <p:cViewPr varScale="1">
        <p:scale>
          <a:sx n="36" d="100"/>
          <a:sy n="36" d="100"/>
        </p:scale>
        <p:origin x="2224" y="60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おおさかカーボンニュートラルビジネスネットワーク会員企業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41300" y="601133"/>
            <a:ext cx="1412400" cy="178215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その他</a:t>
            </a:r>
            <a:endParaRPr kumimoji="1" lang="en-US" altLang="ja-JP" sz="28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817213" y="676906"/>
            <a:ext cx="870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熱転写箔技術による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デザイン表現の限界突破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263635"/>
            <a:ext cx="92297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/>
              <a:t>1946</a:t>
            </a:r>
            <a:r>
              <a:rPr lang="ja-JP" altLang="en-US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年、ラベル印刷・カタログ印刷の事業化を目的として設立。現在は、包材・販促・転写・</a:t>
            </a:r>
            <a:r>
              <a:rPr lang="en-US" altLang="ja-JP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IT</a:t>
            </a:r>
            <a:r>
              <a:rPr lang="ja-JP" altLang="en-US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の</a:t>
            </a:r>
            <a:r>
              <a:rPr lang="en-US" altLang="ja-JP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4</a:t>
            </a:r>
            <a:r>
              <a:rPr lang="ja-JP" altLang="en-US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つの事業部で構成され、国内外各拠点と連携したマーケティングサポート、価値を具現化することで、お客様に画期的な、これまでになかった体験を提供します。</a:t>
            </a:r>
            <a:endParaRPr kumimoji="1" lang="en-US" altLang="ja-JP" sz="2400" b="1" dirty="0">
              <a:solidFill>
                <a:srgbClr val="333333"/>
              </a:solidFill>
              <a:latin typeface="Montserrat" panose="00000500000000000000" pitchFamily="2" charset="0"/>
            </a:endParaRPr>
          </a:p>
          <a:p>
            <a:endParaRPr kumimoji="1" lang="en-US" altLang="ja-JP" sz="2400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653700" y="2558593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/>
              <a:t>寿精版印刷株式会社</a:t>
            </a:r>
            <a:endParaRPr kumimoji="1" lang="en-US" altLang="ja-JP" sz="36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32557"/>
            <a:ext cx="3290858" cy="5847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65926"/>
            <a:ext cx="7009004" cy="523790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522000" y="3478897"/>
            <a:ext cx="6997741" cy="461665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大阪市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/>
              <a:t>令和８年７月６日時点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4"/>
            <a:ext cx="4502371" cy="2443090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41298" y="12832378"/>
            <a:ext cx="583543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・化粧品</a:t>
            </a:r>
            <a:r>
              <a:rPr kumimoji="1" lang="en-US" altLang="ja-JP" sz="2800" b="1" dirty="0"/>
              <a:t>,</a:t>
            </a:r>
            <a:r>
              <a:rPr kumimoji="1" lang="ja-JP" altLang="en-US" sz="2800" b="1" dirty="0"/>
              <a:t>スポーツ用品</a:t>
            </a:r>
            <a:r>
              <a:rPr kumimoji="1" lang="en-US" altLang="ja-JP" sz="2800" b="1" dirty="0"/>
              <a:t>,</a:t>
            </a:r>
            <a:r>
              <a:rPr kumimoji="1" lang="ja-JP" altLang="en-US" sz="2800" b="1" dirty="0"/>
              <a:t>家庭用品</a:t>
            </a:r>
            <a:r>
              <a:rPr kumimoji="1" lang="en-US" altLang="ja-JP" sz="2800" b="1" dirty="0"/>
              <a:t>,</a:t>
            </a:r>
          </a:p>
          <a:p>
            <a:r>
              <a:rPr kumimoji="1" lang="ja-JP" altLang="en-US" sz="2800" b="1" dirty="0"/>
              <a:t>　家電・その他様々な業界に展開。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・メタリック</a:t>
            </a:r>
            <a:r>
              <a:rPr kumimoji="1" lang="en-US" altLang="ja-JP" sz="2800" b="1" dirty="0"/>
              <a:t>,</a:t>
            </a:r>
            <a:r>
              <a:rPr kumimoji="1" lang="ja-JP" altLang="en-US" sz="2800" b="1" dirty="0"/>
              <a:t>ガラス・金属用</a:t>
            </a:r>
            <a:r>
              <a:rPr kumimoji="1" lang="en-US" altLang="ja-JP" sz="2800" b="1" dirty="0"/>
              <a:t>,IMD</a:t>
            </a:r>
          </a:p>
          <a:p>
            <a:r>
              <a:rPr kumimoji="1" lang="ja-JP" altLang="en-US" sz="2800" b="1" dirty="0"/>
              <a:t>　用 など豊富な箔のラインナップ</a:t>
            </a:r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344C5BD-2BC1-17C6-DCF3-0DDBBF366B62}"/>
              </a:ext>
            </a:extLst>
          </p:cNvPr>
          <p:cNvSpPr txBox="1"/>
          <p:nvPr/>
        </p:nvSpPr>
        <p:spPr>
          <a:xfrm>
            <a:off x="1463118" y="7077920"/>
            <a:ext cx="368785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　耐熱性フィルムに絵柄と接着剤を印刷し、熱と圧を加えて絵柄と接着層を製品に加飾する技法。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多色・複雑な絵柄でも、転写作業</a:t>
            </a:r>
            <a:r>
              <a:rPr kumimoji="1" lang="en-US" altLang="ja-JP" sz="2800" b="1" dirty="0"/>
              <a:t>1</a:t>
            </a:r>
            <a:r>
              <a:rPr kumimoji="1" lang="ja-JP" altLang="en-US" sz="2800" b="1" dirty="0"/>
              <a:t>工程のみのため、絵付け作業の短縮・印刷ミスによる製品のロスを減らすことが可能。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34E6EC24-E13F-29EA-2BDF-55274E3655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9558" y="6144613"/>
            <a:ext cx="5170955" cy="5934599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734EC276-5225-AE2F-3BBE-508B5D6066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0092" y="6136532"/>
            <a:ext cx="3315703" cy="77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478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おおさかカーボンニュートラルビジネスネットワーク会員企業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41300" y="600848"/>
            <a:ext cx="1412400" cy="178215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その他</a:t>
            </a:r>
            <a:endParaRPr kumimoji="1" lang="en-US" altLang="ja-JP" sz="28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817213" y="676906"/>
            <a:ext cx="870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部材表面の高機能化で環境負荷を低減する「表面改質技術」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263635"/>
            <a:ext cx="92297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溶射や化学緻密化処理・塩浴拡散処理・レーザクラッディングなど幅広い表面処理技術を有し、お客様の生産設備や部品の表面を高機能化（耐食性、耐摩耗性、電気絶縁性改善など）することで様々な課題を解決し、環境負荷の低減にも貢献します。</a:t>
            </a:r>
            <a:endParaRPr kumimoji="1" lang="en-US" altLang="ja-JP" sz="2400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653700" y="2558593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/>
              <a:t>トーカロ株式会社</a:t>
            </a:r>
            <a:endParaRPr kumimoji="1" lang="en-US" altLang="ja-JP" sz="36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19878" y="3425799"/>
            <a:ext cx="3290858" cy="5847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56301"/>
            <a:ext cx="7009004" cy="523790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522000" y="3478897"/>
            <a:ext cx="6997741" cy="461665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兵庫県神戸市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/>
              <a:t>令和８年６月８日時点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4"/>
            <a:ext cx="4502371" cy="2443090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41298" y="12832378"/>
            <a:ext cx="553503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・製造業における設備の長寿命化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・基材を変えずに表面の機能だけ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を変えたい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・補修による基材の再利用にも</a:t>
            </a:r>
            <a:endParaRPr kumimoji="1" lang="en-US" altLang="ja-JP" sz="2800" b="1" dirty="0"/>
          </a:p>
          <a:p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B92CDCB9-29CD-4855-8435-0BC8DCB0CB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4155" y="9504980"/>
            <a:ext cx="9049278" cy="2518686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3BD051EC-281F-4D4D-A43C-87796E3FFF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0963" y="6155311"/>
            <a:ext cx="9115661" cy="3046947"/>
          </a:xfrm>
          <a:prstGeom prst="rect">
            <a:avLst/>
          </a:prstGeom>
        </p:spPr>
      </p:pic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D3B8B30-0686-4D2E-957A-0C0ADEE94D90}"/>
              </a:ext>
            </a:extLst>
          </p:cNvPr>
          <p:cNvSpPr txBox="1"/>
          <p:nvPr/>
        </p:nvSpPr>
        <p:spPr>
          <a:xfrm>
            <a:off x="1378770" y="9266924"/>
            <a:ext cx="2821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溶射の適用事例</a:t>
            </a:r>
          </a:p>
        </p:txBody>
      </p:sp>
    </p:spTree>
    <p:extLst>
      <p:ext uri="{BB962C8B-B14F-4D97-AF65-F5344CB8AC3E}">
        <p14:creationId xmlns:p14="http://schemas.microsoft.com/office/powerpoint/2010/main" val="2896326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422</Words>
  <Application>Microsoft Office PowerPoint</Application>
  <PresentationFormat>ユーザー設定</PresentationFormat>
  <Paragraphs>56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Meiryo UI</vt:lpstr>
      <vt:lpstr>Arial</vt:lpstr>
      <vt:lpstr>Calibri</vt:lpstr>
      <vt:lpstr>Calibri Light</vt:lpstr>
      <vt:lpstr>Montserrat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2026-06-11T00:36:20Z</dcterms:created>
  <dcterms:modified xsi:type="dcterms:W3CDTF">2026-07-06T00:51:45Z</dcterms:modified>
</cp:coreProperties>
</file>