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28" r:id="rId2"/>
  </p:sldMasterIdLst>
  <p:sldIdLst>
    <p:sldId id="258" r:id="rId3"/>
    <p:sldId id="260" r:id="rId4"/>
  </p:sldIdLst>
  <p:sldSz cx="7199313" cy="10260013"/>
  <p:notesSz cx="6888163" cy="10020300"/>
  <p:defaultTextStyle>
    <a:defPPr>
      <a:defRPr lang="en-US"/>
    </a:defPPr>
    <a:lvl1pPr marL="0" algn="l" defTabSz="925561" rtl="0" eaLnBrk="1" latinLnBrk="0" hangingPunct="1">
      <a:defRPr sz="1822" kern="1200">
        <a:solidFill>
          <a:schemeClr val="tx1"/>
        </a:solidFill>
        <a:latin typeface="+mn-lt"/>
        <a:ea typeface="+mn-ea"/>
        <a:cs typeface="+mn-cs"/>
      </a:defRPr>
    </a:lvl1pPr>
    <a:lvl2pPr marL="462780" algn="l" defTabSz="925561" rtl="0" eaLnBrk="1" latinLnBrk="0" hangingPunct="1">
      <a:defRPr sz="1822" kern="1200">
        <a:solidFill>
          <a:schemeClr val="tx1"/>
        </a:solidFill>
        <a:latin typeface="+mn-lt"/>
        <a:ea typeface="+mn-ea"/>
        <a:cs typeface="+mn-cs"/>
      </a:defRPr>
    </a:lvl2pPr>
    <a:lvl3pPr marL="925561" algn="l" defTabSz="925561" rtl="0" eaLnBrk="1" latinLnBrk="0" hangingPunct="1">
      <a:defRPr sz="1822" kern="1200">
        <a:solidFill>
          <a:schemeClr val="tx1"/>
        </a:solidFill>
        <a:latin typeface="+mn-lt"/>
        <a:ea typeface="+mn-ea"/>
        <a:cs typeface="+mn-cs"/>
      </a:defRPr>
    </a:lvl3pPr>
    <a:lvl4pPr marL="1388340" algn="l" defTabSz="925561" rtl="0" eaLnBrk="1" latinLnBrk="0" hangingPunct="1">
      <a:defRPr sz="1822" kern="1200">
        <a:solidFill>
          <a:schemeClr val="tx1"/>
        </a:solidFill>
        <a:latin typeface="+mn-lt"/>
        <a:ea typeface="+mn-ea"/>
        <a:cs typeface="+mn-cs"/>
      </a:defRPr>
    </a:lvl4pPr>
    <a:lvl5pPr marL="1851120" algn="l" defTabSz="925561" rtl="0" eaLnBrk="1" latinLnBrk="0" hangingPunct="1">
      <a:defRPr sz="1822" kern="1200">
        <a:solidFill>
          <a:schemeClr val="tx1"/>
        </a:solidFill>
        <a:latin typeface="+mn-lt"/>
        <a:ea typeface="+mn-ea"/>
        <a:cs typeface="+mn-cs"/>
      </a:defRPr>
    </a:lvl5pPr>
    <a:lvl6pPr marL="2313901" algn="l" defTabSz="925561" rtl="0" eaLnBrk="1" latinLnBrk="0" hangingPunct="1">
      <a:defRPr sz="1822" kern="1200">
        <a:solidFill>
          <a:schemeClr val="tx1"/>
        </a:solidFill>
        <a:latin typeface="+mn-lt"/>
        <a:ea typeface="+mn-ea"/>
        <a:cs typeface="+mn-cs"/>
      </a:defRPr>
    </a:lvl6pPr>
    <a:lvl7pPr marL="2776682" algn="l" defTabSz="925561" rtl="0" eaLnBrk="1" latinLnBrk="0" hangingPunct="1">
      <a:defRPr sz="1822" kern="1200">
        <a:solidFill>
          <a:schemeClr val="tx1"/>
        </a:solidFill>
        <a:latin typeface="+mn-lt"/>
        <a:ea typeface="+mn-ea"/>
        <a:cs typeface="+mn-cs"/>
      </a:defRPr>
    </a:lvl7pPr>
    <a:lvl8pPr marL="3239461" algn="l" defTabSz="925561" rtl="0" eaLnBrk="1" latinLnBrk="0" hangingPunct="1">
      <a:defRPr sz="1822" kern="1200">
        <a:solidFill>
          <a:schemeClr val="tx1"/>
        </a:solidFill>
        <a:latin typeface="+mn-lt"/>
        <a:ea typeface="+mn-ea"/>
        <a:cs typeface="+mn-cs"/>
      </a:defRPr>
    </a:lvl8pPr>
    <a:lvl9pPr marL="3702241" algn="l" defTabSz="925561" rtl="0" eaLnBrk="1" latinLnBrk="0" hangingPunct="1">
      <a:defRPr sz="1822"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川上　瑠莉" initials="川上　瑠莉" lastIdx="2" clrIdx="0">
    <p:extLst>
      <p:ext uri="{19B8F6BF-5375-455C-9EA6-DF929625EA0E}">
        <p15:presenceInfo xmlns:p15="http://schemas.microsoft.com/office/powerpoint/2012/main" userId="S-1-5-21-161959346-1900351369-444732941-1666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CCCC"/>
    <a:srgbClr val="339966"/>
    <a:srgbClr val="00CC00"/>
    <a:srgbClr val="33CC33"/>
    <a:srgbClr val="CCECFF"/>
    <a:srgbClr val="CCFF99"/>
    <a:srgbClr val="333399"/>
    <a:srgbClr val="5669C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3" autoAdjust="0"/>
    <p:restoredTop sz="94660"/>
  </p:normalViewPr>
  <p:slideViewPr>
    <p:cSldViewPr snapToGrid="0">
      <p:cViewPr varScale="1">
        <p:scale>
          <a:sx n="67" d="100"/>
          <a:sy n="67" d="100"/>
        </p:scale>
        <p:origin x="211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99916" y="1682372"/>
            <a:ext cx="5399485" cy="3572005"/>
          </a:xfrm>
        </p:spPr>
        <p:txBody>
          <a:bodyPr anchor="b">
            <a:normAutofit/>
          </a:bodyPr>
          <a:lstStyle>
            <a:lvl1pPr algn="ctr">
              <a:defRPr sz="3160"/>
            </a:lvl1pPr>
          </a:lstStyle>
          <a:p>
            <a:r>
              <a:rPr lang="ja-JP" altLang="en-US"/>
              <a:t>マスター タイトルの書式設定</a:t>
            </a:r>
            <a:endParaRPr lang="en-US" dirty="0"/>
          </a:p>
        </p:txBody>
      </p:sp>
      <p:sp>
        <p:nvSpPr>
          <p:cNvPr id="3" name="Subtitle 2"/>
          <p:cNvSpPr>
            <a:spLocks noGrp="1"/>
          </p:cNvSpPr>
          <p:nvPr>
            <p:ph type="subTitle" idx="1"/>
          </p:nvPr>
        </p:nvSpPr>
        <p:spPr>
          <a:xfrm>
            <a:off x="899916" y="5388885"/>
            <a:ext cx="5399485" cy="2477127"/>
          </a:xfrm>
        </p:spPr>
        <p:txBody>
          <a:bodyPr>
            <a:normAutofit/>
          </a:bodyPr>
          <a:lstStyle>
            <a:lvl1pPr marL="0" indent="0" algn="ctr">
              <a:buNone/>
              <a:defRPr sz="1264">
                <a:solidFill>
                  <a:schemeClr val="tx1">
                    <a:lumMod val="75000"/>
                    <a:lumOff val="25000"/>
                  </a:schemeClr>
                </a:solidFill>
              </a:defRPr>
            </a:lvl1pPr>
            <a:lvl2pPr marL="240815" indent="0" algn="ctr">
              <a:buNone/>
              <a:defRPr sz="1474"/>
            </a:lvl2pPr>
            <a:lvl3pPr marL="481628" indent="0" algn="ctr">
              <a:buNone/>
              <a:defRPr sz="1264"/>
            </a:lvl3pPr>
            <a:lvl4pPr marL="722442" indent="0" algn="ctr">
              <a:buNone/>
              <a:defRPr sz="1054"/>
            </a:lvl4pPr>
            <a:lvl5pPr marL="963255" indent="0" algn="ctr">
              <a:buNone/>
              <a:defRPr sz="1054"/>
            </a:lvl5pPr>
            <a:lvl6pPr marL="1204071" indent="0" algn="ctr">
              <a:buNone/>
              <a:defRPr sz="1054"/>
            </a:lvl6pPr>
            <a:lvl7pPr marL="1444885" indent="0" algn="ctr">
              <a:buNone/>
              <a:defRPr sz="1054"/>
            </a:lvl7pPr>
            <a:lvl8pPr marL="1685698" indent="0" algn="ctr">
              <a:buNone/>
              <a:defRPr sz="1054"/>
            </a:lvl8pPr>
            <a:lvl9pPr marL="1926513" indent="0" algn="ctr">
              <a:buNone/>
              <a:defRPr sz="105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2025/4/18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05654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2025/4/18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1422611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52008" y="539125"/>
            <a:ext cx="1552352" cy="869488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94953" y="539126"/>
            <a:ext cx="4567064" cy="86948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2025/4/18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3626367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876" y="9576012"/>
            <a:ext cx="7197438" cy="684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9476548"/>
            <a:ext cx="7197438" cy="9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47938" y="1135441"/>
            <a:ext cx="5939433" cy="5335207"/>
          </a:xfrm>
        </p:spPr>
        <p:txBody>
          <a:bodyPr anchor="b">
            <a:normAutofit/>
          </a:bodyPr>
          <a:lstStyle>
            <a:lvl1pPr algn="l">
              <a:lnSpc>
                <a:spcPct val="85000"/>
              </a:lnSpc>
              <a:defRPr sz="6298" spc="-39"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649574" y="6665898"/>
            <a:ext cx="5939433" cy="1710002"/>
          </a:xfrm>
        </p:spPr>
        <p:txBody>
          <a:bodyPr lIns="91440" rIns="91440">
            <a:normAutofit/>
          </a:bodyPr>
          <a:lstStyle>
            <a:lvl1pPr marL="0" indent="0" algn="l">
              <a:buNone/>
              <a:defRPr sz="1890" cap="all" spc="157" baseline="0">
                <a:solidFill>
                  <a:schemeClr val="tx2"/>
                </a:solidFill>
                <a:latin typeface="+mj-lt"/>
              </a:defRPr>
            </a:lvl1pPr>
            <a:lvl2pPr marL="359954" indent="0" algn="ctr">
              <a:buNone/>
              <a:defRPr sz="1890"/>
            </a:lvl2pPr>
            <a:lvl3pPr marL="719907" indent="0" algn="ctr">
              <a:buNone/>
              <a:defRPr sz="1890"/>
            </a:lvl3pPr>
            <a:lvl4pPr marL="1079861" indent="0" algn="ctr">
              <a:buNone/>
              <a:defRPr sz="1575"/>
            </a:lvl4pPr>
            <a:lvl5pPr marL="1439814" indent="0" algn="ctr">
              <a:buNone/>
              <a:defRPr sz="1575"/>
            </a:lvl5pPr>
            <a:lvl6pPr marL="1799768" indent="0" algn="ctr">
              <a:buNone/>
              <a:defRPr sz="1575"/>
            </a:lvl6pPr>
            <a:lvl7pPr marL="2159721" indent="0" algn="ctr">
              <a:buNone/>
              <a:defRPr sz="1575"/>
            </a:lvl7pPr>
            <a:lvl8pPr marL="2519675" indent="0" algn="ctr">
              <a:buNone/>
              <a:defRPr sz="1575"/>
            </a:lvl8pPr>
            <a:lvl9pPr marL="2879628" indent="0" algn="ctr">
              <a:buNone/>
              <a:defRPr sz="1575"/>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2025/4/18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cxnSp>
        <p:nvCxnSpPr>
          <p:cNvPr id="9" name="Straight Connector 8"/>
          <p:cNvCxnSpPr/>
          <p:nvPr/>
        </p:nvCxnSpPr>
        <p:spPr>
          <a:xfrm>
            <a:off x="713116" y="6498008"/>
            <a:ext cx="583144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7071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2025/4/18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134448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876" y="9576012"/>
            <a:ext cx="7197438" cy="684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9476548"/>
            <a:ext cx="7197438" cy="9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7938" y="1135441"/>
            <a:ext cx="5939433" cy="5335207"/>
          </a:xfrm>
        </p:spPr>
        <p:txBody>
          <a:bodyPr anchor="b" anchorCtr="0">
            <a:normAutofit/>
          </a:bodyPr>
          <a:lstStyle>
            <a:lvl1pPr>
              <a:lnSpc>
                <a:spcPct val="85000"/>
              </a:lnSpc>
              <a:defRPr sz="6298"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47938" y="6662169"/>
            <a:ext cx="5939433" cy="1710002"/>
          </a:xfrm>
        </p:spPr>
        <p:txBody>
          <a:bodyPr lIns="91440" rIns="91440" anchor="t" anchorCtr="0">
            <a:normAutofit/>
          </a:bodyPr>
          <a:lstStyle>
            <a:lvl1pPr marL="0" indent="0">
              <a:buNone/>
              <a:defRPr sz="1890" cap="all" spc="157" baseline="0">
                <a:solidFill>
                  <a:schemeClr val="tx2"/>
                </a:solidFill>
                <a:latin typeface="+mj-lt"/>
              </a:defRPr>
            </a:lvl1pPr>
            <a:lvl2pPr marL="359954" indent="0">
              <a:buNone/>
              <a:defRPr sz="1417">
                <a:solidFill>
                  <a:schemeClr val="tx1">
                    <a:tint val="75000"/>
                  </a:schemeClr>
                </a:solidFill>
              </a:defRPr>
            </a:lvl2pPr>
            <a:lvl3pPr marL="719907" indent="0">
              <a:buNone/>
              <a:defRPr sz="1260">
                <a:solidFill>
                  <a:schemeClr val="tx1">
                    <a:tint val="75000"/>
                  </a:schemeClr>
                </a:solidFill>
              </a:defRPr>
            </a:lvl3pPr>
            <a:lvl4pPr marL="1079861" indent="0">
              <a:buNone/>
              <a:defRPr sz="1102">
                <a:solidFill>
                  <a:schemeClr val="tx1">
                    <a:tint val="75000"/>
                  </a:schemeClr>
                </a:solidFill>
              </a:defRPr>
            </a:lvl4pPr>
            <a:lvl5pPr marL="1439814" indent="0">
              <a:buNone/>
              <a:defRPr sz="1102">
                <a:solidFill>
                  <a:schemeClr val="tx1">
                    <a:tint val="75000"/>
                  </a:schemeClr>
                </a:solidFill>
              </a:defRPr>
            </a:lvl5pPr>
            <a:lvl6pPr marL="1799768" indent="0">
              <a:buNone/>
              <a:defRPr sz="1102">
                <a:solidFill>
                  <a:schemeClr val="tx1">
                    <a:tint val="75000"/>
                  </a:schemeClr>
                </a:solidFill>
              </a:defRPr>
            </a:lvl6pPr>
            <a:lvl7pPr marL="2159721" indent="0">
              <a:buNone/>
              <a:defRPr sz="1102">
                <a:solidFill>
                  <a:schemeClr val="tx1">
                    <a:tint val="75000"/>
                  </a:schemeClr>
                </a:solidFill>
              </a:defRPr>
            </a:lvl7pPr>
            <a:lvl8pPr marL="2519675" indent="0">
              <a:buNone/>
              <a:defRPr sz="1102">
                <a:solidFill>
                  <a:schemeClr val="tx1">
                    <a:tint val="75000"/>
                  </a:schemeClr>
                </a:solidFill>
              </a:defRPr>
            </a:lvl8pPr>
            <a:lvl9pPr marL="2879628" indent="0">
              <a:buNone/>
              <a:defRPr sz="1102">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2025/4/18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cxnSp>
        <p:nvCxnSpPr>
          <p:cNvPr id="9" name="Straight Connector 8"/>
          <p:cNvCxnSpPr/>
          <p:nvPr/>
        </p:nvCxnSpPr>
        <p:spPr>
          <a:xfrm>
            <a:off x="713116" y="6498008"/>
            <a:ext cx="583144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5065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647938" y="428779"/>
            <a:ext cx="5939433" cy="217042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47938" y="2761338"/>
            <a:ext cx="2915722" cy="601920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671650" y="2761339"/>
            <a:ext cx="2915722" cy="601920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03A35C5-A4AF-4987-B4C7-6F2DC6E9EF3D}" type="datetimeFigureOut">
              <a:rPr kumimoji="1" lang="ja-JP" altLang="en-US" smtClean="0"/>
              <a:t>2025/4/18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799354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647938" y="428779"/>
            <a:ext cx="5939433" cy="217042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7938" y="2761813"/>
            <a:ext cx="2915722" cy="1101526"/>
          </a:xfrm>
        </p:spPr>
        <p:txBody>
          <a:bodyPr lIns="91440" rIns="91440" anchor="ctr">
            <a:normAutofit/>
          </a:bodyPr>
          <a:lstStyle>
            <a:lvl1pPr marL="0" indent="0">
              <a:buNone/>
              <a:defRPr sz="1575" b="0" cap="all" baseline="0">
                <a:solidFill>
                  <a:schemeClr val="tx2"/>
                </a:solidFill>
              </a:defRPr>
            </a:lvl1pPr>
            <a:lvl2pPr marL="359954" indent="0">
              <a:buNone/>
              <a:defRPr sz="1575" b="1"/>
            </a:lvl2pPr>
            <a:lvl3pPr marL="719907" indent="0">
              <a:buNone/>
              <a:defRPr sz="1417" b="1"/>
            </a:lvl3pPr>
            <a:lvl4pPr marL="1079861" indent="0">
              <a:buNone/>
              <a:defRPr sz="1260" b="1"/>
            </a:lvl4pPr>
            <a:lvl5pPr marL="1439814" indent="0">
              <a:buNone/>
              <a:defRPr sz="1260" b="1"/>
            </a:lvl5pPr>
            <a:lvl6pPr marL="1799768" indent="0">
              <a:buNone/>
              <a:defRPr sz="1260" b="1"/>
            </a:lvl6pPr>
            <a:lvl7pPr marL="2159721" indent="0">
              <a:buNone/>
              <a:defRPr sz="1260" b="1"/>
            </a:lvl7pPr>
            <a:lvl8pPr marL="2519675" indent="0">
              <a:buNone/>
              <a:defRPr sz="1260" b="1"/>
            </a:lvl8pPr>
            <a:lvl9pPr marL="2879628" indent="0">
              <a:buNone/>
              <a:defRPr sz="1260" b="1"/>
            </a:lvl9pPr>
          </a:lstStyle>
          <a:p>
            <a:pPr lvl="0"/>
            <a:r>
              <a:rPr lang="ja-JP" altLang="en-US"/>
              <a:t>マスター テキストの書式設定</a:t>
            </a:r>
          </a:p>
        </p:txBody>
      </p:sp>
      <p:sp>
        <p:nvSpPr>
          <p:cNvPr id="4" name="Content Placeholder 3"/>
          <p:cNvSpPr>
            <a:spLocks noGrp="1"/>
          </p:cNvSpPr>
          <p:nvPr>
            <p:ph sz="half" idx="2"/>
          </p:nvPr>
        </p:nvSpPr>
        <p:spPr>
          <a:xfrm>
            <a:off x="647938" y="3863339"/>
            <a:ext cx="2915722" cy="50540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671650" y="2761813"/>
            <a:ext cx="2915722" cy="1101526"/>
          </a:xfrm>
        </p:spPr>
        <p:txBody>
          <a:bodyPr lIns="91440" rIns="91440" anchor="ctr">
            <a:normAutofit/>
          </a:bodyPr>
          <a:lstStyle>
            <a:lvl1pPr marL="0" indent="0">
              <a:buNone/>
              <a:defRPr sz="1575" b="0" cap="all" baseline="0">
                <a:solidFill>
                  <a:schemeClr val="tx2"/>
                </a:solidFill>
              </a:defRPr>
            </a:lvl1pPr>
            <a:lvl2pPr marL="359954" indent="0">
              <a:buNone/>
              <a:defRPr sz="1575" b="1"/>
            </a:lvl2pPr>
            <a:lvl3pPr marL="719907" indent="0">
              <a:buNone/>
              <a:defRPr sz="1417" b="1"/>
            </a:lvl3pPr>
            <a:lvl4pPr marL="1079861" indent="0">
              <a:buNone/>
              <a:defRPr sz="1260" b="1"/>
            </a:lvl4pPr>
            <a:lvl5pPr marL="1439814" indent="0">
              <a:buNone/>
              <a:defRPr sz="1260" b="1"/>
            </a:lvl5pPr>
            <a:lvl6pPr marL="1799768" indent="0">
              <a:buNone/>
              <a:defRPr sz="1260" b="1"/>
            </a:lvl6pPr>
            <a:lvl7pPr marL="2159721" indent="0">
              <a:buNone/>
              <a:defRPr sz="1260" b="1"/>
            </a:lvl7pPr>
            <a:lvl8pPr marL="2519675" indent="0">
              <a:buNone/>
              <a:defRPr sz="1260" b="1"/>
            </a:lvl8pPr>
            <a:lvl9pPr marL="2879628" indent="0">
              <a:buNone/>
              <a:defRPr sz="1260" b="1"/>
            </a:lvl9pPr>
          </a:lstStyle>
          <a:p>
            <a:pPr lvl="0"/>
            <a:r>
              <a:rPr lang="ja-JP" altLang="en-US"/>
              <a:t>マスター テキストの書式設定</a:t>
            </a:r>
          </a:p>
        </p:txBody>
      </p:sp>
      <p:sp>
        <p:nvSpPr>
          <p:cNvPr id="6" name="Content Placeholder 5"/>
          <p:cNvSpPr>
            <a:spLocks noGrp="1"/>
          </p:cNvSpPr>
          <p:nvPr>
            <p:ph sz="quarter" idx="4"/>
          </p:nvPr>
        </p:nvSpPr>
        <p:spPr>
          <a:xfrm>
            <a:off x="3671650" y="3863339"/>
            <a:ext cx="2915722" cy="50540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03A35C5-A4AF-4987-B4C7-6F2DC6E9EF3D}" type="datetimeFigureOut">
              <a:rPr kumimoji="1" lang="ja-JP" altLang="en-US" smtClean="0"/>
              <a:t>2025/4/18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3436179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03A35C5-A4AF-4987-B4C7-6F2DC6E9EF3D}" type="datetimeFigureOut">
              <a:rPr kumimoji="1" lang="ja-JP" altLang="en-US" smtClean="0"/>
              <a:t>2025/4/18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3888946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1876" y="9576012"/>
            <a:ext cx="7197438" cy="684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0" y="9476548"/>
            <a:ext cx="7197438" cy="9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03A35C5-A4AF-4987-B4C7-6F2DC6E9EF3D}" type="datetimeFigureOut">
              <a:rPr kumimoji="1" lang="ja-JP" altLang="en-US" smtClean="0"/>
              <a:t>2025/4/18</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876226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1" y="0"/>
            <a:ext cx="2391971" cy="102600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385641" y="0"/>
            <a:ext cx="37796" cy="10260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9974" y="889200"/>
            <a:ext cx="1889820" cy="3420004"/>
          </a:xfrm>
        </p:spPr>
        <p:txBody>
          <a:bodyPr anchor="b">
            <a:normAutofit/>
          </a:bodyPr>
          <a:lstStyle>
            <a:lvl1pPr>
              <a:defRPr sz="2834"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2834730" y="1094401"/>
            <a:ext cx="3833634" cy="786601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69974" y="4377605"/>
            <a:ext cx="1889820" cy="5055389"/>
          </a:xfrm>
        </p:spPr>
        <p:txBody>
          <a:bodyPr lIns="91440" rIns="91440">
            <a:normAutofit/>
          </a:bodyPr>
          <a:lstStyle>
            <a:lvl1pPr marL="0" indent="0">
              <a:buNone/>
              <a:defRPr sz="1181">
                <a:solidFill>
                  <a:srgbClr val="FFFFFF"/>
                </a:solidFill>
              </a:defRPr>
            </a:lvl1pPr>
            <a:lvl2pPr marL="359954" indent="0">
              <a:buNone/>
              <a:defRPr sz="945"/>
            </a:lvl2pPr>
            <a:lvl3pPr marL="719907" indent="0">
              <a:buNone/>
              <a:defRPr sz="787"/>
            </a:lvl3pPr>
            <a:lvl4pPr marL="1079861" indent="0">
              <a:buNone/>
              <a:defRPr sz="709"/>
            </a:lvl4pPr>
            <a:lvl5pPr marL="1439814" indent="0">
              <a:buNone/>
              <a:defRPr sz="709"/>
            </a:lvl5pPr>
            <a:lvl6pPr marL="1799768" indent="0">
              <a:buNone/>
              <a:defRPr sz="709"/>
            </a:lvl6pPr>
            <a:lvl7pPr marL="2159721" indent="0">
              <a:buNone/>
              <a:defRPr sz="709"/>
            </a:lvl7pPr>
            <a:lvl8pPr marL="2519675" indent="0">
              <a:buNone/>
              <a:defRPr sz="709"/>
            </a:lvl8pPr>
            <a:lvl9pPr marL="2879628" indent="0">
              <a:buNone/>
              <a:defRPr sz="709"/>
            </a:lvl9pPr>
          </a:lstStyle>
          <a:p>
            <a:pPr lvl="0"/>
            <a:r>
              <a:rPr lang="ja-JP" altLang="en-US"/>
              <a:t>マスター テキストの書式設定</a:t>
            </a:r>
          </a:p>
        </p:txBody>
      </p:sp>
      <p:sp>
        <p:nvSpPr>
          <p:cNvPr id="5" name="Date Placeholder 4"/>
          <p:cNvSpPr>
            <a:spLocks noGrp="1"/>
          </p:cNvSpPr>
          <p:nvPr>
            <p:ph type="dt" sz="half" idx="10"/>
          </p:nvPr>
        </p:nvSpPr>
        <p:spPr>
          <a:xfrm>
            <a:off x="274883" y="9664260"/>
            <a:ext cx="1546217" cy="546251"/>
          </a:xfrm>
        </p:spPr>
        <p:txBody>
          <a:bodyPr/>
          <a:lstStyle>
            <a:lvl1pPr algn="l">
              <a:defRPr/>
            </a:lvl1pPr>
          </a:lstStyle>
          <a:p>
            <a:fld id="{803A35C5-A4AF-4987-B4C7-6F2DC6E9EF3D}" type="datetimeFigureOut">
              <a:rPr kumimoji="1" lang="ja-JP" altLang="en-US" smtClean="0"/>
              <a:t>2025/4/18</a:t>
            </a:fld>
            <a:endParaRPr kumimoji="1" lang="ja-JP" altLang="en-US"/>
          </a:p>
        </p:txBody>
      </p:sp>
      <p:sp>
        <p:nvSpPr>
          <p:cNvPr id="6" name="Footer Placeholder 5"/>
          <p:cNvSpPr>
            <a:spLocks noGrp="1"/>
          </p:cNvSpPr>
          <p:nvPr>
            <p:ph type="ftr" sz="quarter" idx="11"/>
          </p:nvPr>
        </p:nvSpPr>
        <p:spPr>
          <a:xfrm>
            <a:off x="2834730" y="9664260"/>
            <a:ext cx="2744738" cy="546251"/>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1338555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2025/4/18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187615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1" y="7410009"/>
            <a:ext cx="7197438" cy="2850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 y="7353273"/>
            <a:ext cx="7197438" cy="9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7938" y="7592409"/>
            <a:ext cx="5972055" cy="1231202"/>
          </a:xfrm>
        </p:spPr>
        <p:txBody>
          <a:bodyPr tIns="0" bIns="0" anchor="b">
            <a:noAutofit/>
          </a:bodyPr>
          <a:lstStyle>
            <a:lvl1pPr>
              <a:defRPr sz="2834"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0" y="0"/>
            <a:ext cx="7199304" cy="7353273"/>
          </a:xfrm>
          <a:solidFill>
            <a:schemeClr val="bg2">
              <a:lumMod val="90000"/>
            </a:schemeClr>
          </a:solidFill>
        </p:spPr>
        <p:txBody>
          <a:bodyPr lIns="457200" tIns="457200" anchor="t"/>
          <a:lstStyle>
            <a:lvl1pPr marL="0" indent="0">
              <a:buNone/>
              <a:defRPr sz="2519"/>
            </a:lvl1pPr>
            <a:lvl2pPr marL="359954" indent="0">
              <a:buNone/>
              <a:defRPr sz="2204"/>
            </a:lvl2pPr>
            <a:lvl3pPr marL="719907" indent="0">
              <a:buNone/>
              <a:defRPr sz="1890"/>
            </a:lvl3pPr>
            <a:lvl4pPr marL="1079861" indent="0">
              <a:buNone/>
              <a:defRPr sz="1575"/>
            </a:lvl4pPr>
            <a:lvl5pPr marL="1439814" indent="0">
              <a:buNone/>
              <a:defRPr sz="1575"/>
            </a:lvl5pPr>
            <a:lvl6pPr marL="1799768" indent="0">
              <a:buNone/>
              <a:defRPr sz="1575"/>
            </a:lvl6pPr>
            <a:lvl7pPr marL="2159721" indent="0">
              <a:buNone/>
              <a:defRPr sz="1575"/>
            </a:lvl7pPr>
            <a:lvl8pPr marL="2519675" indent="0">
              <a:buNone/>
              <a:defRPr sz="1575"/>
            </a:lvl8pPr>
            <a:lvl9pPr marL="2879628" indent="0">
              <a:buNone/>
              <a:defRPr sz="1575"/>
            </a:lvl9pPr>
          </a:lstStyle>
          <a:p>
            <a:r>
              <a:rPr lang="ja-JP" altLang="en-US"/>
              <a:t>図を追加</a:t>
            </a:r>
            <a:endParaRPr lang="en-US" dirty="0"/>
          </a:p>
        </p:txBody>
      </p:sp>
      <p:sp>
        <p:nvSpPr>
          <p:cNvPr id="4" name="Text Placeholder 3"/>
          <p:cNvSpPr>
            <a:spLocks noGrp="1"/>
          </p:cNvSpPr>
          <p:nvPr>
            <p:ph type="body" sz="half" idx="2"/>
          </p:nvPr>
        </p:nvSpPr>
        <p:spPr>
          <a:xfrm>
            <a:off x="647938" y="8837291"/>
            <a:ext cx="5975430" cy="889201"/>
          </a:xfrm>
        </p:spPr>
        <p:txBody>
          <a:bodyPr lIns="91440" tIns="0" rIns="91440" bIns="0">
            <a:normAutofit/>
          </a:bodyPr>
          <a:lstStyle>
            <a:lvl1pPr marL="0" indent="0">
              <a:spcBef>
                <a:spcPts val="0"/>
              </a:spcBef>
              <a:spcAft>
                <a:spcPts val="472"/>
              </a:spcAft>
              <a:buNone/>
              <a:defRPr sz="1181">
                <a:solidFill>
                  <a:srgbClr val="FFFFFF"/>
                </a:solidFill>
              </a:defRPr>
            </a:lvl1pPr>
            <a:lvl2pPr marL="359954" indent="0">
              <a:buNone/>
              <a:defRPr sz="945"/>
            </a:lvl2pPr>
            <a:lvl3pPr marL="719907" indent="0">
              <a:buNone/>
              <a:defRPr sz="787"/>
            </a:lvl3pPr>
            <a:lvl4pPr marL="1079861" indent="0">
              <a:buNone/>
              <a:defRPr sz="709"/>
            </a:lvl4pPr>
            <a:lvl5pPr marL="1439814" indent="0">
              <a:buNone/>
              <a:defRPr sz="709"/>
            </a:lvl5pPr>
            <a:lvl6pPr marL="1799768" indent="0">
              <a:buNone/>
              <a:defRPr sz="709"/>
            </a:lvl6pPr>
            <a:lvl7pPr marL="2159721" indent="0">
              <a:buNone/>
              <a:defRPr sz="709"/>
            </a:lvl7pPr>
            <a:lvl8pPr marL="2519675" indent="0">
              <a:buNone/>
              <a:defRPr sz="709"/>
            </a:lvl8pPr>
            <a:lvl9pPr marL="2879628" indent="0">
              <a:buNone/>
              <a:defRPr sz="70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3A35C5-A4AF-4987-B4C7-6F2DC6E9EF3D}" type="datetimeFigureOut">
              <a:rPr kumimoji="1" lang="ja-JP" altLang="en-US" smtClean="0"/>
              <a:t>2025/4/18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152820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2025/4/18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531507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1876" y="9576012"/>
            <a:ext cx="7197438" cy="684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9476548"/>
            <a:ext cx="7197438" cy="9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5152009" y="616831"/>
            <a:ext cx="1552352" cy="861718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94953" y="616831"/>
            <a:ext cx="4567064" cy="8617181"/>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2025/4/18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3288713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91204" y="2561897"/>
            <a:ext cx="6209407" cy="4265593"/>
          </a:xfrm>
        </p:spPr>
        <p:txBody>
          <a:bodyPr anchor="b">
            <a:normAutofit/>
          </a:bodyPr>
          <a:lstStyle>
            <a:lvl1pPr>
              <a:defRPr sz="316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91204" y="6811036"/>
            <a:ext cx="6209407" cy="2244377"/>
          </a:xfrm>
        </p:spPr>
        <p:txBody>
          <a:bodyPr anchor="t">
            <a:normAutofit/>
          </a:bodyPr>
          <a:lstStyle>
            <a:lvl1pPr marL="0" indent="0">
              <a:buNone/>
              <a:defRPr sz="1264">
                <a:solidFill>
                  <a:schemeClr val="tx1">
                    <a:lumMod val="75000"/>
                    <a:lumOff val="25000"/>
                  </a:schemeClr>
                </a:solidFill>
              </a:defRPr>
            </a:lvl1pPr>
            <a:lvl2pPr marL="240815" indent="0">
              <a:buNone/>
              <a:defRPr sz="948">
                <a:solidFill>
                  <a:schemeClr val="tx1">
                    <a:tint val="75000"/>
                  </a:schemeClr>
                </a:solidFill>
              </a:defRPr>
            </a:lvl2pPr>
            <a:lvl3pPr marL="481628" indent="0">
              <a:buNone/>
              <a:defRPr sz="843">
                <a:solidFill>
                  <a:schemeClr val="tx1">
                    <a:tint val="75000"/>
                  </a:schemeClr>
                </a:solidFill>
              </a:defRPr>
            </a:lvl3pPr>
            <a:lvl4pPr marL="722442" indent="0">
              <a:buNone/>
              <a:defRPr sz="738">
                <a:solidFill>
                  <a:schemeClr val="tx1">
                    <a:tint val="75000"/>
                  </a:schemeClr>
                </a:solidFill>
              </a:defRPr>
            </a:lvl4pPr>
            <a:lvl5pPr marL="963255" indent="0">
              <a:buNone/>
              <a:defRPr sz="738">
                <a:solidFill>
                  <a:schemeClr val="tx1">
                    <a:tint val="75000"/>
                  </a:schemeClr>
                </a:solidFill>
              </a:defRPr>
            </a:lvl5pPr>
            <a:lvl6pPr marL="1204071" indent="0">
              <a:buNone/>
              <a:defRPr sz="738">
                <a:solidFill>
                  <a:schemeClr val="tx1">
                    <a:tint val="75000"/>
                  </a:schemeClr>
                </a:solidFill>
              </a:defRPr>
            </a:lvl6pPr>
            <a:lvl7pPr marL="1444885" indent="0">
              <a:buNone/>
              <a:defRPr sz="738">
                <a:solidFill>
                  <a:schemeClr val="tx1">
                    <a:tint val="75000"/>
                  </a:schemeClr>
                </a:solidFill>
              </a:defRPr>
            </a:lvl7pPr>
            <a:lvl8pPr marL="1685698" indent="0">
              <a:buNone/>
              <a:defRPr sz="738">
                <a:solidFill>
                  <a:schemeClr val="tx1">
                    <a:tint val="75000"/>
                  </a:schemeClr>
                </a:solidFill>
              </a:defRPr>
            </a:lvl8pPr>
            <a:lvl9pPr marL="1926513" indent="0">
              <a:buNone/>
              <a:defRPr sz="738">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2025/4/18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64870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99043" y="2736005"/>
            <a:ext cx="3059708" cy="650988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644653" y="2736005"/>
            <a:ext cx="3059708" cy="650988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03A35C5-A4AF-4987-B4C7-6F2DC6E9EF3D}" type="datetimeFigureOut">
              <a:rPr kumimoji="1" lang="ja-JP" altLang="en-US" smtClean="0"/>
              <a:t>2025/4/18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4099270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9045" y="2516162"/>
            <a:ext cx="3044709" cy="1235300"/>
          </a:xfrm>
        </p:spPr>
        <p:txBody>
          <a:bodyPr anchor="b">
            <a:normAutofit/>
          </a:bodyPr>
          <a:lstStyle>
            <a:lvl1pPr marL="0" indent="0">
              <a:spcBef>
                <a:spcPts val="0"/>
              </a:spcBef>
              <a:buNone/>
              <a:defRPr sz="1264" b="1"/>
            </a:lvl1pPr>
            <a:lvl2pPr marL="240815" indent="0">
              <a:buNone/>
              <a:defRPr sz="1054" b="1"/>
            </a:lvl2pPr>
            <a:lvl3pPr marL="481628" indent="0">
              <a:buNone/>
              <a:defRPr sz="948" b="1"/>
            </a:lvl3pPr>
            <a:lvl4pPr marL="722442" indent="0">
              <a:buNone/>
              <a:defRPr sz="843" b="1"/>
            </a:lvl4pPr>
            <a:lvl5pPr marL="963255" indent="0">
              <a:buNone/>
              <a:defRPr sz="843" b="1"/>
            </a:lvl5pPr>
            <a:lvl6pPr marL="1204071" indent="0">
              <a:buNone/>
              <a:defRPr sz="843" b="1"/>
            </a:lvl6pPr>
            <a:lvl7pPr marL="1444885" indent="0">
              <a:buNone/>
              <a:defRPr sz="843" b="1"/>
            </a:lvl7pPr>
            <a:lvl8pPr marL="1685698" indent="0">
              <a:buNone/>
              <a:defRPr sz="843" b="1"/>
            </a:lvl8pPr>
            <a:lvl9pPr marL="1926513" indent="0">
              <a:buNone/>
              <a:defRPr sz="843" b="1"/>
            </a:lvl9pPr>
          </a:lstStyle>
          <a:p>
            <a:pPr lvl="0"/>
            <a:r>
              <a:rPr lang="ja-JP" altLang="en-US"/>
              <a:t>マスター テキストの書式設定</a:t>
            </a:r>
          </a:p>
        </p:txBody>
      </p:sp>
      <p:sp>
        <p:nvSpPr>
          <p:cNvPr id="4" name="Content Placeholder 3"/>
          <p:cNvSpPr>
            <a:spLocks noGrp="1"/>
          </p:cNvSpPr>
          <p:nvPr>
            <p:ph sz="half" idx="2"/>
          </p:nvPr>
        </p:nvSpPr>
        <p:spPr>
          <a:xfrm>
            <a:off x="499045" y="3751461"/>
            <a:ext cx="3044709" cy="550630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644655" y="2516158"/>
            <a:ext cx="3059709" cy="1235299"/>
          </a:xfrm>
        </p:spPr>
        <p:txBody>
          <a:bodyPr anchor="b"/>
          <a:lstStyle>
            <a:lvl1pPr marL="0" indent="0">
              <a:spcBef>
                <a:spcPts val="0"/>
              </a:spcBef>
              <a:buNone/>
              <a:defRPr sz="1264" b="1"/>
            </a:lvl1pPr>
            <a:lvl2pPr marL="240815" indent="0">
              <a:buNone/>
              <a:defRPr sz="1054" b="1"/>
            </a:lvl2pPr>
            <a:lvl3pPr marL="481628" indent="0">
              <a:buNone/>
              <a:defRPr sz="948" b="1"/>
            </a:lvl3pPr>
            <a:lvl4pPr marL="722442" indent="0">
              <a:buNone/>
              <a:defRPr sz="843" b="1"/>
            </a:lvl4pPr>
            <a:lvl5pPr marL="963255" indent="0">
              <a:buNone/>
              <a:defRPr sz="843" b="1"/>
            </a:lvl5pPr>
            <a:lvl6pPr marL="1204071" indent="0">
              <a:buNone/>
              <a:defRPr sz="843" b="1"/>
            </a:lvl6pPr>
            <a:lvl7pPr marL="1444885" indent="0">
              <a:buNone/>
              <a:defRPr sz="843" b="1"/>
            </a:lvl7pPr>
            <a:lvl8pPr marL="1685698" indent="0">
              <a:buNone/>
              <a:defRPr sz="843" b="1"/>
            </a:lvl8pPr>
            <a:lvl9pPr marL="1926513" indent="0">
              <a:buNone/>
              <a:defRPr sz="843" b="1"/>
            </a:lvl9pPr>
          </a:lstStyle>
          <a:p>
            <a:pPr lvl="0"/>
            <a:r>
              <a:rPr lang="ja-JP" altLang="en-US"/>
              <a:t>マスター テキストの書式設定</a:t>
            </a:r>
          </a:p>
        </p:txBody>
      </p:sp>
      <p:sp>
        <p:nvSpPr>
          <p:cNvPr id="6" name="Content Placeholder 5"/>
          <p:cNvSpPr>
            <a:spLocks noGrp="1"/>
          </p:cNvSpPr>
          <p:nvPr>
            <p:ph sz="quarter" idx="4"/>
          </p:nvPr>
        </p:nvSpPr>
        <p:spPr>
          <a:xfrm>
            <a:off x="3644655" y="3751461"/>
            <a:ext cx="3059709" cy="550630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803A35C5-A4AF-4987-B4C7-6F2DC6E9EF3D}" type="datetimeFigureOut">
              <a:rPr kumimoji="1" lang="ja-JP" altLang="en-US" smtClean="0"/>
              <a:t>2025/4/18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664563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03A35C5-A4AF-4987-B4C7-6F2DC6E9EF3D}" type="datetimeFigureOut">
              <a:rPr kumimoji="1" lang="ja-JP" altLang="en-US" smtClean="0"/>
              <a:t>2025/4/18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84820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3A35C5-A4AF-4987-B4C7-6F2DC6E9EF3D}" type="datetimeFigureOut">
              <a:rPr kumimoji="1" lang="ja-JP" altLang="en-US" smtClean="0"/>
              <a:t>2025/4/18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709375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96753" y="684005"/>
            <a:ext cx="2321779" cy="2393998"/>
          </a:xfrm>
        </p:spPr>
        <p:txBody>
          <a:bodyPr anchor="b">
            <a:normAutofit/>
          </a:bodyPr>
          <a:lstStyle>
            <a:lvl1pPr>
              <a:defRPr sz="1686" b="0"/>
            </a:lvl1pPr>
          </a:lstStyle>
          <a:p>
            <a:r>
              <a:rPr lang="ja-JP" altLang="en-US"/>
              <a:t>マスター タイトルの書式設定</a:t>
            </a:r>
            <a:endParaRPr lang="en-US" dirty="0"/>
          </a:p>
        </p:txBody>
      </p:sp>
      <p:sp>
        <p:nvSpPr>
          <p:cNvPr id="3" name="Content Placeholder 2"/>
          <p:cNvSpPr>
            <a:spLocks noGrp="1"/>
          </p:cNvSpPr>
          <p:nvPr>
            <p:ph idx="1"/>
          </p:nvPr>
        </p:nvSpPr>
        <p:spPr>
          <a:xfrm>
            <a:off x="3059710" y="1482004"/>
            <a:ext cx="3644652" cy="7296008"/>
          </a:xfrm>
        </p:spPr>
        <p:txBody>
          <a:bodyPr/>
          <a:lstStyle>
            <a:lvl1pPr>
              <a:defRPr sz="1686"/>
            </a:lvl1pPr>
            <a:lvl2pPr>
              <a:defRPr sz="1474"/>
            </a:lvl2pPr>
            <a:lvl3pPr>
              <a:defRPr sz="1264"/>
            </a:lvl3pPr>
            <a:lvl4pPr>
              <a:defRPr sz="1054"/>
            </a:lvl4pPr>
            <a:lvl5pPr>
              <a:defRPr sz="1054"/>
            </a:lvl5pPr>
            <a:lvl6pPr>
              <a:defRPr sz="1054"/>
            </a:lvl6pPr>
            <a:lvl7pPr>
              <a:defRPr sz="1054"/>
            </a:lvl7pPr>
            <a:lvl8pPr>
              <a:defRPr sz="1054"/>
            </a:lvl8pPr>
            <a:lvl9pPr>
              <a:defRPr sz="105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96753" y="3078007"/>
            <a:ext cx="2321779" cy="5700009"/>
          </a:xfrm>
        </p:spPr>
        <p:txBody>
          <a:bodyPr>
            <a:normAutofit/>
          </a:bodyPr>
          <a:lstStyle>
            <a:lvl1pPr marL="0" indent="0">
              <a:lnSpc>
                <a:spcPct val="90000"/>
              </a:lnSpc>
              <a:buNone/>
              <a:defRPr sz="843"/>
            </a:lvl1pPr>
            <a:lvl2pPr marL="240815" indent="0">
              <a:buNone/>
              <a:defRPr sz="632"/>
            </a:lvl2pPr>
            <a:lvl3pPr marL="481628" indent="0">
              <a:buNone/>
              <a:defRPr sz="527"/>
            </a:lvl3pPr>
            <a:lvl4pPr marL="722442" indent="0">
              <a:buNone/>
              <a:defRPr sz="473"/>
            </a:lvl4pPr>
            <a:lvl5pPr marL="963255" indent="0">
              <a:buNone/>
              <a:defRPr sz="473"/>
            </a:lvl5pPr>
            <a:lvl6pPr marL="1204071" indent="0">
              <a:buNone/>
              <a:defRPr sz="473"/>
            </a:lvl6pPr>
            <a:lvl7pPr marL="1444885" indent="0">
              <a:buNone/>
              <a:defRPr sz="473"/>
            </a:lvl7pPr>
            <a:lvl8pPr marL="1685698" indent="0">
              <a:buNone/>
              <a:defRPr sz="473"/>
            </a:lvl8pPr>
            <a:lvl9pPr marL="1926513" indent="0">
              <a:buNone/>
              <a:defRPr sz="47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3A35C5-A4AF-4987-B4C7-6F2DC6E9EF3D}" type="datetimeFigureOut">
              <a:rPr kumimoji="1" lang="ja-JP" altLang="en-US" smtClean="0"/>
              <a:t>2025/4/18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342779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96753" y="684002"/>
            <a:ext cx="2321779" cy="2394003"/>
          </a:xfrm>
        </p:spPr>
        <p:txBody>
          <a:bodyPr anchor="b">
            <a:normAutofit/>
          </a:bodyPr>
          <a:lstStyle>
            <a:lvl1pPr>
              <a:defRPr sz="1686"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059710" y="1482004"/>
            <a:ext cx="3644652" cy="7296008"/>
          </a:xfrm>
        </p:spPr>
        <p:txBody>
          <a:bodyPr/>
          <a:lstStyle>
            <a:lvl1pPr marL="0" indent="0">
              <a:buNone/>
              <a:defRPr sz="1686"/>
            </a:lvl1pPr>
            <a:lvl2pPr marL="240815" indent="0">
              <a:buNone/>
              <a:defRPr sz="1474"/>
            </a:lvl2pPr>
            <a:lvl3pPr marL="481628" indent="0">
              <a:buNone/>
              <a:defRPr sz="1264"/>
            </a:lvl3pPr>
            <a:lvl4pPr marL="722442" indent="0">
              <a:buNone/>
              <a:defRPr sz="1054"/>
            </a:lvl4pPr>
            <a:lvl5pPr marL="963255" indent="0">
              <a:buNone/>
              <a:defRPr sz="1054"/>
            </a:lvl5pPr>
            <a:lvl6pPr marL="1204071" indent="0">
              <a:buNone/>
              <a:defRPr sz="1054"/>
            </a:lvl6pPr>
            <a:lvl7pPr marL="1444885" indent="0">
              <a:buNone/>
              <a:defRPr sz="1054"/>
            </a:lvl7pPr>
            <a:lvl8pPr marL="1685698" indent="0">
              <a:buNone/>
              <a:defRPr sz="1054"/>
            </a:lvl8pPr>
            <a:lvl9pPr marL="1926513" indent="0">
              <a:buNone/>
              <a:defRPr sz="1054"/>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96753" y="3078008"/>
            <a:ext cx="2321779" cy="5700007"/>
          </a:xfrm>
        </p:spPr>
        <p:txBody>
          <a:bodyPr>
            <a:normAutofit/>
          </a:bodyPr>
          <a:lstStyle>
            <a:lvl1pPr marL="0" indent="0">
              <a:lnSpc>
                <a:spcPct val="90000"/>
              </a:lnSpc>
              <a:buNone/>
              <a:defRPr sz="843"/>
            </a:lvl1pPr>
            <a:lvl2pPr marL="240815" indent="0">
              <a:buNone/>
              <a:defRPr sz="632"/>
            </a:lvl2pPr>
            <a:lvl3pPr marL="481628" indent="0">
              <a:buNone/>
              <a:defRPr sz="527"/>
            </a:lvl3pPr>
            <a:lvl4pPr marL="722442" indent="0">
              <a:buNone/>
              <a:defRPr sz="473"/>
            </a:lvl4pPr>
            <a:lvl5pPr marL="963255" indent="0">
              <a:buNone/>
              <a:defRPr sz="473"/>
            </a:lvl5pPr>
            <a:lvl6pPr marL="1204071" indent="0">
              <a:buNone/>
              <a:defRPr sz="473"/>
            </a:lvl6pPr>
            <a:lvl7pPr marL="1444885" indent="0">
              <a:buNone/>
              <a:defRPr sz="473"/>
            </a:lvl7pPr>
            <a:lvl8pPr marL="1685698" indent="0">
              <a:buNone/>
              <a:defRPr sz="473"/>
            </a:lvl8pPr>
            <a:lvl9pPr marL="1926513" indent="0">
              <a:buNone/>
              <a:defRPr sz="47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3A35C5-A4AF-4987-B4C7-6F2DC6E9EF3D}" type="datetimeFigureOut">
              <a:rPr kumimoji="1" lang="ja-JP" altLang="en-US" smtClean="0"/>
              <a:t>2025/4/18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296860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9045" y="547204"/>
            <a:ext cx="6209407" cy="198312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99045" y="2736005"/>
            <a:ext cx="6209407" cy="6509882"/>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94955" y="9509514"/>
            <a:ext cx="1619845" cy="546251"/>
          </a:xfrm>
          <a:prstGeom prst="rect">
            <a:avLst/>
          </a:prstGeom>
        </p:spPr>
        <p:txBody>
          <a:bodyPr vert="horz" lIns="91440" tIns="45720" rIns="91440" bIns="45720" rtlCol="0" anchor="ctr"/>
          <a:lstStyle>
            <a:lvl1pPr algn="l">
              <a:defRPr sz="580">
                <a:solidFill>
                  <a:schemeClr val="tx1">
                    <a:lumMod val="65000"/>
                    <a:lumOff val="35000"/>
                  </a:schemeClr>
                </a:solidFill>
              </a:defRPr>
            </a:lvl1pPr>
          </a:lstStyle>
          <a:p>
            <a:fld id="{803A35C5-A4AF-4987-B4C7-6F2DC6E9EF3D}" type="datetimeFigureOut">
              <a:rPr kumimoji="1" lang="ja-JP" altLang="en-US" smtClean="0"/>
              <a:t>2025/4/18</a:t>
            </a:fld>
            <a:endParaRPr kumimoji="1" lang="ja-JP" altLang="en-US"/>
          </a:p>
        </p:txBody>
      </p:sp>
      <p:sp>
        <p:nvSpPr>
          <p:cNvPr id="5" name="Footer Placeholder 4"/>
          <p:cNvSpPr>
            <a:spLocks noGrp="1"/>
          </p:cNvSpPr>
          <p:nvPr>
            <p:ph type="ftr" sz="quarter" idx="3"/>
          </p:nvPr>
        </p:nvSpPr>
        <p:spPr>
          <a:xfrm>
            <a:off x="2384774" y="9509514"/>
            <a:ext cx="2429769" cy="546251"/>
          </a:xfrm>
          <a:prstGeom prst="rect">
            <a:avLst/>
          </a:prstGeom>
        </p:spPr>
        <p:txBody>
          <a:bodyPr vert="horz" lIns="91440" tIns="45720" rIns="91440" bIns="45720" rtlCol="0" anchor="ctr"/>
          <a:lstStyle>
            <a:lvl1pPr algn="ctr">
              <a:defRPr sz="580">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5088606" y="9509514"/>
            <a:ext cx="1619845" cy="546251"/>
          </a:xfrm>
          <a:prstGeom prst="rect">
            <a:avLst/>
          </a:prstGeom>
        </p:spPr>
        <p:txBody>
          <a:bodyPr vert="horz" lIns="91440" tIns="45720" rIns="91440" bIns="45720" rtlCol="0" anchor="ctr"/>
          <a:lstStyle>
            <a:lvl1pPr algn="r">
              <a:defRPr sz="580">
                <a:solidFill>
                  <a:schemeClr val="tx1">
                    <a:tint val="75000"/>
                  </a:schemeClr>
                </a:solidFill>
              </a:defRPr>
            </a:lvl1p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5079121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81628" rtl="0" eaLnBrk="1" latinLnBrk="0" hangingPunct="1">
        <a:lnSpc>
          <a:spcPct val="90000"/>
        </a:lnSpc>
        <a:spcBef>
          <a:spcPct val="0"/>
        </a:spcBef>
        <a:buNone/>
        <a:defRPr kumimoji="1" sz="2318" kern="1200">
          <a:solidFill>
            <a:schemeClr val="tx1"/>
          </a:solidFill>
          <a:latin typeface="+mj-lt"/>
          <a:ea typeface="+mj-ea"/>
          <a:cs typeface="+mj-cs"/>
        </a:defRPr>
      </a:lvl1pPr>
    </p:titleStyle>
    <p:bodyStyle>
      <a:lvl1pPr marL="120407" indent="-120407" algn="l" defTabSz="481628" rtl="0" eaLnBrk="1" latinLnBrk="0" hangingPunct="1">
        <a:lnSpc>
          <a:spcPct val="90000"/>
        </a:lnSpc>
        <a:spcBef>
          <a:spcPts val="527"/>
        </a:spcBef>
        <a:buFont typeface="Wingdings 2" pitchFamily="18" charset="2"/>
        <a:buChar char=""/>
        <a:defRPr kumimoji="1" sz="1474" kern="1200">
          <a:solidFill>
            <a:schemeClr val="tx1"/>
          </a:solidFill>
          <a:latin typeface="+mn-lt"/>
          <a:ea typeface="+mn-ea"/>
          <a:cs typeface="+mn-cs"/>
        </a:defRPr>
      </a:lvl1pPr>
      <a:lvl2pPr marL="361220" indent="-120407" algn="l" defTabSz="481628" rtl="0" eaLnBrk="1" latinLnBrk="0" hangingPunct="1">
        <a:lnSpc>
          <a:spcPct val="90000"/>
        </a:lnSpc>
        <a:spcBef>
          <a:spcPts val="263"/>
        </a:spcBef>
        <a:buFont typeface="Wingdings 2" pitchFamily="18" charset="2"/>
        <a:buChar char=""/>
        <a:defRPr kumimoji="1" sz="1264" kern="1200">
          <a:solidFill>
            <a:schemeClr val="tx1"/>
          </a:solidFill>
          <a:latin typeface="+mn-lt"/>
          <a:ea typeface="+mn-ea"/>
          <a:cs typeface="+mn-cs"/>
        </a:defRPr>
      </a:lvl2pPr>
      <a:lvl3pPr marL="602035" indent="-120407" algn="l" defTabSz="481628" rtl="0" eaLnBrk="1" latinLnBrk="0" hangingPunct="1">
        <a:lnSpc>
          <a:spcPct val="90000"/>
        </a:lnSpc>
        <a:spcBef>
          <a:spcPts val="263"/>
        </a:spcBef>
        <a:buFont typeface="Wingdings 2" pitchFamily="18" charset="2"/>
        <a:buChar char=""/>
        <a:defRPr kumimoji="1" sz="1054" kern="1200">
          <a:solidFill>
            <a:schemeClr val="tx1"/>
          </a:solidFill>
          <a:latin typeface="+mn-lt"/>
          <a:ea typeface="+mn-ea"/>
          <a:cs typeface="+mn-cs"/>
        </a:defRPr>
      </a:lvl3pPr>
      <a:lvl4pPr marL="842849" indent="-120407" algn="l" defTabSz="481628" rtl="0" eaLnBrk="1" latinLnBrk="0" hangingPunct="1">
        <a:lnSpc>
          <a:spcPct val="90000"/>
        </a:lnSpc>
        <a:spcBef>
          <a:spcPts val="263"/>
        </a:spcBef>
        <a:buFont typeface="Wingdings 2" pitchFamily="18" charset="2"/>
        <a:buChar char=""/>
        <a:defRPr kumimoji="1" sz="948" kern="1200">
          <a:solidFill>
            <a:schemeClr val="tx1"/>
          </a:solidFill>
          <a:latin typeface="+mn-lt"/>
          <a:ea typeface="+mn-ea"/>
          <a:cs typeface="+mn-cs"/>
        </a:defRPr>
      </a:lvl4pPr>
      <a:lvl5pPr marL="1083663" indent="-120407" algn="l" defTabSz="481628" rtl="0" eaLnBrk="1" latinLnBrk="0" hangingPunct="1">
        <a:lnSpc>
          <a:spcPct val="90000"/>
        </a:lnSpc>
        <a:spcBef>
          <a:spcPts val="263"/>
        </a:spcBef>
        <a:buFont typeface="Wingdings 2" pitchFamily="18" charset="2"/>
        <a:buChar char=""/>
        <a:defRPr kumimoji="1" sz="948" kern="1200">
          <a:solidFill>
            <a:schemeClr val="tx1"/>
          </a:solidFill>
          <a:latin typeface="+mn-lt"/>
          <a:ea typeface="+mn-ea"/>
          <a:cs typeface="+mn-cs"/>
        </a:defRPr>
      </a:lvl5pPr>
      <a:lvl6pPr marL="1324477" indent="-120407" algn="l" defTabSz="481628" rtl="0" eaLnBrk="1" latinLnBrk="0" hangingPunct="1">
        <a:spcBef>
          <a:spcPct val="20000"/>
        </a:spcBef>
        <a:buFont typeface="Wingdings 2" pitchFamily="18" charset="2"/>
        <a:buChar char=""/>
        <a:defRPr kumimoji="1" sz="948" kern="1200">
          <a:solidFill>
            <a:schemeClr val="tx1"/>
          </a:solidFill>
          <a:latin typeface="+mn-lt"/>
          <a:ea typeface="+mn-ea"/>
          <a:cs typeface="+mn-cs"/>
        </a:defRPr>
      </a:lvl6pPr>
      <a:lvl7pPr marL="1565291" indent="-120407" algn="l" defTabSz="481628" rtl="0" eaLnBrk="1" latinLnBrk="0" hangingPunct="1">
        <a:spcBef>
          <a:spcPct val="20000"/>
        </a:spcBef>
        <a:buFont typeface="Wingdings 2" pitchFamily="18" charset="2"/>
        <a:buChar char=""/>
        <a:defRPr kumimoji="1" sz="948" kern="1200">
          <a:solidFill>
            <a:schemeClr val="tx1"/>
          </a:solidFill>
          <a:latin typeface="+mn-lt"/>
          <a:ea typeface="+mn-ea"/>
          <a:cs typeface="+mn-cs"/>
        </a:defRPr>
      </a:lvl7pPr>
      <a:lvl8pPr marL="1806106" indent="-120407" algn="l" defTabSz="481628" rtl="0" eaLnBrk="1" latinLnBrk="0" hangingPunct="1">
        <a:spcBef>
          <a:spcPct val="20000"/>
        </a:spcBef>
        <a:buFont typeface="Wingdings 2" pitchFamily="18" charset="2"/>
        <a:buChar char=""/>
        <a:defRPr kumimoji="1" sz="948" kern="1200">
          <a:solidFill>
            <a:schemeClr val="tx1"/>
          </a:solidFill>
          <a:latin typeface="+mn-lt"/>
          <a:ea typeface="+mn-ea"/>
          <a:cs typeface="+mn-cs"/>
        </a:defRPr>
      </a:lvl8pPr>
      <a:lvl9pPr marL="2046920" indent="-120407" algn="l" defTabSz="481628" rtl="0" eaLnBrk="1" latinLnBrk="0" hangingPunct="1">
        <a:spcBef>
          <a:spcPct val="20000"/>
        </a:spcBef>
        <a:buFont typeface="Wingdings 2" pitchFamily="18" charset="2"/>
        <a:buChar char=""/>
        <a:defRPr kumimoji="1" sz="948" kern="1200">
          <a:solidFill>
            <a:schemeClr val="tx1"/>
          </a:solidFill>
          <a:latin typeface="+mn-lt"/>
          <a:ea typeface="+mn-ea"/>
          <a:cs typeface="+mn-cs"/>
        </a:defRPr>
      </a:lvl9pPr>
    </p:bodyStyle>
    <p:otherStyle>
      <a:defPPr>
        <a:defRPr lang="en-US"/>
      </a:defPPr>
      <a:lvl1pPr marL="0" algn="l" defTabSz="481628" rtl="0" eaLnBrk="1" latinLnBrk="0" hangingPunct="1">
        <a:defRPr kumimoji="1" sz="948" kern="1200">
          <a:solidFill>
            <a:schemeClr val="tx1"/>
          </a:solidFill>
          <a:latin typeface="+mn-lt"/>
          <a:ea typeface="+mn-ea"/>
          <a:cs typeface="+mn-cs"/>
        </a:defRPr>
      </a:lvl1pPr>
      <a:lvl2pPr marL="240815" algn="l" defTabSz="481628" rtl="0" eaLnBrk="1" latinLnBrk="0" hangingPunct="1">
        <a:defRPr kumimoji="1" sz="948" kern="1200">
          <a:solidFill>
            <a:schemeClr val="tx1"/>
          </a:solidFill>
          <a:latin typeface="+mn-lt"/>
          <a:ea typeface="+mn-ea"/>
          <a:cs typeface="+mn-cs"/>
        </a:defRPr>
      </a:lvl2pPr>
      <a:lvl3pPr marL="481628" algn="l" defTabSz="481628" rtl="0" eaLnBrk="1" latinLnBrk="0" hangingPunct="1">
        <a:defRPr kumimoji="1" sz="948" kern="1200">
          <a:solidFill>
            <a:schemeClr val="tx1"/>
          </a:solidFill>
          <a:latin typeface="+mn-lt"/>
          <a:ea typeface="+mn-ea"/>
          <a:cs typeface="+mn-cs"/>
        </a:defRPr>
      </a:lvl3pPr>
      <a:lvl4pPr marL="722442" algn="l" defTabSz="481628" rtl="0" eaLnBrk="1" latinLnBrk="0" hangingPunct="1">
        <a:defRPr kumimoji="1" sz="948" kern="1200">
          <a:solidFill>
            <a:schemeClr val="tx1"/>
          </a:solidFill>
          <a:latin typeface="+mn-lt"/>
          <a:ea typeface="+mn-ea"/>
          <a:cs typeface="+mn-cs"/>
        </a:defRPr>
      </a:lvl4pPr>
      <a:lvl5pPr marL="963255" algn="l" defTabSz="481628" rtl="0" eaLnBrk="1" latinLnBrk="0" hangingPunct="1">
        <a:defRPr kumimoji="1" sz="948" kern="1200">
          <a:solidFill>
            <a:schemeClr val="tx1"/>
          </a:solidFill>
          <a:latin typeface="+mn-lt"/>
          <a:ea typeface="+mn-ea"/>
          <a:cs typeface="+mn-cs"/>
        </a:defRPr>
      </a:lvl5pPr>
      <a:lvl6pPr marL="1204071" algn="l" defTabSz="481628" rtl="0" eaLnBrk="1" latinLnBrk="0" hangingPunct="1">
        <a:defRPr kumimoji="1" sz="948" kern="1200">
          <a:solidFill>
            <a:schemeClr val="tx1"/>
          </a:solidFill>
          <a:latin typeface="+mn-lt"/>
          <a:ea typeface="+mn-ea"/>
          <a:cs typeface="+mn-cs"/>
        </a:defRPr>
      </a:lvl6pPr>
      <a:lvl7pPr marL="1444885" algn="l" defTabSz="481628" rtl="0" eaLnBrk="1" latinLnBrk="0" hangingPunct="1">
        <a:defRPr kumimoji="1" sz="948" kern="1200">
          <a:solidFill>
            <a:schemeClr val="tx1"/>
          </a:solidFill>
          <a:latin typeface="+mn-lt"/>
          <a:ea typeface="+mn-ea"/>
          <a:cs typeface="+mn-cs"/>
        </a:defRPr>
      </a:lvl7pPr>
      <a:lvl8pPr marL="1685698" algn="l" defTabSz="481628" rtl="0" eaLnBrk="1" latinLnBrk="0" hangingPunct="1">
        <a:defRPr kumimoji="1" sz="948" kern="1200">
          <a:solidFill>
            <a:schemeClr val="tx1"/>
          </a:solidFill>
          <a:latin typeface="+mn-lt"/>
          <a:ea typeface="+mn-ea"/>
          <a:cs typeface="+mn-cs"/>
        </a:defRPr>
      </a:lvl8pPr>
      <a:lvl9pPr marL="1926513" algn="l" defTabSz="481628" rtl="0" eaLnBrk="1" latinLnBrk="0" hangingPunct="1">
        <a:defRPr kumimoji="1" sz="94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9576012"/>
            <a:ext cx="7199314" cy="684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9476547"/>
            <a:ext cx="7199314" cy="98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47938" y="428779"/>
            <a:ext cx="5939433" cy="217042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7938" y="2761338"/>
            <a:ext cx="5939434" cy="6019208"/>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7939" y="9664260"/>
            <a:ext cx="1459863" cy="546251"/>
          </a:xfrm>
          <a:prstGeom prst="rect">
            <a:avLst/>
          </a:prstGeom>
        </p:spPr>
        <p:txBody>
          <a:bodyPr vert="horz" lIns="91440" tIns="45720" rIns="91440" bIns="45720" rtlCol="0" anchor="ctr"/>
          <a:lstStyle>
            <a:lvl1pPr algn="l">
              <a:defRPr sz="709">
                <a:solidFill>
                  <a:srgbClr val="FFFFFF"/>
                </a:solidFill>
              </a:defRPr>
            </a:lvl1pPr>
          </a:lstStyle>
          <a:p>
            <a:fld id="{803A35C5-A4AF-4987-B4C7-6F2DC6E9EF3D}" type="datetimeFigureOut">
              <a:rPr kumimoji="1" lang="ja-JP" altLang="en-US" smtClean="0"/>
              <a:t>2025/4/18</a:t>
            </a:fld>
            <a:endParaRPr kumimoji="1" lang="ja-JP" altLang="en-US"/>
          </a:p>
        </p:txBody>
      </p:sp>
      <p:sp>
        <p:nvSpPr>
          <p:cNvPr id="5" name="Footer Placeholder 4"/>
          <p:cNvSpPr>
            <a:spLocks noGrp="1"/>
          </p:cNvSpPr>
          <p:nvPr>
            <p:ph type="ftr" sz="quarter" idx="3"/>
          </p:nvPr>
        </p:nvSpPr>
        <p:spPr>
          <a:xfrm>
            <a:off x="2176674" y="9664260"/>
            <a:ext cx="2847841" cy="546251"/>
          </a:xfrm>
          <a:prstGeom prst="rect">
            <a:avLst/>
          </a:prstGeom>
        </p:spPr>
        <p:txBody>
          <a:bodyPr vert="horz" lIns="91440" tIns="45720" rIns="91440" bIns="45720" rtlCol="0" anchor="ctr"/>
          <a:lstStyle>
            <a:lvl1pPr algn="ctr">
              <a:defRPr sz="709"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5846170" y="9664260"/>
            <a:ext cx="774744" cy="546251"/>
          </a:xfrm>
          <a:prstGeom prst="rect">
            <a:avLst/>
          </a:prstGeom>
        </p:spPr>
        <p:txBody>
          <a:bodyPr vert="horz" lIns="91440" tIns="45720" rIns="91440" bIns="45720" rtlCol="0" anchor="ctr"/>
          <a:lstStyle>
            <a:lvl1pPr algn="r">
              <a:defRPr sz="827">
                <a:solidFill>
                  <a:srgbClr val="FFFFFF"/>
                </a:solidFill>
              </a:defRPr>
            </a:lvl1pPr>
          </a:lstStyle>
          <a:p>
            <a:fld id="{E701737D-05BB-4A5B-A15C-0F3219EB8B7D}" type="slidenum">
              <a:rPr kumimoji="1" lang="ja-JP" altLang="en-US" smtClean="0"/>
              <a:t>‹#›</a:t>
            </a:fld>
            <a:endParaRPr kumimoji="1" lang="ja-JP" altLang="en-US"/>
          </a:p>
        </p:txBody>
      </p:sp>
      <p:cxnSp>
        <p:nvCxnSpPr>
          <p:cNvPr id="10" name="Straight Connector 9"/>
          <p:cNvCxnSpPr/>
          <p:nvPr/>
        </p:nvCxnSpPr>
        <p:spPr>
          <a:xfrm>
            <a:off x="704775" y="2599929"/>
            <a:ext cx="58854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309458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719907" rtl="0" eaLnBrk="1" latinLnBrk="0" hangingPunct="1">
        <a:lnSpc>
          <a:spcPct val="85000"/>
        </a:lnSpc>
        <a:spcBef>
          <a:spcPct val="0"/>
        </a:spcBef>
        <a:buNone/>
        <a:defRPr kumimoji="1" sz="3779" kern="1200" spc="-39" baseline="0">
          <a:solidFill>
            <a:schemeClr val="tx1">
              <a:lumMod val="75000"/>
              <a:lumOff val="25000"/>
            </a:schemeClr>
          </a:solidFill>
          <a:latin typeface="+mj-lt"/>
          <a:ea typeface="+mj-ea"/>
          <a:cs typeface="+mj-cs"/>
        </a:defRPr>
      </a:lvl1pPr>
    </p:titleStyle>
    <p:bodyStyle>
      <a:lvl1pPr marL="71991" indent="-71991" algn="l" defTabSz="719907" rtl="0" eaLnBrk="1" latinLnBrk="0" hangingPunct="1">
        <a:lnSpc>
          <a:spcPct val="90000"/>
        </a:lnSpc>
        <a:spcBef>
          <a:spcPts val="945"/>
        </a:spcBef>
        <a:spcAft>
          <a:spcPts val="157"/>
        </a:spcAft>
        <a:buClr>
          <a:schemeClr val="accent1"/>
        </a:buClr>
        <a:buSzPct val="100000"/>
        <a:buFont typeface="Calibri" panose="020F0502020204030204" pitchFamily="34" charset="0"/>
        <a:buChar char=" "/>
        <a:defRPr kumimoji="1" sz="1575" kern="1200">
          <a:solidFill>
            <a:schemeClr val="tx1">
              <a:lumMod val="75000"/>
              <a:lumOff val="25000"/>
            </a:schemeClr>
          </a:solidFill>
          <a:latin typeface="+mn-lt"/>
          <a:ea typeface="+mn-ea"/>
          <a:cs typeface="+mn-cs"/>
        </a:defRPr>
      </a:lvl1pPr>
      <a:lvl2pPr marL="302361" indent="-143981" algn="l" defTabSz="719907" rtl="0" eaLnBrk="1" latinLnBrk="0" hangingPunct="1">
        <a:lnSpc>
          <a:spcPct val="90000"/>
        </a:lnSpc>
        <a:spcBef>
          <a:spcPts val="157"/>
        </a:spcBef>
        <a:spcAft>
          <a:spcPts val="315"/>
        </a:spcAft>
        <a:buClr>
          <a:schemeClr val="accent1"/>
        </a:buClr>
        <a:buFont typeface="Calibri" pitchFamily="34" charset="0"/>
        <a:buChar char="◦"/>
        <a:defRPr kumimoji="1" sz="1417" kern="1200">
          <a:solidFill>
            <a:schemeClr val="tx1">
              <a:lumMod val="75000"/>
              <a:lumOff val="25000"/>
            </a:schemeClr>
          </a:solidFill>
          <a:latin typeface="+mn-lt"/>
          <a:ea typeface="+mn-ea"/>
          <a:cs typeface="+mn-cs"/>
        </a:defRPr>
      </a:lvl2pPr>
      <a:lvl3pPr marL="446342" indent="-143981"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3pPr>
      <a:lvl4pPr marL="590324" indent="-143981"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4pPr>
      <a:lvl5pPr marL="734305" indent="-143981"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5pPr>
      <a:lvl6pPr marL="866030" indent="-179977"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6pPr>
      <a:lvl7pPr marL="1023490" indent="-179977"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7pPr>
      <a:lvl8pPr marL="1180950" indent="-179977"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8pPr>
      <a:lvl9pPr marL="1338410" indent="-179977"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9pPr>
    </p:bodyStyle>
    <p:otherStyle>
      <a:defPPr>
        <a:defRPr lang="en-US"/>
      </a:defPPr>
      <a:lvl1pPr marL="0" algn="l" defTabSz="719907" rtl="0" eaLnBrk="1" latinLnBrk="0" hangingPunct="1">
        <a:defRPr kumimoji="1" sz="1417" kern="1200">
          <a:solidFill>
            <a:schemeClr val="tx1"/>
          </a:solidFill>
          <a:latin typeface="+mn-lt"/>
          <a:ea typeface="+mn-ea"/>
          <a:cs typeface="+mn-cs"/>
        </a:defRPr>
      </a:lvl1pPr>
      <a:lvl2pPr marL="359954" algn="l" defTabSz="719907" rtl="0" eaLnBrk="1" latinLnBrk="0" hangingPunct="1">
        <a:defRPr kumimoji="1" sz="1417" kern="1200">
          <a:solidFill>
            <a:schemeClr val="tx1"/>
          </a:solidFill>
          <a:latin typeface="+mn-lt"/>
          <a:ea typeface="+mn-ea"/>
          <a:cs typeface="+mn-cs"/>
        </a:defRPr>
      </a:lvl2pPr>
      <a:lvl3pPr marL="719907" algn="l" defTabSz="719907" rtl="0" eaLnBrk="1" latinLnBrk="0" hangingPunct="1">
        <a:defRPr kumimoji="1" sz="1417" kern="1200">
          <a:solidFill>
            <a:schemeClr val="tx1"/>
          </a:solidFill>
          <a:latin typeface="+mn-lt"/>
          <a:ea typeface="+mn-ea"/>
          <a:cs typeface="+mn-cs"/>
        </a:defRPr>
      </a:lvl3pPr>
      <a:lvl4pPr marL="1079861" algn="l" defTabSz="719907" rtl="0" eaLnBrk="1" latinLnBrk="0" hangingPunct="1">
        <a:defRPr kumimoji="1" sz="1417" kern="1200">
          <a:solidFill>
            <a:schemeClr val="tx1"/>
          </a:solidFill>
          <a:latin typeface="+mn-lt"/>
          <a:ea typeface="+mn-ea"/>
          <a:cs typeface="+mn-cs"/>
        </a:defRPr>
      </a:lvl4pPr>
      <a:lvl5pPr marL="1439814" algn="l" defTabSz="719907" rtl="0" eaLnBrk="1" latinLnBrk="0" hangingPunct="1">
        <a:defRPr kumimoji="1" sz="1417" kern="1200">
          <a:solidFill>
            <a:schemeClr val="tx1"/>
          </a:solidFill>
          <a:latin typeface="+mn-lt"/>
          <a:ea typeface="+mn-ea"/>
          <a:cs typeface="+mn-cs"/>
        </a:defRPr>
      </a:lvl5pPr>
      <a:lvl6pPr marL="1799768" algn="l" defTabSz="719907" rtl="0" eaLnBrk="1" latinLnBrk="0" hangingPunct="1">
        <a:defRPr kumimoji="1" sz="1417" kern="1200">
          <a:solidFill>
            <a:schemeClr val="tx1"/>
          </a:solidFill>
          <a:latin typeface="+mn-lt"/>
          <a:ea typeface="+mn-ea"/>
          <a:cs typeface="+mn-cs"/>
        </a:defRPr>
      </a:lvl6pPr>
      <a:lvl7pPr marL="2159721" algn="l" defTabSz="719907" rtl="0" eaLnBrk="1" latinLnBrk="0" hangingPunct="1">
        <a:defRPr kumimoji="1" sz="1417" kern="1200">
          <a:solidFill>
            <a:schemeClr val="tx1"/>
          </a:solidFill>
          <a:latin typeface="+mn-lt"/>
          <a:ea typeface="+mn-ea"/>
          <a:cs typeface="+mn-cs"/>
        </a:defRPr>
      </a:lvl7pPr>
      <a:lvl8pPr marL="2519675" algn="l" defTabSz="719907" rtl="0" eaLnBrk="1" latinLnBrk="0" hangingPunct="1">
        <a:defRPr kumimoji="1" sz="1417" kern="1200">
          <a:solidFill>
            <a:schemeClr val="tx1"/>
          </a:solidFill>
          <a:latin typeface="+mn-lt"/>
          <a:ea typeface="+mn-ea"/>
          <a:cs typeface="+mn-cs"/>
        </a:defRPr>
      </a:lvl8pPr>
      <a:lvl9pPr marL="2879628" algn="l" defTabSz="719907" rtl="0" eaLnBrk="1" latinLnBrk="0" hangingPunct="1">
        <a:defRPr kumimoji="1" sz="141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hyperlink" Target="https://lgpos.task-asp.net/cu/270008/ea/residents/procedures/apply/3857a3b9-0ef5-4219-9032-c110d67c72d9/start" TargetMode="External"/><Relationship Id="rId1" Type="http://schemas.openxmlformats.org/officeDocument/2006/relationships/slideLayout" Target="../slideLayouts/slideLayout18.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4D9F1-94C1-8239-CA88-3C0B05B264B5}"/>
            </a:ext>
          </a:extLst>
        </p:cNvPr>
        <p:cNvGrpSpPr/>
        <p:nvPr/>
      </p:nvGrpSpPr>
      <p:grpSpPr>
        <a:xfrm>
          <a:off x="0" y="0"/>
          <a:ext cx="0" cy="0"/>
          <a:chOff x="0" y="0"/>
          <a:chExt cx="0" cy="0"/>
        </a:xfrm>
      </p:grpSpPr>
      <p:sp>
        <p:nvSpPr>
          <p:cNvPr id="25" name="テキスト ボックス 24">
            <a:extLst>
              <a:ext uri="{FF2B5EF4-FFF2-40B4-BE49-F238E27FC236}">
                <a16:creationId xmlns:a16="http://schemas.microsoft.com/office/drawing/2014/main" id="{A920062E-C0BA-18E1-DBD9-47997A933AD5}"/>
              </a:ext>
            </a:extLst>
          </p:cNvPr>
          <p:cNvSpPr txBox="1"/>
          <p:nvPr/>
        </p:nvSpPr>
        <p:spPr>
          <a:xfrm>
            <a:off x="-11676" y="9347167"/>
            <a:ext cx="7210989" cy="937674"/>
          </a:xfrm>
          <a:prstGeom prst="rect">
            <a:avLst/>
          </a:prstGeom>
          <a:solidFill>
            <a:srgbClr val="CCECFF"/>
          </a:solidFill>
          <a:ln w="19050">
            <a:noFill/>
          </a:ln>
        </p:spPr>
        <p:txBody>
          <a:bodyPr wrap="square" lIns="144000" tIns="72000" rIns="144000" bIns="72000" rtlCol="0" anchor="t">
            <a:spAutoFit/>
          </a:bodyPr>
          <a:lstStyle/>
          <a:p>
            <a:pPr marL="0" marR="0" lvl="0" indent="0" algn="l" defTabSz="925561" rtl="0" eaLnBrk="1" fontAlgn="auto" latinLnBrk="0" hangingPunct="1">
              <a:lnSpc>
                <a:spcPct val="150000"/>
              </a:lnSpc>
              <a:spcBef>
                <a:spcPct val="0"/>
              </a:spcBef>
              <a:spcAft>
                <a:spcPts val="0"/>
              </a:spcAft>
              <a:buClrTx/>
              <a:buSzTx/>
              <a:buFontTx/>
              <a:buNone/>
              <a:tabLst/>
              <a:defRPr/>
            </a:pP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50000"/>
              </a:lnSpc>
              <a:spcBef>
                <a:spcPct val="0"/>
              </a:spcBef>
              <a:spcAft>
                <a:spcPts val="0"/>
              </a:spcAft>
              <a:buClrTx/>
              <a:buSzTx/>
              <a:buFontTx/>
              <a:buNone/>
              <a:tabLst/>
              <a:defRPr/>
            </a:pPr>
            <a:endParaRPr lang="en-US" altLang="ja-JP" sz="1200" b="1" dirty="0">
              <a:solidFill>
                <a:prstClr val="black"/>
              </a:solidFill>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50000"/>
              </a:lnSpc>
              <a:spcBef>
                <a:spcPct val="0"/>
              </a:spcBef>
              <a:spcAft>
                <a:spcPts val="0"/>
              </a:spcAft>
              <a:buClrTx/>
              <a:buSzTx/>
              <a:buFontTx/>
              <a:buNone/>
              <a:tabLst/>
              <a:defRPr/>
            </a:pPr>
            <a:endPar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3ACE09CB-19CD-5008-DCBD-B3152849A285}"/>
              </a:ext>
            </a:extLst>
          </p:cNvPr>
          <p:cNvSpPr/>
          <p:nvPr/>
        </p:nvSpPr>
        <p:spPr>
          <a:xfrm>
            <a:off x="0" y="526400"/>
            <a:ext cx="7199313" cy="2839689"/>
          </a:xfrm>
          <a:prstGeom prst="rect">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5561" rtl="0" eaLnBrk="1" fontAlgn="auto" latinLnBrk="0" hangingPunct="1">
              <a:lnSpc>
                <a:spcPct val="100000"/>
              </a:lnSpc>
              <a:spcBef>
                <a:spcPts val="0"/>
              </a:spcBef>
              <a:spcAft>
                <a:spcPts val="0"/>
              </a:spcAft>
              <a:buClrTx/>
              <a:buSzTx/>
              <a:buFontTx/>
              <a:buNone/>
              <a:tabLst/>
              <a:defRPr/>
            </a:pPr>
            <a:endParaRPr kumimoji="1" lang="ja-JP" altLang="en-US" sz="3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pic>
        <p:nvPicPr>
          <p:cNvPr id="4" name="図 3">
            <a:extLst>
              <a:ext uri="{FF2B5EF4-FFF2-40B4-BE49-F238E27FC236}">
                <a16:creationId xmlns:a16="http://schemas.microsoft.com/office/drawing/2014/main" id="{28BBC61B-C1A2-C178-0E3C-F34E6738AAC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25011" y="99541"/>
            <a:ext cx="1029351" cy="296749"/>
          </a:xfrm>
          <a:prstGeom prst="rect">
            <a:avLst/>
          </a:prstGeom>
        </p:spPr>
      </p:pic>
      <p:sp>
        <p:nvSpPr>
          <p:cNvPr id="6" name="角丸四角形 18">
            <a:extLst>
              <a:ext uri="{FF2B5EF4-FFF2-40B4-BE49-F238E27FC236}">
                <a16:creationId xmlns:a16="http://schemas.microsoft.com/office/drawing/2014/main" id="{F2047048-042C-D5FC-D554-55EA58D114F2}"/>
              </a:ext>
            </a:extLst>
          </p:cNvPr>
          <p:cNvSpPr/>
          <p:nvPr/>
        </p:nvSpPr>
        <p:spPr>
          <a:xfrm>
            <a:off x="6072434" y="115882"/>
            <a:ext cx="1029351" cy="296749"/>
          </a:xfrm>
          <a:prstGeom prst="roundRect">
            <a:avLst/>
          </a:prstGeom>
          <a:ln w="19050">
            <a:solidFill>
              <a:srgbClr val="33996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25561" rtl="0" eaLnBrk="1" fontAlgn="auto" latinLnBrk="0" hangingPunct="1">
              <a:lnSpc>
                <a:spcPct val="100000"/>
              </a:lnSpc>
              <a:spcBef>
                <a:spcPts val="0"/>
              </a:spcBef>
              <a:spcAft>
                <a:spcPts val="0"/>
              </a:spcAft>
              <a:buClrTx/>
              <a:buSzTx/>
              <a:buFontTx/>
              <a:buNone/>
              <a:tabLst/>
              <a:defRPr/>
            </a:pPr>
            <a:r>
              <a:rPr kumimoji="0" lang="ja-JP" altLang="en-US" sz="1359" b="1" i="0" u="none" strike="noStrike" kern="1200" cap="none" spc="0" normalizeH="0" baseline="0" noProof="0" dirty="0">
                <a:ln>
                  <a:noFill/>
                </a:ln>
                <a:solidFill>
                  <a:prstClr val="black"/>
                </a:solidFill>
                <a:uLnTx/>
                <a:uFillTx/>
                <a:latin typeface="Meiryo UI" panose="020B0604030504040204" pitchFamily="50" charset="-128"/>
                <a:ea typeface="Meiryo UI" panose="020B0604030504040204" pitchFamily="50" charset="-128"/>
              </a:rPr>
              <a:t>参加無料</a:t>
            </a:r>
            <a:endParaRPr kumimoji="0" lang="en-US" altLang="ja-JP" sz="1359" b="1" i="0" u="none" strike="noStrike" kern="1200" cap="none" spc="0" normalizeH="0" baseline="0" noProof="0" dirty="0">
              <a:ln>
                <a:noFill/>
              </a:ln>
              <a:solidFill>
                <a:prstClr val="black"/>
              </a:solidFill>
              <a:uLnTx/>
              <a:uFillTx/>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A3CD8BA6-32EA-A436-B2F2-945CEB9DB131}"/>
              </a:ext>
            </a:extLst>
          </p:cNvPr>
          <p:cNvSpPr txBox="1"/>
          <p:nvPr/>
        </p:nvSpPr>
        <p:spPr>
          <a:xfrm>
            <a:off x="327135" y="9446672"/>
            <a:ext cx="1029351" cy="586314"/>
          </a:xfrm>
          <a:prstGeom prst="rect">
            <a:avLst/>
          </a:prstGeom>
          <a:noFill/>
        </p:spPr>
        <p:txBody>
          <a:bodyPr wrap="square" rtlCol="0">
            <a:spAutoFit/>
          </a:bodyPr>
          <a:lstStyle/>
          <a:p>
            <a:pPr marL="0" marR="0" lvl="0" indent="0" algn="l" defTabSz="925561" rtl="0" eaLnBrk="1" fontAlgn="auto" latinLnBrk="0" hangingPunct="1">
              <a:lnSpc>
                <a:spcPct val="100000"/>
              </a:lnSpc>
              <a:spcBef>
                <a:spcPts val="0"/>
              </a:spcBef>
              <a:spcAft>
                <a:spcPts val="0"/>
              </a:spcAft>
              <a:buClrTx/>
              <a:buSzTx/>
              <a:buFontTx/>
              <a:buNone/>
              <a:tabLst/>
              <a:defRPr/>
            </a:pPr>
            <a:r>
              <a:rPr kumimoji="1" lang="ja-JP" altLang="en-US" sz="107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主催　大阪府</a:t>
            </a:r>
            <a:endParaRPr kumimoji="1" lang="en-US" altLang="ja-JP" sz="107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r>
              <a:rPr kumimoji="1" lang="ja-JP" altLang="en-US" sz="107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endParaRPr kumimoji="1" lang="en-US" altLang="ja-JP" sz="107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r>
              <a:rPr kumimoji="1" lang="ja-JP" altLang="en-US" sz="107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endParaRPr kumimoji="1" lang="en-US" altLang="ja-JP" sz="107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884692AF-1A92-8A8C-6C42-A42439007F27}"/>
              </a:ext>
            </a:extLst>
          </p:cNvPr>
          <p:cNvSpPr txBox="1"/>
          <p:nvPr/>
        </p:nvSpPr>
        <p:spPr>
          <a:xfrm>
            <a:off x="1497567" y="9446672"/>
            <a:ext cx="5604218" cy="738664"/>
          </a:xfrm>
          <a:prstGeom prst="rect">
            <a:avLst/>
          </a:prstGeom>
          <a:noFill/>
        </p:spPr>
        <p:txBody>
          <a:bodyPr wrap="square" rtlCol="0">
            <a:spAutoFit/>
          </a:bodyPr>
          <a:lstStyle/>
          <a:p>
            <a:pPr marL="0" marR="0" lvl="0" indent="0" algn="l" defTabSz="925561" rtl="0" eaLnBrk="1" fontAlgn="auto" latinLnBrk="0" hangingPunct="1">
              <a:lnSpc>
                <a:spcPct val="100000"/>
              </a:lnSpc>
              <a:spcBef>
                <a:spcPts val="0"/>
              </a:spcBef>
              <a:spcAft>
                <a:spcPts val="0"/>
              </a:spcAft>
              <a:buClrTx/>
              <a:buSzTx/>
              <a:buFontTx/>
              <a:buNone/>
              <a:tabLst/>
              <a:defRPr/>
            </a:pP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問合せ先　</a:t>
            </a:r>
            <a:r>
              <a:rPr kumimoji="1" lang="ja-JP" altLang="en-US" sz="1050" i="0" u="none" strike="noStrike" kern="1200" cap="none" spc="0" normalizeH="0" baseline="0" noProof="0" dirty="0" err="1">
                <a:ln>
                  <a:noFill/>
                </a:ln>
                <a:effectLst/>
                <a:uLnTx/>
                <a:uFillTx/>
                <a:latin typeface="Meiryo UI" panose="020B0604030504040204" pitchFamily="50" charset="-128"/>
                <a:ea typeface="Meiryo UI" panose="020B0604030504040204" pitchFamily="50" charset="-128"/>
              </a:rPr>
              <a:t>大阪府障がい</a:t>
            </a: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者雇用促進センター</a:t>
            </a:r>
            <a:endPar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（大阪府 商工労働部 雇用推進室 就業促進課 障がい者雇用促進ｸﾞﾙｰﾌﾟ）</a:t>
            </a:r>
          </a:p>
          <a:p>
            <a:pPr marL="0" marR="0" lvl="0" indent="0" algn="l" defTabSz="925561" rtl="0" eaLnBrk="1" fontAlgn="auto" latinLnBrk="0" hangingPunct="1">
              <a:lnSpc>
                <a:spcPct val="100000"/>
              </a:lnSpc>
              <a:spcBef>
                <a:spcPts val="0"/>
              </a:spcBef>
              <a:spcAft>
                <a:spcPts val="0"/>
              </a:spcAft>
              <a:buClrTx/>
              <a:buSzTx/>
              <a:buFontTx/>
              <a:buNone/>
              <a:tabLst/>
              <a:defRPr/>
            </a:pP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TEL</a:t>
            </a: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06-6360-9077</a:t>
            </a: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FAX</a:t>
            </a: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06-6360-9079</a:t>
            </a: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endPar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E-mail</a:t>
            </a: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shugyosokushin-g04@gbox.pref.osaka.lg.jp</a:t>
            </a: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endPar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2" name="四角形: 角を丸くする 4">
            <a:extLst>
              <a:ext uri="{FF2B5EF4-FFF2-40B4-BE49-F238E27FC236}">
                <a16:creationId xmlns:a16="http://schemas.microsoft.com/office/drawing/2014/main" id="{527E454C-DEBB-C6EA-8A6C-9601B491E3EA}"/>
              </a:ext>
            </a:extLst>
          </p:cNvPr>
          <p:cNvSpPr txBox="1"/>
          <p:nvPr/>
        </p:nvSpPr>
        <p:spPr>
          <a:xfrm>
            <a:off x="344231" y="811191"/>
            <a:ext cx="4823514" cy="1193704"/>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61173" tIns="61173" rIns="61173" bIns="61173" numCol="1" spcCol="1270" anchor="t" anchorCtr="0">
            <a:noAutofit/>
          </a:bodyPr>
          <a:lstStyle/>
          <a:p>
            <a:pPr marL="0" marR="0" lvl="0" indent="0" defTabSz="925561"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たまがわ高等支援学校</a:t>
            </a:r>
            <a:endParaRPr kumimoji="1" lang="en-US" altLang="ja-JP" sz="3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a:p>
            <a:pPr marL="0" marR="0" lvl="0" indent="0" defTabSz="925561"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見学セミナー</a:t>
            </a:r>
          </a:p>
          <a:p>
            <a:pPr marL="0" marR="0" lvl="0" indent="0" defTabSz="713674" rtl="0" eaLnBrk="1" fontAlgn="auto" latinLnBrk="0" hangingPunct="1">
              <a:lnSpc>
                <a:spcPct val="90000"/>
              </a:lnSpc>
              <a:spcBef>
                <a:spcPct val="0"/>
              </a:spcBef>
              <a:spcAft>
                <a:spcPct val="35000"/>
              </a:spcAft>
              <a:buClrTx/>
              <a:buSzTx/>
              <a:buFontTx/>
              <a:buNone/>
              <a:tabLst/>
              <a:defRPr/>
            </a:pPr>
            <a:endParaRPr kumimoji="0" lang="ja-JP" altLang="en-US" sz="1249"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8" name="平行四辺形 7">
            <a:extLst>
              <a:ext uri="{FF2B5EF4-FFF2-40B4-BE49-F238E27FC236}">
                <a16:creationId xmlns:a16="http://schemas.microsoft.com/office/drawing/2014/main" id="{D48E4652-867E-E68A-C855-F4BFF2FE7342}"/>
              </a:ext>
            </a:extLst>
          </p:cNvPr>
          <p:cNvSpPr/>
          <p:nvPr/>
        </p:nvSpPr>
        <p:spPr bwMode="auto">
          <a:xfrm>
            <a:off x="2697200" y="513148"/>
            <a:ext cx="4513788" cy="2869983"/>
          </a:xfrm>
          <a:custGeom>
            <a:avLst/>
            <a:gdLst>
              <a:gd name="connsiteX0" fmla="*/ 0 w 4585854"/>
              <a:gd name="connsiteY0" fmla="*/ 3028139 h 3028139"/>
              <a:gd name="connsiteX1" fmla="*/ 1307581 w 4585854"/>
              <a:gd name="connsiteY1" fmla="*/ 0 h 3028139"/>
              <a:gd name="connsiteX2" fmla="*/ 4585854 w 4585854"/>
              <a:gd name="connsiteY2" fmla="*/ 0 h 3028139"/>
              <a:gd name="connsiteX3" fmla="*/ 3278273 w 4585854"/>
              <a:gd name="connsiteY3" fmla="*/ 3028139 h 3028139"/>
              <a:gd name="connsiteX4" fmla="*/ 0 w 4585854"/>
              <a:gd name="connsiteY4" fmla="*/ 3028139 h 3028139"/>
              <a:gd name="connsiteX0" fmla="*/ 0 w 3278273"/>
              <a:gd name="connsiteY0" fmla="*/ 3041391 h 3041391"/>
              <a:gd name="connsiteX1" fmla="*/ 1307581 w 3278273"/>
              <a:gd name="connsiteY1" fmla="*/ 13252 h 3041391"/>
              <a:gd name="connsiteX2" fmla="*/ 3220880 w 3278273"/>
              <a:gd name="connsiteY2" fmla="*/ 0 h 3041391"/>
              <a:gd name="connsiteX3" fmla="*/ 3278273 w 3278273"/>
              <a:gd name="connsiteY3" fmla="*/ 3041391 h 3041391"/>
              <a:gd name="connsiteX4" fmla="*/ 0 w 3278273"/>
              <a:gd name="connsiteY4" fmla="*/ 3041391 h 3041391"/>
              <a:gd name="connsiteX0" fmla="*/ 0 w 3220880"/>
              <a:gd name="connsiteY0" fmla="*/ 3041391 h 3041391"/>
              <a:gd name="connsiteX1" fmla="*/ 1307581 w 3220880"/>
              <a:gd name="connsiteY1" fmla="*/ 13252 h 3041391"/>
              <a:gd name="connsiteX2" fmla="*/ 3220880 w 3220880"/>
              <a:gd name="connsiteY2" fmla="*/ 0 h 3041391"/>
              <a:gd name="connsiteX3" fmla="*/ 3198760 w 3220880"/>
              <a:gd name="connsiteY3" fmla="*/ 3041391 h 3041391"/>
              <a:gd name="connsiteX4" fmla="*/ 0 w 3220880"/>
              <a:gd name="connsiteY4" fmla="*/ 3041391 h 3041391"/>
              <a:gd name="connsiteX0" fmla="*/ 0 w 3220880"/>
              <a:gd name="connsiteY0" fmla="*/ 3041391 h 3041391"/>
              <a:gd name="connsiteX1" fmla="*/ 1307581 w 3220880"/>
              <a:gd name="connsiteY1" fmla="*/ 13252 h 3041391"/>
              <a:gd name="connsiteX2" fmla="*/ 3220880 w 3220880"/>
              <a:gd name="connsiteY2" fmla="*/ 0 h 3041391"/>
              <a:gd name="connsiteX3" fmla="*/ 3213501 w 3220880"/>
              <a:gd name="connsiteY3" fmla="*/ 3041391 h 3041391"/>
              <a:gd name="connsiteX4" fmla="*/ 0 w 3220880"/>
              <a:gd name="connsiteY4" fmla="*/ 3041391 h 3041391"/>
              <a:gd name="connsiteX0" fmla="*/ 0 w 3220880"/>
              <a:gd name="connsiteY0" fmla="*/ 3041391 h 3041391"/>
              <a:gd name="connsiteX1" fmla="*/ 1444201 w 3220880"/>
              <a:gd name="connsiteY1" fmla="*/ 13252 h 3041391"/>
              <a:gd name="connsiteX2" fmla="*/ 3220880 w 3220880"/>
              <a:gd name="connsiteY2" fmla="*/ 0 h 3041391"/>
              <a:gd name="connsiteX3" fmla="*/ 3213501 w 3220880"/>
              <a:gd name="connsiteY3" fmla="*/ 3041391 h 3041391"/>
              <a:gd name="connsiteX4" fmla="*/ 0 w 3220880"/>
              <a:gd name="connsiteY4" fmla="*/ 3041391 h 3041391"/>
              <a:gd name="connsiteX0" fmla="*/ 0 w 3988054"/>
              <a:gd name="connsiteY0" fmla="*/ 3032105 h 3041391"/>
              <a:gd name="connsiteX1" fmla="*/ 2211375 w 3988054"/>
              <a:gd name="connsiteY1" fmla="*/ 13252 h 3041391"/>
              <a:gd name="connsiteX2" fmla="*/ 3988054 w 3988054"/>
              <a:gd name="connsiteY2" fmla="*/ 0 h 3041391"/>
              <a:gd name="connsiteX3" fmla="*/ 3980675 w 3988054"/>
              <a:gd name="connsiteY3" fmla="*/ 3041391 h 3041391"/>
              <a:gd name="connsiteX4" fmla="*/ 0 w 3988054"/>
              <a:gd name="connsiteY4" fmla="*/ 3032105 h 3041391"/>
              <a:gd name="connsiteX0" fmla="*/ 0 w 3567684"/>
              <a:gd name="connsiteY0" fmla="*/ 3032105 h 3041391"/>
              <a:gd name="connsiteX1" fmla="*/ 1791005 w 3567684"/>
              <a:gd name="connsiteY1" fmla="*/ 13252 h 3041391"/>
              <a:gd name="connsiteX2" fmla="*/ 3567684 w 3567684"/>
              <a:gd name="connsiteY2" fmla="*/ 0 h 3041391"/>
              <a:gd name="connsiteX3" fmla="*/ 3560305 w 3567684"/>
              <a:gd name="connsiteY3" fmla="*/ 3041391 h 3041391"/>
              <a:gd name="connsiteX4" fmla="*/ 0 w 3567684"/>
              <a:gd name="connsiteY4" fmla="*/ 3032105 h 3041391"/>
              <a:gd name="connsiteX0" fmla="*/ 0 w 3588702"/>
              <a:gd name="connsiteY0" fmla="*/ 3060360 h 3060360"/>
              <a:gd name="connsiteX1" fmla="*/ 1812023 w 3588702"/>
              <a:gd name="connsiteY1" fmla="*/ 13252 h 3060360"/>
              <a:gd name="connsiteX2" fmla="*/ 3588702 w 3588702"/>
              <a:gd name="connsiteY2" fmla="*/ 0 h 3060360"/>
              <a:gd name="connsiteX3" fmla="*/ 3581323 w 3588702"/>
              <a:gd name="connsiteY3" fmla="*/ 3041391 h 3060360"/>
              <a:gd name="connsiteX4" fmla="*/ 0 w 3588702"/>
              <a:gd name="connsiteY4" fmla="*/ 3060360 h 3060360"/>
              <a:gd name="connsiteX0" fmla="*/ 0 w 3588702"/>
              <a:gd name="connsiteY0" fmla="*/ 3060360 h 3060360"/>
              <a:gd name="connsiteX1" fmla="*/ 1812023 w 3588702"/>
              <a:gd name="connsiteY1" fmla="*/ 13252 h 3060360"/>
              <a:gd name="connsiteX2" fmla="*/ 3588702 w 3588702"/>
              <a:gd name="connsiteY2" fmla="*/ 0 h 3060360"/>
              <a:gd name="connsiteX3" fmla="*/ 3570659 w 3588702"/>
              <a:gd name="connsiteY3" fmla="*/ 3055817 h 3060360"/>
              <a:gd name="connsiteX4" fmla="*/ 0 w 3588702"/>
              <a:gd name="connsiteY4" fmla="*/ 3060360 h 3060360"/>
              <a:gd name="connsiteX0" fmla="*/ 0 w 3588702"/>
              <a:gd name="connsiteY0" fmla="*/ 3060360 h 3060360"/>
              <a:gd name="connsiteX1" fmla="*/ 1812023 w 3588702"/>
              <a:gd name="connsiteY1" fmla="*/ 13252 h 3060360"/>
              <a:gd name="connsiteX2" fmla="*/ 3588702 w 3588702"/>
              <a:gd name="connsiteY2" fmla="*/ 0 h 3060360"/>
              <a:gd name="connsiteX3" fmla="*/ 3581323 w 3588702"/>
              <a:gd name="connsiteY3" fmla="*/ 3041392 h 3060360"/>
              <a:gd name="connsiteX4" fmla="*/ 0 w 3588702"/>
              <a:gd name="connsiteY4" fmla="*/ 3060360 h 3060360"/>
              <a:gd name="connsiteX0" fmla="*/ 0 w 3588702"/>
              <a:gd name="connsiteY0" fmla="*/ 3060360 h 3078641"/>
              <a:gd name="connsiteX1" fmla="*/ 1812023 w 3588702"/>
              <a:gd name="connsiteY1" fmla="*/ 13252 h 3078641"/>
              <a:gd name="connsiteX2" fmla="*/ 3588702 w 3588702"/>
              <a:gd name="connsiteY2" fmla="*/ 0 h 3078641"/>
              <a:gd name="connsiteX3" fmla="*/ 3581323 w 3588702"/>
              <a:gd name="connsiteY3" fmla="*/ 3078641 h 3078641"/>
              <a:gd name="connsiteX4" fmla="*/ 0 w 3588702"/>
              <a:gd name="connsiteY4" fmla="*/ 3060360 h 3078641"/>
              <a:gd name="connsiteX0" fmla="*/ 0 w 3597881"/>
              <a:gd name="connsiteY0" fmla="*/ 3085192 h 3085192"/>
              <a:gd name="connsiteX1" fmla="*/ 1821202 w 3597881"/>
              <a:gd name="connsiteY1" fmla="*/ 13252 h 3085192"/>
              <a:gd name="connsiteX2" fmla="*/ 3597881 w 3597881"/>
              <a:gd name="connsiteY2" fmla="*/ 0 h 3085192"/>
              <a:gd name="connsiteX3" fmla="*/ 3590502 w 3597881"/>
              <a:gd name="connsiteY3" fmla="*/ 3078641 h 3085192"/>
              <a:gd name="connsiteX4" fmla="*/ 0 w 3597881"/>
              <a:gd name="connsiteY4" fmla="*/ 3085192 h 3085192"/>
              <a:gd name="connsiteX0" fmla="*/ 0 w 3570344"/>
              <a:gd name="connsiteY0" fmla="*/ 3047943 h 3078641"/>
              <a:gd name="connsiteX1" fmla="*/ 1793665 w 3570344"/>
              <a:gd name="connsiteY1" fmla="*/ 13252 h 3078641"/>
              <a:gd name="connsiteX2" fmla="*/ 3570344 w 3570344"/>
              <a:gd name="connsiteY2" fmla="*/ 0 h 3078641"/>
              <a:gd name="connsiteX3" fmla="*/ 3562965 w 3570344"/>
              <a:gd name="connsiteY3" fmla="*/ 3078641 h 3078641"/>
              <a:gd name="connsiteX4" fmla="*/ 0 w 3570344"/>
              <a:gd name="connsiteY4" fmla="*/ 3047943 h 3078641"/>
              <a:gd name="connsiteX0" fmla="*/ 0 w 3579523"/>
              <a:gd name="connsiteY0" fmla="*/ 3072775 h 3078641"/>
              <a:gd name="connsiteX1" fmla="*/ 1802844 w 3579523"/>
              <a:gd name="connsiteY1" fmla="*/ 13252 h 3078641"/>
              <a:gd name="connsiteX2" fmla="*/ 3579523 w 3579523"/>
              <a:gd name="connsiteY2" fmla="*/ 0 h 3078641"/>
              <a:gd name="connsiteX3" fmla="*/ 3572144 w 3579523"/>
              <a:gd name="connsiteY3" fmla="*/ 3078641 h 3078641"/>
              <a:gd name="connsiteX4" fmla="*/ 0 w 3579523"/>
              <a:gd name="connsiteY4" fmla="*/ 3072775 h 3078641"/>
              <a:gd name="connsiteX0" fmla="*/ 0 w 3579523"/>
              <a:gd name="connsiteY0" fmla="*/ 3072775 h 3078641"/>
              <a:gd name="connsiteX1" fmla="*/ 1802844 w 3579523"/>
              <a:gd name="connsiteY1" fmla="*/ 13252 h 3078641"/>
              <a:gd name="connsiteX2" fmla="*/ 3579523 w 3579523"/>
              <a:gd name="connsiteY2" fmla="*/ 0 h 3078641"/>
              <a:gd name="connsiteX3" fmla="*/ 3572144 w 3579523"/>
              <a:gd name="connsiteY3" fmla="*/ 3078641 h 3078641"/>
              <a:gd name="connsiteX4" fmla="*/ 0 w 3579523"/>
              <a:gd name="connsiteY4" fmla="*/ 3072775 h 3078641"/>
              <a:gd name="connsiteX0" fmla="*/ 0 w 3579523"/>
              <a:gd name="connsiteY0" fmla="*/ 3072775 h 3091364"/>
              <a:gd name="connsiteX1" fmla="*/ 1802844 w 3579523"/>
              <a:gd name="connsiteY1" fmla="*/ 13252 h 3091364"/>
              <a:gd name="connsiteX2" fmla="*/ 3579523 w 3579523"/>
              <a:gd name="connsiteY2" fmla="*/ 0 h 3091364"/>
              <a:gd name="connsiteX3" fmla="*/ 3572144 w 3579523"/>
              <a:gd name="connsiteY3" fmla="*/ 3078641 h 3091364"/>
              <a:gd name="connsiteX4" fmla="*/ 0 w 3579523"/>
              <a:gd name="connsiteY4" fmla="*/ 3072775 h 3091364"/>
              <a:gd name="connsiteX0" fmla="*/ 0 w 3579523"/>
              <a:gd name="connsiteY0" fmla="*/ 3072775 h 3078641"/>
              <a:gd name="connsiteX1" fmla="*/ 1802844 w 3579523"/>
              <a:gd name="connsiteY1" fmla="*/ 13252 h 3078641"/>
              <a:gd name="connsiteX2" fmla="*/ 3579523 w 3579523"/>
              <a:gd name="connsiteY2" fmla="*/ 0 h 3078641"/>
              <a:gd name="connsiteX3" fmla="*/ 3572144 w 3579523"/>
              <a:gd name="connsiteY3" fmla="*/ 3078641 h 3078641"/>
              <a:gd name="connsiteX4" fmla="*/ 0 w 3579523"/>
              <a:gd name="connsiteY4" fmla="*/ 3072775 h 3078641"/>
              <a:gd name="connsiteX0" fmla="*/ 0 w 3579523"/>
              <a:gd name="connsiteY0" fmla="*/ 3072775 h 3078641"/>
              <a:gd name="connsiteX1" fmla="*/ 1802844 w 3579523"/>
              <a:gd name="connsiteY1" fmla="*/ 13252 h 3078641"/>
              <a:gd name="connsiteX2" fmla="*/ 3579523 w 3579523"/>
              <a:gd name="connsiteY2" fmla="*/ 0 h 3078641"/>
              <a:gd name="connsiteX3" fmla="*/ 3572144 w 3579523"/>
              <a:gd name="connsiteY3" fmla="*/ 3078641 h 3078641"/>
              <a:gd name="connsiteX4" fmla="*/ 0 w 3579523"/>
              <a:gd name="connsiteY4" fmla="*/ 3072775 h 3078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523" h="3078641">
                <a:moveTo>
                  <a:pt x="0" y="3072775"/>
                </a:moveTo>
                <a:lnTo>
                  <a:pt x="1802844" y="13252"/>
                </a:lnTo>
                <a:lnTo>
                  <a:pt x="3579523" y="0"/>
                </a:lnTo>
                <a:cubicBezTo>
                  <a:pt x="3577063" y="1013797"/>
                  <a:pt x="3574604" y="2064844"/>
                  <a:pt x="3572144" y="3078641"/>
                </a:cubicBezTo>
                <a:lnTo>
                  <a:pt x="0" y="3072775"/>
                </a:lnTo>
                <a:close/>
              </a:path>
            </a:pathLst>
          </a:custGeom>
          <a:solidFill>
            <a:srgbClr val="CCFF99"/>
          </a:solidFill>
          <a:ln w="9525">
            <a:noFill/>
            <a:miter lim="800000"/>
            <a:headEnd/>
            <a:tailEnd/>
          </a:ln>
        </p:spPr>
        <p:txBody>
          <a:bodyPr wrap="square" lIns="180000" tIns="72000" rIns="180000" bIns="72000" rtlCol="0" anchor="ctr">
            <a:noAutofit/>
          </a:bodyPr>
          <a:lstStyle/>
          <a:p>
            <a:pPr algn="ctr" eaLnBrk="1" hangingPunct="1">
              <a:spcBef>
                <a:spcPct val="0"/>
              </a:spcBef>
              <a:buNone/>
            </a:pPr>
            <a:endParaRPr kumimoji="1" lang="ja-JP" altLang="en-US" sz="1200" b="1" dirty="0">
              <a:latin typeface="UD デジタル 教科書体 NP-B" panose="02020700000000000000" pitchFamily="18" charset="-128"/>
              <a:ea typeface="UD デジタル 教科書体 NP-B" panose="02020700000000000000" pitchFamily="18" charset="-128"/>
            </a:endParaRPr>
          </a:p>
        </p:txBody>
      </p:sp>
      <p:sp>
        <p:nvSpPr>
          <p:cNvPr id="9" name="正方形/長方形 8">
            <a:extLst>
              <a:ext uri="{FF2B5EF4-FFF2-40B4-BE49-F238E27FC236}">
                <a16:creationId xmlns:a16="http://schemas.microsoft.com/office/drawing/2014/main" id="{E9C5BED9-156C-7894-FEBF-54CCAAF5E8E2}"/>
              </a:ext>
            </a:extLst>
          </p:cNvPr>
          <p:cNvSpPr/>
          <p:nvPr/>
        </p:nvSpPr>
        <p:spPr bwMode="auto">
          <a:xfrm>
            <a:off x="401479" y="2024382"/>
            <a:ext cx="374072" cy="965189"/>
          </a:xfrm>
          <a:prstGeom prst="rect">
            <a:avLst/>
          </a:prstGeom>
          <a:solidFill>
            <a:srgbClr val="FFCCCC"/>
          </a:solidFill>
          <a:ln w="12700">
            <a:solidFill>
              <a:srgbClr val="FF9999"/>
            </a:solidFill>
            <a:miter lim="800000"/>
            <a:headEnd/>
            <a:tailEnd/>
          </a:ln>
        </p:spPr>
        <p:txBody>
          <a:bodyPr vert="eaVert" wrap="none" lIns="180000" tIns="72000" rIns="180000" bIns="72000" rtlCol="0" anchor="ctr"/>
          <a:lstStyle/>
          <a:p>
            <a:pPr algn="ctr" eaLnBrk="1" hangingPunct="1">
              <a:spcBef>
                <a:spcPct val="0"/>
              </a:spcBef>
              <a:buNone/>
            </a:pPr>
            <a:r>
              <a:rPr kumimoji="1" lang="ja-JP" altLang="en-US" sz="1200" b="1" dirty="0">
                <a:latin typeface="Meiryo UI" panose="020B0604030504040204" pitchFamily="50" charset="-128"/>
                <a:ea typeface="Meiryo UI" panose="020B0604030504040204" pitchFamily="50" charset="-128"/>
              </a:rPr>
              <a:t>開催日時</a:t>
            </a:r>
          </a:p>
        </p:txBody>
      </p:sp>
      <p:sp>
        <p:nvSpPr>
          <p:cNvPr id="11" name="楕円 10">
            <a:extLst>
              <a:ext uri="{FF2B5EF4-FFF2-40B4-BE49-F238E27FC236}">
                <a16:creationId xmlns:a16="http://schemas.microsoft.com/office/drawing/2014/main" id="{B638F76B-B9EF-39FD-33B4-E2D4C90B3D87}"/>
              </a:ext>
            </a:extLst>
          </p:cNvPr>
          <p:cNvSpPr/>
          <p:nvPr/>
        </p:nvSpPr>
        <p:spPr bwMode="auto">
          <a:xfrm>
            <a:off x="2907356" y="1983080"/>
            <a:ext cx="470696" cy="435641"/>
          </a:xfrm>
          <a:prstGeom prst="ellipse">
            <a:avLst/>
          </a:prstGeom>
          <a:solidFill>
            <a:srgbClr val="FFCCCC"/>
          </a:solidFill>
          <a:ln w="9525">
            <a:noFill/>
            <a:miter lim="800000"/>
            <a:headEnd/>
            <a:tailEnd/>
          </a:ln>
        </p:spPr>
        <p:txBody>
          <a:bodyPr wrap="none" lIns="180000" tIns="72000" rIns="180000" bIns="72000" rtlCol="0" anchor="ctr"/>
          <a:lstStyle/>
          <a:p>
            <a:pPr algn="ctr" eaLnBrk="1" hangingPunct="1">
              <a:spcBef>
                <a:spcPct val="0"/>
              </a:spcBef>
              <a:buNone/>
            </a:pPr>
            <a:endParaRPr kumimoji="1" lang="ja-JP" altLang="en-US" sz="1200" b="1" dirty="0">
              <a:latin typeface="UD デジタル 教科書体 NP-B" panose="02020700000000000000" pitchFamily="18" charset="-128"/>
              <a:ea typeface="UD デジタル 教科書体 NP-B" panose="02020700000000000000" pitchFamily="18" charset="-128"/>
            </a:endParaRPr>
          </a:p>
        </p:txBody>
      </p:sp>
      <p:sp>
        <p:nvSpPr>
          <p:cNvPr id="10" name="四角形: 角を丸くする 4">
            <a:extLst>
              <a:ext uri="{FF2B5EF4-FFF2-40B4-BE49-F238E27FC236}">
                <a16:creationId xmlns:a16="http://schemas.microsoft.com/office/drawing/2014/main" id="{8657D4EC-CD74-82E0-448F-8CF6AB5185B1}"/>
              </a:ext>
            </a:extLst>
          </p:cNvPr>
          <p:cNvSpPr txBox="1"/>
          <p:nvPr/>
        </p:nvSpPr>
        <p:spPr>
          <a:xfrm>
            <a:off x="855436" y="1907682"/>
            <a:ext cx="4143839" cy="1193704"/>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61173" tIns="61173" rIns="61173" bIns="61173" numCol="1" spcCol="1270" anchor="t" anchorCtr="0">
            <a:noAutofit/>
          </a:bodyPr>
          <a:lstStyle/>
          <a:p>
            <a:pPr marL="0" marR="0" lvl="0" indent="0" defTabSz="925561" rtl="0" eaLnBrk="1" fontAlgn="auto" latinLnBrk="0" hangingPunct="1">
              <a:lnSpc>
                <a:spcPct val="100000"/>
              </a:lnSpc>
              <a:spcBef>
                <a:spcPts val="0"/>
              </a:spcBef>
              <a:spcAft>
                <a:spcPts val="0"/>
              </a:spcAft>
              <a:buClrTx/>
              <a:buSzTx/>
              <a:buFontTx/>
              <a:buNone/>
              <a:tabLst/>
              <a:defRPr/>
            </a:pPr>
            <a:r>
              <a:rPr kumimoji="1" lang="en-US" altLang="ja-JP" sz="2800" b="1" i="1"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2025.6.25</a:t>
            </a:r>
            <a:r>
              <a:rPr kumimoji="1" lang="en-US" altLang="ja-JP" sz="2800" b="1" i="1" dirty="0">
                <a:solidFill>
                  <a:prstClr val="white"/>
                </a:solidFill>
                <a:latin typeface="Meiryo UI" panose="020B0604030504040204" pitchFamily="50" charset="-128"/>
                <a:ea typeface="Meiryo UI" panose="020B0604030504040204" pitchFamily="50" charset="-128"/>
              </a:rPr>
              <a:t> </a:t>
            </a:r>
            <a:r>
              <a:rPr kumimoji="1" lang="ja-JP" altLang="en-US" sz="2800" b="1" i="1" dirty="0">
                <a:solidFill>
                  <a:schemeClr val="tx1"/>
                </a:solidFill>
                <a:latin typeface="Meiryo UI" panose="020B0604030504040204" pitchFamily="50" charset="-128"/>
                <a:ea typeface="Meiryo UI" panose="020B0604030504040204" pitchFamily="50" charset="-128"/>
              </a:rPr>
              <a:t>水</a:t>
            </a:r>
            <a:endParaRPr kumimoji="1" lang="en-US" altLang="ja-JP" sz="2400" b="1" i="1" dirty="0">
              <a:solidFill>
                <a:schemeClr val="tx1"/>
              </a:solidFill>
              <a:latin typeface="Meiryo UI" panose="020B0604030504040204" pitchFamily="50" charset="-128"/>
              <a:ea typeface="Meiryo UI" panose="020B0604030504040204" pitchFamily="50" charset="-128"/>
            </a:endParaRPr>
          </a:p>
          <a:p>
            <a:pPr marL="0" marR="0" lvl="0" indent="0" defTabSz="925561" rtl="0" eaLnBrk="1" fontAlgn="auto" latinLnBrk="0" hangingPunct="1">
              <a:lnSpc>
                <a:spcPct val="100000"/>
              </a:lnSpc>
              <a:spcBef>
                <a:spcPts val="0"/>
              </a:spcBef>
              <a:spcAft>
                <a:spcPts val="0"/>
              </a:spcAft>
              <a:buClrTx/>
              <a:buSzTx/>
              <a:buFontTx/>
              <a:buNone/>
              <a:tabLst/>
              <a:defRPr/>
            </a:pPr>
            <a:r>
              <a:rPr kumimoji="1" lang="en-US" altLang="ja-JP" sz="2400" b="1" i="1"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1</a:t>
            </a:r>
            <a:r>
              <a:rPr kumimoji="1" lang="en-US" altLang="ja-JP" sz="2400" b="1" i="1" dirty="0">
                <a:solidFill>
                  <a:prstClr val="white"/>
                </a:solidFill>
                <a:latin typeface="Meiryo UI" panose="020B0604030504040204" pitchFamily="50" charset="-128"/>
                <a:ea typeface="Meiryo UI" panose="020B0604030504040204" pitchFamily="50" charset="-128"/>
              </a:rPr>
              <a:t>3:00</a:t>
            </a:r>
            <a:r>
              <a:rPr kumimoji="1" lang="ja-JP" altLang="en-US" sz="2400" b="1" i="1" dirty="0">
                <a:solidFill>
                  <a:prstClr val="white"/>
                </a:solidFill>
                <a:latin typeface="Meiryo UI" panose="020B0604030504040204" pitchFamily="50" charset="-128"/>
                <a:ea typeface="Meiryo UI" panose="020B0604030504040204" pitchFamily="50" charset="-128"/>
              </a:rPr>
              <a:t>～</a:t>
            </a:r>
            <a:r>
              <a:rPr kumimoji="1" lang="en-US" altLang="ja-JP" sz="2400" b="1" i="1" dirty="0">
                <a:solidFill>
                  <a:prstClr val="white"/>
                </a:solidFill>
                <a:latin typeface="Meiryo UI" panose="020B0604030504040204" pitchFamily="50" charset="-128"/>
                <a:ea typeface="Meiryo UI" panose="020B0604030504040204" pitchFamily="50" charset="-128"/>
              </a:rPr>
              <a:t>15:50</a:t>
            </a:r>
          </a:p>
          <a:p>
            <a:pPr marL="0" marR="0" lvl="0" indent="0" defTabSz="925561" rtl="0" eaLnBrk="1" fontAlgn="auto" latinLnBrk="0" hangingPunct="1">
              <a:lnSpc>
                <a:spcPct val="100000"/>
              </a:lnSpc>
              <a:spcBef>
                <a:spcPts val="0"/>
              </a:spcBef>
              <a:spcAft>
                <a:spcPts val="0"/>
              </a:spcAft>
              <a:buClrTx/>
              <a:buSzTx/>
              <a:buFontTx/>
              <a:buNone/>
              <a:tabLst/>
              <a:defRPr/>
            </a:pPr>
            <a:r>
              <a:rPr kumimoji="1" lang="ja-JP" altLang="en-US" sz="1400" b="1" i="1" dirty="0">
                <a:solidFill>
                  <a:prstClr val="white"/>
                </a:solidFill>
                <a:latin typeface="Meiryo UI" panose="020B0604030504040204" pitchFamily="50" charset="-128"/>
                <a:ea typeface="Meiryo UI" panose="020B0604030504040204" pitchFamily="50" charset="-128"/>
              </a:rPr>
              <a:t>受付開始</a:t>
            </a:r>
            <a:r>
              <a:rPr kumimoji="1" lang="en-US" altLang="ja-JP" sz="1400" b="1" i="1" dirty="0">
                <a:solidFill>
                  <a:schemeClr val="bg1"/>
                </a:solidFill>
                <a:latin typeface="Meiryo UI" panose="020B0604030504040204" pitchFamily="50" charset="-128"/>
                <a:ea typeface="Meiryo UI" panose="020B0604030504040204" pitchFamily="50" charset="-128"/>
              </a:rPr>
              <a:t>12:30</a:t>
            </a:r>
            <a:r>
              <a:rPr kumimoji="1" lang="ja-JP" altLang="en-US" sz="1400" b="1" i="1" dirty="0">
                <a:solidFill>
                  <a:schemeClr val="bg1"/>
                </a:solidFill>
                <a:latin typeface="Meiryo UI" panose="020B0604030504040204" pitchFamily="50" charset="-128"/>
                <a:ea typeface="Meiryo UI" panose="020B0604030504040204" pitchFamily="50" charset="-128"/>
              </a:rPr>
              <a:t>～</a:t>
            </a:r>
            <a:endParaRPr kumimoji="1" lang="ja-JP" altLang="en-US" sz="1400" b="1" i="1"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a:p>
            <a:pPr marL="0" marR="0" lvl="0" indent="0" defTabSz="713674" rtl="0" eaLnBrk="1" fontAlgn="auto" latinLnBrk="0" hangingPunct="1">
              <a:lnSpc>
                <a:spcPct val="90000"/>
              </a:lnSpc>
              <a:spcBef>
                <a:spcPct val="0"/>
              </a:spcBef>
              <a:spcAft>
                <a:spcPct val="35000"/>
              </a:spcAft>
              <a:buClrTx/>
              <a:buSzTx/>
              <a:buFontTx/>
              <a:buNone/>
              <a:tabLst/>
              <a:defRPr/>
            </a:pPr>
            <a:endParaRPr kumimoji="0" lang="ja-JP" altLang="en-US" sz="1249"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12" name="正方形/長方形 11">
            <a:extLst>
              <a:ext uri="{FF2B5EF4-FFF2-40B4-BE49-F238E27FC236}">
                <a16:creationId xmlns:a16="http://schemas.microsoft.com/office/drawing/2014/main" id="{0DA296C0-B8F4-DE41-8D40-AC5057E53CE7}"/>
              </a:ext>
            </a:extLst>
          </p:cNvPr>
          <p:cNvSpPr/>
          <p:nvPr/>
        </p:nvSpPr>
        <p:spPr bwMode="auto">
          <a:xfrm>
            <a:off x="3611482" y="2026624"/>
            <a:ext cx="728484" cy="256081"/>
          </a:xfrm>
          <a:prstGeom prst="rect">
            <a:avLst/>
          </a:prstGeom>
          <a:solidFill>
            <a:srgbClr val="FFCCCC"/>
          </a:solidFill>
          <a:ln w="12700">
            <a:solidFill>
              <a:srgbClr val="FF9999"/>
            </a:solidFill>
            <a:miter lim="800000"/>
            <a:headEnd/>
            <a:tailEnd/>
          </a:ln>
        </p:spPr>
        <p:txBody>
          <a:bodyPr vert="horz" wrap="none" lIns="180000" tIns="72000" rIns="180000" bIns="72000" rtlCol="0" anchor="ctr"/>
          <a:lstStyle/>
          <a:p>
            <a:pPr algn="ctr" eaLnBrk="1" hangingPunct="1">
              <a:spcBef>
                <a:spcPct val="0"/>
              </a:spcBef>
              <a:buNone/>
            </a:pPr>
            <a:r>
              <a:rPr kumimoji="1" lang="ja-JP" altLang="en-US" sz="1200" b="1" dirty="0">
                <a:latin typeface="Meiryo UI" panose="020B0604030504040204" pitchFamily="50" charset="-128"/>
                <a:ea typeface="Meiryo UI" panose="020B0604030504040204" pitchFamily="50" charset="-128"/>
              </a:rPr>
              <a:t>対象</a:t>
            </a:r>
          </a:p>
        </p:txBody>
      </p:sp>
      <p:sp>
        <p:nvSpPr>
          <p:cNvPr id="15" name="正方形/長方形 14">
            <a:extLst>
              <a:ext uri="{FF2B5EF4-FFF2-40B4-BE49-F238E27FC236}">
                <a16:creationId xmlns:a16="http://schemas.microsoft.com/office/drawing/2014/main" id="{BECFA864-CAFF-38C8-CF16-1E2E245A2BAA}"/>
              </a:ext>
            </a:extLst>
          </p:cNvPr>
          <p:cNvSpPr/>
          <p:nvPr/>
        </p:nvSpPr>
        <p:spPr bwMode="auto">
          <a:xfrm>
            <a:off x="3611482" y="2543179"/>
            <a:ext cx="728484" cy="256081"/>
          </a:xfrm>
          <a:prstGeom prst="rect">
            <a:avLst/>
          </a:prstGeom>
          <a:solidFill>
            <a:srgbClr val="FFCCCC"/>
          </a:solidFill>
          <a:ln w="12700">
            <a:solidFill>
              <a:srgbClr val="FF9999"/>
            </a:solidFill>
            <a:miter lim="800000"/>
            <a:headEnd/>
            <a:tailEnd/>
          </a:ln>
        </p:spPr>
        <p:txBody>
          <a:bodyPr vert="horz" wrap="none" lIns="180000" tIns="72000" rIns="180000" bIns="72000" rtlCol="0" anchor="ctr"/>
          <a:lstStyle/>
          <a:p>
            <a:pPr algn="ctr" eaLnBrk="1" hangingPunct="1">
              <a:spcBef>
                <a:spcPct val="0"/>
              </a:spcBef>
              <a:buNone/>
            </a:pPr>
            <a:r>
              <a:rPr kumimoji="1" lang="ja-JP" altLang="en-US" sz="1200" b="1" dirty="0">
                <a:latin typeface="Meiryo UI" panose="020B0604030504040204" pitchFamily="50" charset="-128"/>
                <a:ea typeface="Meiryo UI" panose="020B0604030504040204" pitchFamily="50" charset="-128"/>
              </a:rPr>
              <a:t>定員</a:t>
            </a:r>
          </a:p>
        </p:txBody>
      </p:sp>
      <p:sp>
        <p:nvSpPr>
          <p:cNvPr id="17" name="正方形/長方形 16">
            <a:extLst>
              <a:ext uri="{FF2B5EF4-FFF2-40B4-BE49-F238E27FC236}">
                <a16:creationId xmlns:a16="http://schemas.microsoft.com/office/drawing/2014/main" id="{7D66EC7E-F5A3-782B-D651-FBD3508D9EF0}"/>
              </a:ext>
            </a:extLst>
          </p:cNvPr>
          <p:cNvSpPr/>
          <p:nvPr/>
        </p:nvSpPr>
        <p:spPr bwMode="auto">
          <a:xfrm>
            <a:off x="3377420" y="3479033"/>
            <a:ext cx="728484" cy="256081"/>
          </a:xfrm>
          <a:prstGeom prst="rect">
            <a:avLst/>
          </a:prstGeom>
          <a:solidFill>
            <a:srgbClr val="FFCCCC"/>
          </a:solidFill>
          <a:ln w="12700">
            <a:solidFill>
              <a:srgbClr val="FF9999"/>
            </a:solidFill>
            <a:miter lim="800000"/>
            <a:headEnd/>
            <a:tailEnd/>
          </a:ln>
        </p:spPr>
        <p:txBody>
          <a:bodyPr vert="horz" wrap="none" lIns="180000" tIns="72000" rIns="180000" bIns="72000" rtlCol="0" anchor="ctr"/>
          <a:lstStyle/>
          <a:p>
            <a:pPr algn="ctr" eaLnBrk="1" hangingPunct="1">
              <a:spcBef>
                <a:spcPct val="0"/>
              </a:spcBef>
              <a:buNone/>
            </a:pPr>
            <a:r>
              <a:rPr kumimoji="1" lang="ja-JP" altLang="en-US" sz="1200" b="1" dirty="0">
                <a:latin typeface="Meiryo UI" panose="020B0604030504040204" pitchFamily="50" charset="-128"/>
                <a:ea typeface="Meiryo UI" panose="020B0604030504040204" pitchFamily="50" charset="-128"/>
              </a:rPr>
              <a:t>会場</a:t>
            </a:r>
          </a:p>
        </p:txBody>
      </p:sp>
      <p:sp>
        <p:nvSpPr>
          <p:cNvPr id="19" name="テキスト ボックス 18">
            <a:extLst>
              <a:ext uri="{FF2B5EF4-FFF2-40B4-BE49-F238E27FC236}">
                <a16:creationId xmlns:a16="http://schemas.microsoft.com/office/drawing/2014/main" id="{A2A7E356-30C8-B87B-37CD-99235DB0EAA1}"/>
              </a:ext>
            </a:extLst>
          </p:cNvPr>
          <p:cNvSpPr txBox="1"/>
          <p:nvPr/>
        </p:nvSpPr>
        <p:spPr>
          <a:xfrm>
            <a:off x="3926888" y="1880132"/>
            <a:ext cx="3315889" cy="674297"/>
          </a:xfrm>
          <a:prstGeom prst="rect">
            <a:avLst/>
          </a:prstGeom>
          <a:noFill/>
          <a:ln>
            <a:noFill/>
          </a:ln>
        </p:spPr>
        <p:txBody>
          <a:bodyPr wrap="square" lIns="91743" tIns="122325" bIns="91743" numCol="1" rtlCol="0" anchor="ctr" anchorCtr="1">
            <a:spAutoFit/>
          </a:bodyPr>
          <a:lstStyle/>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企業の方</a:t>
            </a:r>
            <a:endParaRPr lang="en-US" altLang="ja-JP" sz="1249" b="1" dirty="0">
              <a:latin typeface="Meiryo UI" panose="020B0604030504040204" pitchFamily="50" charset="-128"/>
              <a:ea typeface="Meiryo UI" panose="020B0604030504040204" pitchFamily="50" charset="-128"/>
            </a:endParaRPr>
          </a:p>
          <a:p>
            <a:pPr marR="0" lvl="0" algn="l" defTabSz="925561" rtl="0" eaLnBrk="1" fontAlgn="auto" latinLnBrk="0" hangingPunct="1">
              <a:lnSpc>
                <a:spcPts val="1900"/>
              </a:lnSpc>
              <a:spcBef>
                <a:spcPts val="0"/>
              </a:spcBef>
              <a:spcAft>
                <a:spcPts val="0"/>
              </a:spcAft>
              <a:buClr>
                <a:srgbClr val="5AA2AE"/>
              </a:buClr>
              <a:buSzTx/>
              <a:tabLst/>
              <a:defRPr/>
            </a:pPr>
            <a:r>
              <a:rPr lang="en-US" altLang="ja-JP" sz="1249" b="1" dirty="0">
                <a:latin typeface="Meiryo UI" panose="020B0604030504040204" pitchFamily="50" charset="-128"/>
                <a:ea typeface="Meiryo UI" panose="020B0604030504040204" pitchFamily="50" charset="-128"/>
              </a:rPr>
              <a:t>(</a:t>
            </a:r>
            <a:r>
              <a:rPr kumimoji="0" lang="ja-JP" altLang="en-US"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経営者、人事・労務担当者等</a:t>
            </a:r>
            <a:r>
              <a:rPr lang="en-US" altLang="ja-JP" sz="1249" b="1" dirty="0">
                <a:latin typeface="Meiryo UI" panose="020B0604030504040204" pitchFamily="50" charset="-128"/>
                <a:ea typeface="Meiryo UI" panose="020B0604030504040204" pitchFamily="50" charset="-128"/>
              </a:rPr>
              <a:t>)</a:t>
            </a:r>
            <a:endParaRPr kumimoji="0" lang="en-US" altLang="ja-JP"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0D5EA9F8-FF05-FD9B-EB79-9BD4ED0C704E}"/>
              </a:ext>
            </a:extLst>
          </p:cNvPr>
          <p:cNvSpPr txBox="1"/>
          <p:nvPr/>
        </p:nvSpPr>
        <p:spPr>
          <a:xfrm>
            <a:off x="4270790" y="2448751"/>
            <a:ext cx="2126535" cy="444939"/>
          </a:xfrm>
          <a:prstGeom prst="rect">
            <a:avLst/>
          </a:prstGeom>
          <a:noFill/>
          <a:ln>
            <a:noFill/>
          </a:ln>
        </p:spPr>
        <p:txBody>
          <a:bodyPr wrap="square" lIns="91743" tIns="122325" bIns="91743" numCol="1" rtlCol="0" anchor="ctr" anchorCtr="1">
            <a:spAutoFit/>
          </a:bodyPr>
          <a:lstStyle/>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３</a:t>
            </a:r>
            <a:r>
              <a:rPr kumimoji="0" lang="en-US" altLang="ja-JP"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0</a:t>
            </a:r>
            <a:r>
              <a:rPr kumimoji="0" lang="ja-JP" altLang="en-US"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名程度</a:t>
            </a:r>
            <a:r>
              <a:rPr kumimoji="0" lang="en-US" altLang="ja-JP"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kumimoji="0" lang="ja-JP" altLang="en-US"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申込先着順</a:t>
            </a:r>
            <a:r>
              <a:rPr kumimoji="0" lang="en-US" altLang="ja-JP"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endParaRPr kumimoji="0" lang="ja-JP" altLang="en-US"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831F49AE-5B45-DB7C-06B2-96F8EA010B5B}"/>
              </a:ext>
            </a:extLst>
          </p:cNvPr>
          <p:cNvSpPr/>
          <p:nvPr/>
        </p:nvSpPr>
        <p:spPr bwMode="auto">
          <a:xfrm>
            <a:off x="5741" y="6393218"/>
            <a:ext cx="6595809" cy="1166508"/>
          </a:xfrm>
          <a:prstGeom prst="rect">
            <a:avLst/>
          </a:prstGeom>
          <a:solidFill>
            <a:schemeClr val="bg1"/>
          </a:solidFill>
          <a:ln w="9525">
            <a:noFill/>
            <a:miter lim="800000"/>
            <a:headEnd/>
            <a:tailEnd/>
          </a:ln>
        </p:spPr>
        <p:txBody>
          <a:bodyPr wrap="none" lIns="180000" tIns="72000" rIns="180000" bIns="72000" rtlCol="0" anchor="ctr"/>
          <a:lstStyle/>
          <a:p>
            <a:pPr algn="ctr" eaLnBrk="1" hangingPunct="1">
              <a:spcBef>
                <a:spcPct val="0"/>
              </a:spcBef>
              <a:buNone/>
            </a:pPr>
            <a:endParaRPr kumimoji="1" lang="ja-JP" altLang="en-US" sz="1200" b="1" dirty="0">
              <a:latin typeface="UD デジタル 教科書体 NP-B" panose="02020700000000000000" pitchFamily="18" charset="-128"/>
              <a:ea typeface="UD デジタル 教科書体 NP-B" panose="02020700000000000000" pitchFamily="18" charset="-128"/>
            </a:endParaRPr>
          </a:p>
        </p:txBody>
      </p:sp>
      <p:sp>
        <p:nvSpPr>
          <p:cNvPr id="21" name="テキスト ボックス 20">
            <a:extLst>
              <a:ext uri="{FF2B5EF4-FFF2-40B4-BE49-F238E27FC236}">
                <a16:creationId xmlns:a16="http://schemas.microsoft.com/office/drawing/2014/main" id="{C63BED46-01A7-D032-9782-881A1E422E49}"/>
              </a:ext>
            </a:extLst>
          </p:cNvPr>
          <p:cNvSpPr txBox="1"/>
          <p:nvPr/>
        </p:nvSpPr>
        <p:spPr>
          <a:xfrm>
            <a:off x="3509556" y="3637433"/>
            <a:ext cx="3545946" cy="2746659"/>
          </a:xfrm>
          <a:prstGeom prst="rect">
            <a:avLst/>
          </a:prstGeom>
          <a:noFill/>
          <a:ln>
            <a:noFill/>
          </a:ln>
        </p:spPr>
        <p:txBody>
          <a:bodyPr wrap="square" lIns="91743" tIns="122325" bIns="91743" numCol="1" rtlCol="0" anchor="ctr" anchorCtr="1">
            <a:spAutoFit/>
          </a:bodyPr>
          <a:lstStyle/>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24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大阪府立たまがわ高等支援学校</a:t>
            </a:r>
            <a:endParaRPr lang="en-US" altLang="ja-JP" sz="1249" b="1" dirty="0">
              <a:solidFill>
                <a:prstClr val="black"/>
              </a:solidFill>
              <a:latin typeface="Meiryo UI" panose="020B0604030504040204" pitchFamily="50" charset="-128"/>
              <a:ea typeface="Meiryo UI" panose="020B0604030504040204" pitchFamily="50" charset="-128"/>
            </a:endParaRPr>
          </a:p>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24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0" lang="zh-TW" altLang="en-US" sz="124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東大阪市稲葉</a:t>
            </a:r>
            <a:r>
              <a:rPr kumimoji="0" lang="en-US" altLang="zh-TW" sz="124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a:t>
            </a:r>
            <a:r>
              <a:rPr kumimoji="0" lang="zh-TW" altLang="en-US" sz="124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丁目</a:t>
            </a:r>
            <a:r>
              <a:rPr kumimoji="0" lang="en-US" altLang="zh-TW" sz="124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3-25</a:t>
            </a:r>
            <a:r>
              <a:rPr kumimoji="0" lang="ja-JP" altLang="en-US" sz="124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endParaRPr lang="en-US" altLang="ja-JP" sz="1249" b="1" dirty="0">
              <a:solidFill>
                <a:prstClr val="black"/>
              </a:solidFill>
              <a:latin typeface="Meiryo UI" panose="020B0604030504040204" pitchFamily="50" charset="-128"/>
              <a:ea typeface="Meiryo UI" panose="020B0604030504040204" pitchFamily="50" charset="-128"/>
            </a:endParaRPr>
          </a:p>
          <a:p>
            <a:pPr marR="0" lvl="0" algn="l" defTabSz="925561" rtl="0" eaLnBrk="1" fontAlgn="auto" latinLnBrk="0" hangingPunct="1">
              <a:lnSpc>
                <a:spcPts val="1900"/>
              </a:lnSpc>
              <a:spcBef>
                <a:spcPts val="0"/>
              </a:spcBef>
              <a:spcAft>
                <a:spcPts val="0"/>
              </a:spcAft>
              <a:buClr>
                <a:srgbClr val="5AA2AE"/>
              </a:buClr>
              <a:buSzTx/>
              <a:tabLst/>
              <a:defRPr/>
            </a:pP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近鉄奈良線「河内花園駅」北へ１㎞</a:t>
            </a:r>
          </a:p>
          <a:p>
            <a:pPr marR="0" lvl="0" algn="l" defTabSz="925561" rtl="0" eaLnBrk="1" fontAlgn="auto" latinLnBrk="0" hangingPunct="1">
              <a:lnSpc>
                <a:spcPts val="1900"/>
              </a:lnSpc>
              <a:spcBef>
                <a:spcPts val="0"/>
              </a:spcBef>
              <a:spcAft>
                <a:spcPts val="0"/>
              </a:spcAft>
              <a:buClr>
                <a:srgbClr val="5AA2AE"/>
              </a:buClr>
              <a:buSzTx/>
              <a:tabLst/>
              <a:defRPr/>
            </a:pPr>
            <a:r>
              <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近鉄けいはんな線「吉田駅」南へ</a:t>
            </a:r>
            <a:r>
              <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1.5㎞</a:t>
            </a:r>
          </a:p>
          <a:p>
            <a:pPr marR="0" lvl="0" algn="l" defTabSz="925561" rtl="0" eaLnBrk="1" fontAlgn="auto" latinLnBrk="0" hangingPunct="1">
              <a:lnSpc>
                <a:spcPts val="1900"/>
              </a:lnSpc>
              <a:spcBef>
                <a:spcPts val="0"/>
              </a:spcBef>
              <a:spcAft>
                <a:spcPts val="0"/>
              </a:spcAft>
              <a:buClr>
                <a:srgbClr val="5AA2AE"/>
              </a:buClr>
              <a:buSzTx/>
              <a:tabLst/>
              <a:defRPr/>
            </a:pPr>
            <a:r>
              <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近鉄バス萱島線「菱江停留所」東へ</a:t>
            </a:r>
            <a:r>
              <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700</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ｍ</a:t>
            </a:r>
          </a:p>
          <a:p>
            <a:pPr marR="0" lvl="0" algn="l" defTabSz="925561" rtl="0" eaLnBrk="1" fontAlgn="auto" latinLnBrk="0" hangingPunct="1">
              <a:spcBef>
                <a:spcPts val="0"/>
              </a:spcBef>
              <a:spcAft>
                <a:spcPts val="0"/>
              </a:spcAft>
              <a:buClr>
                <a:srgbClr val="5AA2AE"/>
              </a:buClr>
              <a:buSzTx/>
              <a:tabLst/>
              <a:defRPr/>
            </a:pP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11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学校敷地の北側にある正門からお入りください。</a:t>
            </a:r>
            <a:endParaRPr lang="en-US" altLang="ja-JP" sz="1100" u="sng" dirty="0">
              <a:solidFill>
                <a:prstClr val="black"/>
              </a:solidFill>
              <a:latin typeface="Meiryo UI" panose="020B0604030504040204" pitchFamily="50" charset="-128"/>
              <a:ea typeface="Meiryo UI" panose="020B0604030504040204" pitchFamily="50" charset="-128"/>
            </a:endParaRPr>
          </a:p>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11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南側の裏門からは入れませんのでご注意ください。</a:t>
            </a:r>
            <a:endParaRPr kumimoji="0" lang="en-US" altLang="ja-JP" sz="11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a:lnSpc>
                <a:spcPts val="1900"/>
              </a:lnSpc>
              <a:buClr>
                <a:srgbClr val="5AA2AE"/>
              </a:buClr>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ご来場の際は、公共交通機関をご利用ください。</a:t>
            </a:r>
          </a:p>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車でお越しの場合は近隣のパーキングをご利用ください。 </a:t>
            </a:r>
          </a:p>
          <a:p>
            <a:pPr marR="0" lvl="0" algn="l" defTabSz="925561" rtl="0" eaLnBrk="1" fontAlgn="auto" latinLnBrk="0" hangingPunct="1">
              <a:lnSpc>
                <a:spcPts val="1900"/>
              </a:lnSpc>
              <a:spcBef>
                <a:spcPts val="0"/>
              </a:spcBef>
              <a:spcAft>
                <a:spcPts val="0"/>
              </a:spcAft>
              <a:buClr>
                <a:srgbClr val="5AA2AE"/>
              </a:buClr>
              <a:buSzTx/>
              <a:tabLst/>
              <a:defRPr/>
            </a:pPr>
            <a:endParaRPr kumimoji="0" lang="en-US" altLang="ja-JP" sz="124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04E1A3AA-6D55-3A2A-863A-31C503F57DA7}"/>
              </a:ext>
            </a:extLst>
          </p:cNvPr>
          <p:cNvSpPr txBox="1"/>
          <p:nvPr/>
        </p:nvSpPr>
        <p:spPr>
          <a:xfrm>
            <a:off x="3522986" y="6307212"/>
            <a:ext cx="3505621" cy="674361"/>
          </a:xfrm>
          <a:prstGeom prst="rect">
            <a:avLst/>
          </a:prstGeom>
          <a:noFill/>
          <a:ln>
            <a:noFill/>
          </a:ln>
        </p:spPr>
        <p:txBody>
          <a:bodyPr wrap="square" lIns="91743" tIns="122325" bIns="91743" numCol="1" rtlCol="0" anchor="ctr" anchorCtr="1">
            <a:spAutoFit/>
          </a:bodyPr>
          <a:lstStyle/>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2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裏面をご確認のうえ、</a:t>
            </a:r>
            <a:r>
              <a:rPr lang="en-US" altLang="ja-JP" sz="1250" b="1" u="sng" dirty="0">
                <a:solidFill>
                  <a:prstClr val="black"/>
                </a:solidFill>
                <a:latin typeface="Meiryo UI" panose="020B0604030504040204" pitchFamily="50" charset="-128"/>
                <a:ea typeface="Meiryo UI" panose="020B0604030504040204" pitchFamily="50" charset="-128"/>
              </a:rPr>
              <a:t>2025</a:t>
            </a:r>
            <a:r>
              <a:rPr kumimoji="0" lang="ja-JP" altLang="en-US" sz="12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a:t>
            </a:r>
            <a:r>
              <a:rPr lang="en-US" altLang="ja-JP" sz="1250" b="1" u="sng" dirty="0">
                <a:solidFill>
                  <a:prstClr val="black"/>
                </a:solidFill>
                <a:latin typeface="Meiryo UI" panose="020B0604030504040204" pitchFamily="50" charset="-128"/>
                <a:ea typeface="Meiryo UI" panose="020B0604030504040204" pitchFamily="50" charset="-128"/>
              </a:rPr>
              <a:t>6</a:t>
            </a:r>
            <a:r>
              <a:rPr kumimoji="0" lang="ja-JP" altLang="en-US" sz="12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月</a:t>
            </a:r>
            <a:r>
              <a:rPr kumimoji="0" lang="en-US" altLang="ja-JP" sz="12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18</a:t>
            </a:r>
            <a:r>
              <a:rPr kumimoji="0" lang="ja-JP" altLang="en-US" sz="12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日</a:t>
            </a:r>
            <a:r>
              <a:rPr kumimoji="0" lang="en-US" altLang="ja-JP" sz="12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12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水</a:t>
            </a:r>
            <a:r>
              <a:rPr lang="en-US" altLang="ja-JP" sz="1250" b="1" u="sng" dirty="0">
                <a:solidFill>
                  <a:prstClr val="black"/>
                </a:solidFill>
                <a:latin typeface="Meiryo UI" panose="020B0604030504040204" pitchFamily="50" charset="-128"/>
                <a:ea typeface="Meiryo UI" panose="020B0604030504040204" pitchFamily="50" charset="-128"/>
              </a:rPr>
              <a:t>)</a:t>
            </a:r>
            <a:r>
              <a:rPr kumimoji="0" lang="ja-JP" altLang="en-US" sz="12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までに</a:t>
            </a:r>
            <a:endParaRPr kumimoji="0" lang="en-US" altLang="ja-JP" sz="12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2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お申込みください。</a:t>
            </a:r>
            <a:endParaRPr kumimoji="0" lang="en-US" altLang="ja-JP" sz="12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90322334-AC38-79F8-BF00-BFE05B8CDA6D}"/>
              </a:ext>
            </a:extLst>
          </p:cNvPr>
          <p:cNvSpPr/>
          <p:nvPr/>
        </p:nvSpPr>
        <p:spPr bwMode="auto">
          <a:xfrm>
            <a:off x="3377420" y="6127274"/>
            <a:ext cx="728484" cy="256081"/>
          </a:xfrm>
          <a:prstGeom prst="rect">
            <a:avLst/>
          </a:prstGeom>
          <a:solidFill>
            <a:srgbClr val="FFCCCC"/>
          </a:solidFill>
          <a:ln w="12700">
            <a:solidFill>
              <a:srgbClr val="FF9999"/>
            </a:solidFill>
            <a:miter lim="800000"/>
            <a:headEnd/>
            <a:tailEnd/>
          </a:ln>
        </p:spPr>
        <p:txBody>
          <a:bodyPr vert="horz" wrap="none" lIns="180000" tIns="72000" rIns="180000" bIns="72000" rtlCol="0" anchor="ctr"/>
          <a:lstStyle/>
          <a:p>
            <a:pPr algn="ctr" eaLnBrk="1" hangingPunct="1">
              <a:spcBef>
                <a:spcPct val="0"/>
              </a:spcBef>
              <a:buNone/>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申込み</a:t>
            </a:r>
            <a:endParaRPr kumimoji="1" lang="ja-JP" altLang="en-US" sz="1200" b="1" dirty="0">
              <a:latin typeface="Meiryo UI" panose="020B0604030504040204" pitchFamily="50" charset="-128"/>
              <a:ea typeface="Meiryo UI" panose="020B0604030504040204" pitchFamily="50" charset="-128"/>
            </a:endParaRPr>
          </a:p>
        </p:txBody>
      </p:sp>
      <p:sp>
        <p:nvSpPr>
          <p:cNvPr id="28" name="四角形: 角を丸くする 27">
            <a:extLst>
              <a:ext uri="{FF2B5EF4-FFF2-40B4-BE49-F238E27FC236}">
                <a16:creationId xmlns:a16="http://schemas.microsoft.com/office/drawing/2014/main" id="{45D50226-5EFF-E9BD-3D1F-732533631666}"/>
              </a:ext>
            </a:extLst>
          </p:cNvPr>
          <p:cNvSpPr/>
          <p:nvPr/>
        </p:nvSpPr>
        <p:spPr bwMode="auto">
          <a:xfrm>
            <a:off x="125009" y="7008157"/>
            <a:ext cx="4067117" cy="2283496"/>
          </a:xfrm>
          <a:prstGeom prst="roundRect">
            <a:avLst/>
          </a:prstGeom>
          <a:solidFill>
            <a:srgbClr val="CCFF99">
              <a:alpha val="49000"/>
            </a:srgbClr>
          </a:solidFill>
          <a:ln w="9525">
            <a:noFill/>
            <a:miter lim="800000"/>
            <a:headEnd/>
            <a:tailEnd/>
          </a:ln>
        </p:spPr>
        <p:txBody>
          <a:bodyPr wrap="none" lIns="0" tIns="72000" rIns="0" bIns="72000" rtlCol="0" anchor="ctr">
            <a:noAutofit/>
          </a:bodyPr>
          <a:lstStyle/>
          <a:p>
            <a:pPr marL="0" marR="0" lvl="0" indent="0" algn="l" defTabSz="925561" rtl="0" eaLnBrk="1" fontAlgn="auto" latinLnBrk="0" hangingPunct="1">
              <a:lnSpc>
                <a:spcPct val="150000"/>
              </a:lnSpc>
              <a:spcBef>
                <a:spcPct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プログラム </a:t>
            </a:r>
            <a:r>
              <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endPar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50000"/>
              </a:lnSpc>
              <a:spcBef>
                <a:spcPct val="0"/>
              </a:spcBef>
              <a:spcAft>
                <a:spcPts val="0"/>
              </a:spcAft>
              <a:buClrTx/>
              <a:buSzTx/>
              <a:buFontTx/>
              <a:buNone/>
              <a:tabLst/>
              <a:defRPr/>
            </a:pPr>
            <a:r>
              <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大阪府立たまがわ高等支援学校</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50000"/>
              </a:lnSpc>
              <a:spcBef>
                <a:spcPct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概要説明</a:t>
            </a:r>
            <a:r>
              <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&amp;</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見学 </a:t>
            </a:r>
            <a:r>
              <a:rPr lang="en-US" altLang="ja-JP" sz="1200" b="1" dirty="0">
                <a:solidFill>
                  <a:prstClr val="black"/>
                </a:solidFill>
                <a:latin typeface="Meiryo UI" panose="020B0604030504040204" pitchFamily="50" charset="-128"/>
                <a:ea typeface="Meiryo UI" panose="020B0604030504040204" pitchFamily="50" charset="-128"/>
              </a:rPr>
              <a:t>(</a:t>
            </a:r>
            <a:r>
              <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3</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年生の職業に関する授業を見学</a:t>
            </a:r>
            <a:r>
              <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p>
          <a:p>
            <a:pPr marL="0" marR="0" lvl="0" indent="0" algn="l" defTabSz="925561" rtl="0" eaLnBrk="1" fontAlgn="auto" latinLnBrk="0" hangingPunct="1">
              <a:lnSpc>
                <a:spcPct val="150000"/>
              </a:lnSpc>
              <a:spcBef>
                <a:spcPct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たまがわ高等支援学校　進路指導主事　中島 武彦</a:t>
            </a:r>
          </a:p>
          <a:p>
            <a:pPr marL="0" marR="0" lvl="0" indent="0" algn="l" defTabSz="925561" rtl="0" eaLnBrk="1" fontAlgn="auto" latinLnBrk="0" hangingPunct="1">
              <a:lnSpc>
                <a:spcPct val="150000"/>
              </a:lnSpc>
              <a:spcBef>
                <a:spcPct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p>
          <a:p>
            <a:pPr marL="0" marR="0" lvl="0" indent="0" algn="l" defTabSz="925561" rtl="0" eaLnBrk="1" fontAlgn="auto" latinLnBrk="0" hangingPunct="1">
              <a:lnSpc>
                <a:spcPct val="150000"/>
              </a:lnSpc>
              <a:spcBef>
                <a:spcPct val="0"/>
              </a:spcBef>
              <a:spcAft>
                <a:spcPts val="0"/>
              </a:spcAft>
              <a:buClrTx/>
              <a:buSzTx/>
              <a:buFontTx/>
              <a:buNone/>
              <a:tabLst/>
              <a:defRPr/>
            </a:pPr>
            <a:r>
              <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生徒就職先企業の事例紹介</a:t>
            </a:r>
            <a:r>
              <a:rPr lang="ja-JP" altLang="en-US" sz="1200" b="1" dirty="0">
                <a:solidFill>
                  <a:prstClr val="black"/>
                </a:solidFill>
                <a:latin typeface="Meiryo UI" panose="020B0604030504040204" pitchFamily="50" charset="-128"/>
                <a:ea typeface="Meiryo UI" panose="020B0604030504040204" pitchFamily="50" charset="-128"/>
              </a:rPr>
              <a:t>「障がい者の受入から定着支援について」</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50000"/>
              </a:lnSpc>
              <a:spcBef>
                <a:spcPct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ハウスあいファクトリー株式会社</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50000"/>
              </a:lnSpc>
              <a:spcBef>
                <a:spcPct val="0"/>
              </a:spcBef>
              <a:spcAft>
                <a:spcPts val="0"/>
              </a:spcAft>
              <a:buClrTx/>
              <a:buSzTx/>
              <a:buFontTx/>
              <a:buNone/>
              <a:tabLst/>
              <a:defRPr/>
            </a:pPr>
            <a:r>
              <a:rPr lang="ja-JP" altLang="en-US" sz="1200" b="1" dirty="0">
                <a:solidFill>
                  <a:prstClr val="black"/>
                </a:solidFill>
                <a:latin typeface="Meiryo UI" panose="020B0604030504040204" pitchFamily="50" charset="-128"/>
                <a:ea typeface="Meiryo UI" panose="020B0604030504040204" pitchFamily="50" charset="-128"/>
              </a:rPr>
              <a:t>　　　　　　　　　　　　　　　</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代表取締役社長　奥村　貴寿　氏</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50000"/>
              </a:lnSpc>
              <a:spcBef>
                <a:spcPct val="0"/>
              </a:spcBef>
              <a:spcAft>
                <a:spcPts val="0"/>
              </a:spcAft>
              <a:buClrTx/>
              <a:buSzTx/>
              <a:buFontTx/>
              <a:buNone/>
              <a:tabLst/>
              <a:defRPr/>
            </a:pP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D057E5E2-53CB-4C2C-ED19-E95620677F72}"/>
              </a:ext>
            </a:extLst>
          </p:cNvPr>
          <p:cNvSpPr txBox="1"/>
          <p:nvPr/>
        </p:nvSpPr>
        <p:spPr>
          <a:xfrm>
            <a:off x="192563" y="3509609"/>
            <a:ext cx="3048678" cy="3389884"/>
          </a:xfrm>
          <a:prstGeom prst="rect">
            <a:avLst/>
          </a:prstGeom>
          <a:noFill/>
          <a:ln w="19050">
            <a:solidFill>
              <a:schemeClr val="bg1">
                <a:lumMod val="50000"/>
              </a:schemeClr>
            </a:solidFill>
            <a:prstDash val="dash"/>
          </a:ln>
        </p:spPr>
        <p:txBody>
          <a:bodyPr wrap="square" lIns="144000" tIns="72000" rIns="144000" bIns="72000" rtlCol="0" anchor="t">
            <a:spAutoFit/>
          </a:bodyPr>
          <a:lstStyle/>
          <a:p>
            <a:pPr marL="0" marR="0" lvl="0" indent="0" algn="l" defTabSz="925561" rtl="0" eaLnBrk="1" fontAlgn="auto" latinLnBrk="0" hangingPunct="1">
              <a:lnSpc>
                <a:spcPts val="1300"/>
              </a:lnSpc>
              <a:spcBef>
                <a:spcPct val="0"/>
              </a:spcBef>
              <a:spcAft>
                <a:spcPts val="0"/>
              </a:spcAft>
              <a:buClrTx/>
              <a:buSzTx/>
              <a:buFontTx/>
              <a:buNone/>
              <a:tabLst/>
              <a:defRPr/>
            </a:pPr>
            <a:r>
              <a:rPr kumimoji="0"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はじめて障がい者雇用に取り組むあるいは、新たな職種で障がい者を雇用しようとする事業主の人事・労務担当者の方々を対象に、障がい者への理解を深めていただくため、事例紹介を含めた見学セミナーを開催いたします。</a:t>
            </a:r>
            <a:endParaRPr kumimoji="0" lang="en-US" altLang="ja-JP"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endParaRPr>
          </a:p>
          <a:p>
            <a:pPr marL="0" marR="0" lvl="0" indent="0" algn="l" defTabSz="925561" rtl="0" eaLnBrk="1" fontAlgn="auto" latinLnBrk="0" hangingPunct="1">
              <a:lnSpc>
                <a:spcPts val="1300"/>
              </a:lnSpc>
              <a:spcBef>
                <a:spcPct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　</a:t>
            </a:r>
            <a:r>
              <a:rPr kumimoji="0" lang="ja-JP" altLang="en-US"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「大阪府立たまがわ高等支援学校」は、今年</a:t>
            </a:r>
            <a:r>
              <a:rPr kumimoji="0" lang="ja-JP" altLang="en-US" sz="1200" b="1"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創立</a:t>
            </a:r>
            <a:r>
              <a:rPr kumimoji="0" lang="en-US" altLang="ja-JP" sz="1200" b="1"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20</a:t>
            </a:r>
            <a:r>
              <a:rPr kumimoji="0" lang="ja-JP" altLang="en-US" sz="1200" b="1"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周年</a:t>
            </a:r>
            <a:r>
              <a:rPr kumimoji="0" lang="ja-JP" altLang="en-US"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を迎え、来年</a:t>
            </a:r>
            <a:r>
              <a:rPr kumimoji="0" lang="en-US" altLang="ja-JP"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3</a:t>
            </a:r>
            <a:r>
              <a:rPr kumimoji="0" lang="ja-JP" altLang="en-US"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月には第</a:t>
            </a:r>
            <a:r>
              <a:rPr kumimoji="0" lang="en-US" altLang="ja-JP"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18</a:t>
            </a:r>
            <a:r>
              <a:rPr kumimoji="0" lang="ja-JP" altLang="en-US"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期生が卒業を迎えます。同校で学んでいる知的障がいのある生徒たちは、様々な職域で活躍しようと就職に必要な基本的技能や知識を身につけるため、日々一生懸命励んでいます。</a:t>
            </a:r>
            <a:endParaRPr kumimoji="0" lang="en-US" altLang="ja-JP"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endParaRPr>
          </a:p>
          <a:p>
            <a:pPr marL="0" marR="0" lvl="0" indent="0" algn="l" defTabSz="925561" rtl="0" eaLnBrk="1" fontAlgn="auto" latinLnBrk="0" hangingPunct="1">
              <a:lnSpc>
                <a:spcPts val="1400"/>
              </a:lnSpc>
              <a:spcBef>
                <a:spcPct val="0"/>
              </a:spcBef>
              <a:spcAft>
                <a:spcPts val="0"/>
              </a:spcAft>
              <a:buClrTx/>
              <a:buSzTx/>
              <a:buFontTx/>
              <a:buNone/>
              <a:tabLst/>
              <a:defRPr/>
            </a:pPr>
            <a:r>
              <a:rPr kumimoji="0" lang="ja-JP" altLang="en-US"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　生徒たちが学んでいる様子等を実際にご覧いただき、障がい者雇用に向けたご検討をお願いいたします。創立間もない頃に見学されたことのある企業様にも、今一度ご覧いただきたいと考えています。是非、ご参加ください。</a:t>
            </a:r>
          </a:p>
        </p:txBody>
      </p:sp>
      <p:cxnSp>
        <p:nvCxnSpPr>
          <p:cNvPr id="35" name="直線コネクタ 34">
            <a:extLst>
              <a:ext uri="{FF2B5EF4-FFF2-40B4-BE49-F238E27FC236}">
                <a16:creationId xmlns:a16="http://schemas.microsoft.com/office/drawing/2014/main" id="{A0DC9E86-5538-163E-500E-792E00A21AEB}"/>
              </a:ext>
            </a:extLst>
          </p:cNvPr>
          <p:cNvCxnSpPr>
            <a:cxnSpLocks/>
          </p:cNvCxnSpPr>
          <p:nvPr/>
        </p:nvCxnSpPr>
        <p:spPr>
          <a:xfrm>
            <a:off x="-11676" y="9347167"/>
            <a:ext cx="7210989" cy="0"/>
          </a:xfrm>
          <a:prstGeom prst="line">
            <a:avLst/>
          </a:prstGeom>
          <a:ln w="12700">
            <a:solidFill>
              <a:srgbClr val="0E58C4"/>
            </a:solidFill>
          </a:ln>
        </p:spPr>
        <p:style>
          <a:lnRef idx="1">
            <a:schemeClr val="accent1"/>
          </a:lnRef>
          <a:fillRef idx="0">
            <a:schemeClr val="accent1"/>
          </a:fillRef>
          <a:effectRef idx="0">
            <a:schemeClr val="accent1"/>
          </a:effectRef>
          <a:fontRef idx="minor">
            <a:schemeClr val="tx1"/>
          </a:fontRef>
        </p:style>
      </p:cxnSp>
      <p:sp>
        <p:nvSpPr>
          <p:cNvPr id="39" name="AutoShape 8" descr="シャープペンのイラスト">
            <a:extLst>
              <a:ext uri="{FF2B5EF4-FFF2-40B4-BE49-F238E27FC236}">
                <a16:creationId xmlns:a16="http://schemas.microsoft.com/office/drawing/2014/main" id="{6027CD42-D144-792E-1430-57FEECC66F61}"/>
              </a:ext>
            </a:extLst>
          </p:cNvPr>
          <p:cNvSpPr>
            <a:spLocks noChangeAspect="1" noChangeArrowheads="1"/>
          </p:cNvSpPr>
          <p:nvPr/>
        </p:nvSpPr>
        <p:spPr bwMode="auto">
          <a:xfrm>
            <a:off x="3625479" y="49768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26" name="Picture 2" descr="校舎のイラスト">
            <a:extLst>
              <a:ext uri="{FF2B5EF4-FFF2-40B4-BE49-F238E27FC236}">
                <a16:creationId xmlns:a16="http://schemas.microsoft.com/office/drawing/2014/main" id="{40EBCB37-6CB9-D0DE-662F-924A11CE32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4480" y="3713730"/>
            <a:ext cx="825185" cy="519867"/>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37F4CF15-8572-403D-947E-26C16EC8F84C}"/>
              </a:ext>
            </a:extLst>
          </p:cNvPr>
          <p:cNvPicPr>
            <a:picLocks noChangeAspect="1"/>
          </p:cNvPicPr>
          <p:nvPr/>
        </p:nvPicPr>
        <p:blipFill>
          <a:blip r:embed="rId4"/>
          <a:stretch>
            <a:fillRect/>
          </a:stretch>
        </p:blipFill>
        <p:spPr>
          <a:xfrm>
            <a:off x="4224798" y="7037485"/>
            <a:ext cx="2899262" cy="2174447"/>
          </a:xfrm>
          <a:prstGeom prst="rect">
            <a:avLst/>
          </a:prstGeom>
        </p:spPr>
      </p:pic>
    </p:spTree>
    <p:extLst>
      <p:ext uri="{BB962C8B-B14F-4D97-AF65-F5344CB8AC3E}">
        <p14:creationId xmlns:p14="http://schemas.microsoft.com/office/powerpoint/2010/main" val="4192926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50DB02B-2D3D-0AC3-770D-3F4BBAB65755}"/>
            </a:ext>
          </a:extLst>
        </p:cNvPr>
        <p:cNvGrpSpPr/>
        <p:nvPr/>
      </p:nvGrpSpPr>
      <p:grpSpPr>
        <a:xfrm>
          <a:off x="0" y="0"/>
          <a:ext cx="0" cy="0"/>
          <a:chOff x="0" y="0"/>
          <a:chExt cx="0" cy="0"/>
        </a:xfrm>
      </p:grpSpPr>
      <p:graphicFrame>
        <p:nvGraphicFramePr>
          <p:cNvPr id="24" name="表 23">
            <a:extLst>
              <a:ext uri="{FF2B5EF4-FFF2-40B4-BE49-F238E27FC236}">
                <a16:creationId xmlns:a16="http://schemas.microsoft.com/office/drawing/2014/main" id="{B36ADE49-6D73-C09F-B9A5-F350CDC09F2B}"/>
              </a:ext>
            </a:extLst>
          </p:cNvPr>
          <p:cNvGraphicFramePr>
            <a:graphicFrameLocks noGrp="1"/>
          </p:cNvGraphicFramePr>
          <p:nvPr>
            <p:extLst>
              <p:ext uri="{D42A27DB-BD31-4B8C-83A1-F6EECF244321}">
                <p14:modId xmlns:p14="http://schemas.microsoft.com/office/powerpoint/2010/main" val="810877737"/>
              </p:ext>
            </p:extLst>
          </p:nvPr>
        </p:nvGraphicFramePr>
        <p:xfrm>
          <a:off x="414857" y="8062769"/>
          <a:ext cx="6493051" cy="2082408"/>
        </p:xfrm>
        <a:graphic>
          <a:graphicData uri="http://schemas.openxmlformats.org/drawingml/2006/table">
            <a:tbl>
              <a:tblPr firstRow="1" bandRow="1"/>
              <a:tblGrid>
                <a:gridCol w="1307225">
                  <a:extLst>
                    <a:ext uri="{9D8B030D-6E8A-4147-A177-3AD203B41FA5}">
                      <a16:colId xmlns:a16="http://schemas.microsoft.com/office/drawing/2014/main" val="3116507931"/>
                    </a:ext>
                  </a:extLst>
                </a:gridCol>
                <a:gridCol w="5185826">
                  <a:extLst>
                    <a:ext uri="{9D8B030D-6E8A-4147-A177-3AD203B41FA5}">
                      <a16:colId xmlns:a16="http://schemas.microsoft.com/office/drawing/2014/main" val="3083657349"/>
                    </a:ext>
                  </a:extLst>
                </a:gridCol>
              </a:tblGrid>
              <a:tr h="253150">
                <a:tc>
                  <a:txBody>
                    <a:bodyPr/>
                    <a:lstStyle/>
                    <a:p>
                      <a:pPr algn="ctr"/>
                      <a:r>
                        <a:rPr kumimoji="1" lang="ja-JP" altLang="en-US" sz="1100" b="1" dirty="0">
                          <a:latin typeface="Meiryo UI" panose="020B0604030504040204" pitchFamily="50" charset="-128"/>
                          <a:ea typeface="Meiryo UI" panose="020B0604030504040204" pitchFamily="50" charset="-128"/>
                        </a:rPr>
                        <a:t>企業名</a:t>
                      </a:r>
                    </a:p>
                  </a:txBody>
                  <a:tcPr marL="82257" marR="82257" marT="41128" marB="41128"/>
                </a:tc>
                <a:tc>
                  <a:txBody>
                    <a:bodyPr/>
                    <a:lstStyle/>
                    <a:p>
                      <a:endParaRPr kumimoji="1" lang="ja-JP" altLang="en-US" sz="1100" b="1" dirty="0">
                        <a:latin typeface="Meiryo UI" panose="020B0604030504040204" pitchFamily="50" charset="-128"/>
                        <a:ea typeface="Meiryo UI" panose="020B0604030504040204" pitchFamily="50" charset="-128"/>
                      </a:endParaRPr>
                    </a:p>
                  </a:txBody>
                  <a:tcPr marL="82257" marR="82257" marT="41128" marB="41128"/>
                </a:tc>
                <a:extLst>
                  <a:ext uri="{0D108BD9-81ED-4DB2-BD59-A6C34878D82A}">
                    <a16:rowId xmlns:a16="http://schemas.microsoft.com/office/drawing/2014/main" val="3928479114"/>
                  </a:ext>
                </a:extLst>
              </a:tr>
              <a:tr h="407851">
                <a:tc>
                  <a:txBody>
                    <a:bodyPr/>
                    <a:lstStyle/>
                    <a:p>
                      <a:pPr algn="ctr">
                        <a:lnSpc>
                          <a:spcPct val="150000"/>
                        </a:lnSpc>
                      </a:pPr>
                      <a:r>
                        <a:rPr kumimoji="1" lang="ja-JP" altLang="en-US" sz="1100" b="1" dirty="0">
                          <a:latin typeface="Meiryo UI" panose="020B0604030504040204" pitchFamily="50" charset="-128"/>
                          <a:ea typeface="Meiryo UI" panose="020B0604030504040204" pitchFamily="50" charset="-128"/>
                        </a:rPr>
                        <a:t>所在地</a:t>
                      </a:r>
                    </a:p>
                  </a:txBody>
                  <a:tcPr marL="82257" marR="82257" marT="41128" marB="41128" anchor="ctr"/>
                </a:tc>
                <a:tc>
                  <a:txBody>
                    <a:bodyPr/>
                    <a:lstStyle/>
                    <a:p>
                      <a:r>
                        <a:rPr kumimoji="1" lang="ja-JP" altLang="en-US" sz="1000" b="1" dirty="0">
                          <a:latin typeface="Meiryo UI" panose="020B0604030504040204" pitchFamily="50" charset="-128"/>
                          <a:ea typeface="Meiryo UI" panose="020B0604030504040204" pitchFamily="50" charset="-128"/>
                        </a:rPr>
                        <a:t>（〒　　　</a:t>
                      </a:r>
                      <a:r>
                        <a:rPr kumimoji="1" lang="en-US" altLang="ja-JP" sz="1000" b="1" dirty="0">
                          <a:latin typeface="Meiryo UI" panose="020B0604030504040204" pitchFamily="50" charset="-128"/>
                          <a:ea typeface="Meiryo UI" panose="020B0604030504040204" pitchFamily="50" charset="-128"/>
                        </a:rPr>
                        <a:t>-</a:t>
                      </a:r>
                      <a:r>
                        <a:rPr kumimoji="1" lang="ja-JP" altLang="en-US" sz="1000" b="1" dirty="0">
                          <a:latin typeface="Meiryo UI" panose="020B0604030504040204" pitchFamily="50" charset="-128"/>
                          <a:ea typeface="Meiryo UI" panose="020B0604030504040204" pitchFamily="50" charset="-128"/>
                        </a:rPr>
                        <a:t>　　　　）</a:t>
                      </a:r>
                      <a:endParaRPr kumimoji="1" lang="en-US" altLang="ja-JP" sz="1000" b="1" dirty="0">
                        <a:latin typeface="Meiryo UI" panose="020B0604030504040204" pitchFamily="50" charset="-128"/>
                        <a:ea typeface="Meiryo UI" panose="020B0604030504040204" pitchFamily="50" charset="-128"/>
                      </a:endParaRPr>
                    </a:p>
                    <a:p>
                      <a:endParaRPr kumimoji="1" lang="en-US" altLang="ja-JP" sz="1100" b="1" dirty="0">
                        <a:latin typeface="Meiryo UI" panose="020B0604030504040204" pitchFamily="50" charset="-128"/>
                        <a:ea typeface="Meiryo UI" panose="020B0604030504040204" pitchFamily="50" charset="-128"/>
                      </a:endParaRPr>
                    </a:p>
                  </a:txBody>
                  <a:tcPr marL="82257" marR="82257" marT="41128" marB="41128"/>
                </a:tc>
                <a:extLst>
                  <a:ext uri="{0D108BD9-81ED-4DB2-BD59-A6C34878D82A}">
                    <a16:rowId xmlns:a16="http://schemas.microsoft.com/office/drawing/2014/main" val="926892271"/>
                  </a:ext>
                </a:extLst>
              </a:tr>
              <a:tr h="212761">
                <a:tc>
                  <a:txBody>
                    <a:bodyPr/>
                    <a:lstStyle/>
                    <a:p>
                      <a:pPr algn="ctr"/>
                      <a:r>
                        <a:rPr kumimoji="1" lang="ja-JP" altLang="en-US" sz="1100" b="1" dirty="0">
                          <a:latin typeface="Meiryo UI" panose="020B0604030504040204" pitchFamily="50" charset="-128"/>
                          <a:ea typeface="Meiryo UI" panose="020B0604030504040204" pitchFamily="50" charset="-128"/>
                        </a:rPr>
                        <a:t>連絡先</a:t>
                      </a:r>
                    </a:p>
                  </a:txBody>
                  <a:tcPr marL="82257" marR="82257" marT="41128" marB="41128"/>
                </a:tc>
                <a:tc>
                  <a:txBody>
                    <a:bodyPr/>
                    <a:lstStyle/>
                    <a:p>
                      <a:r>
                        <a:rPr kumimoji="1" lang="en-US" altLang="ja-JP" sz="1100" b="1" dirty="0">
                          <a:latin typeface="Meiryo UI" panose="020B0604030504040204" pitchFamily="50" charset="-128"/>
                          <a:ea typeface="Meiryo UI" panose="020B0604030504040204" pitchFamily="50" charset="-128"/>
                        </a:rPr>
                        <a:t>TEL</a:t>
                      </a:r>
                      <a:endParaRPr kumimoji="1" lang="ja-JP" altLang="en-US" sz="1100" b="1" dirty="0">
                        <a:latin typeface="Meiryo UI" panose="020B0604030504040204" pitchFamily="50" charset="-128"/>
                        <a:ea typeface="Meiryo UI" panose="020B0604030504040204" pitchFamily="50" charset="-128"/>
                      </a:endParaRPr>
                    </a:p>
                  </a:txBody>
                  <a:tcPr marL="82257" marR="82257" marT="41128" marB="41128"/>
                </a:tc>
                <a:extLst>
                  <a:ext uri="{0D108BD9-81ED-4DB2-BD59-A6C34878D82A}">
                    <a16:rowId xmlns:a16="http://schemas.microsoft.com/office/drawing/2014/main" val="3022298478"/>
                  </a:ext>
                </a:extLst>
              </a:tr>
              <a:tr h="2643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latin typeface="Meiryo UI" panose="020B0604030504040204" pitchFamily="50" charset="-128"/>
                          <a:ea typeface="Meiryo UI" panose="020B0604030504040204" pitchFamily="50" charset="-128"/>
                        </a:rPr>
                        <a:t>所属・役職</a:t>
                      </a:r>
                    </a:p>
                  </a:txBody>
                  <a:tcPr marL="82257" marR="82257" marT="41128" marB="41128"/>
                </a:tc>
                <a:tc>
                  <a:txBody>
                    <a:bodyPr/>
                    <a:lstStyle/>
                    <a:p>
                      <a:endParaRPr kumimoji="1" lang="ja-JP" altLang="en-US" sz="1100" b="1" dirty="0">
                        <a:latin typeface="Meiryo UI" panose="020B0604030504040204" pitchFamily="50" charset="-128"/>
                        <a:ea typeface="Meiryo UI" panose="020B0604030504040204" pitchFamily="50" charset="-128"/>
                      </a:endParaRPr>
                    </a:p>
                  </a:txBody>
                  <a:tcPr marL="82257" marR="82257" marT="41128" marB="41128"/>
                </a:tc>
                <a:extLst>
                  <a:ext uri="{0D108BD9-81ED-4DB2-BD59-A6C34878D82A}">
                    <a16:rowId xmlns:a16="http://schemas.microsoft.com/office/drawing/2014/main" val="4111575014"/>
                  </a:ext>
                </a:extLst>
              </a:tr>
              <a:tr h="253150">
                <a:tc>
                  <a:txBody>
                    <a:bodyPr/>
                    <a:lstStyle/>
                    <a:p>
                      <a:pPr algn="ctr"/>
                      <a:r>
                        <a:rPr kumimoji="1" lang="ja-JP" altLang="en-US" sz="1100" b="1" dirty="0">
                          <a:latin typeface="Meiryo UI" panose="020B0604030504040204" pitchFamily="50" charset="-128"/>
                          <a:ea typeface="Meiryo UI" panose="020B0604030504040204" pitchFamily="50" charset="-128"/>
                        </a:rPr>
                        <a:t>参加者氏名</a:t>
                      </a:r>
                    </a:p>
                  </a:txBody>
                  <a:tcPr marL="82257" marR="82257" marT="41128" marB="41128"/>
                </a:tc>
                <a:tc>
                  <a:txBody>
                    <a:bodyPr/>
                    <a:lstStyle/>
                    <a:p>
                      <a:endParaRPr kumimoji="1" lang="ja-JP" altLang="en-US" sz="1100" b="1" dirty="0">
                        <a:latin typeface="Meiryo UI" panose="020B0604030504040204" pitchFamily="50" charset="-128"/>
                        <a:ea typeface="Meiryo UI" panose="020B0604030504040204" pitchFamily="50" charset="-128"/>
                      </a:endParaRPr>
                    </a:p>
                  </a:txBody>
                  <a:tcPr marL="82257" marR="82257" marT="41128" marB="41128"/>
                </a:tc>
                <a:extLst>
                  <a:ext uri="{0D108BD9-81ED-4DB2-BD59-A6C34878D82A}">
                    <a16:rowId xmlns:a16="http://schemas.microsoft.com/office/drawing/2014/main" val="960803219"/>
                  </a:ext>
                </a:extLst>
              </a:tr>
              <a:tr h="253150">
                <a:tc>
                  <a:txBody>
                    <a:bodyPr/>
                    <a:lstStyle/>
                    <a:p>
                      <a:pPr algn="ctr"/>
                      <a:r>
                        <a:rPr kumimoji="1" lang="en-US" altLang="ja-JP" sz="1100" b="1" dirty="0">
                          <a:latin typeface="Meiryo UI" panose="020B0604030504040204" pitchFamily="50" charset="-128"/>
                          <a:ea typeface="Meiryo UI" panose="020B0604030504040204" pitchFamily="50" charset="-128"/>
                        </a:rPr>
                        <a:t>E-mail</a:t>
                      </a:r>
                      <a:endParaRPr kumimoji="1" lang="ja-JP" altLang="en-US" sz="1100" b="1" dirty="0">
                        <a:latin typeface="Meiryo UI" panose="020B0604030504040204" pitchFamily="50" charset="-128"/>
                        <a:ea typeface="Meiryo UI" panose="020B0604030504040204" pitchFamily="50" charset="-128"/>
                      </a:endParaRPr>
                    </a:p>
                  </a:txBody>
                  <a:tcPr marL="82257" marR="82257" marT="41128" marB="41128"/>
                </a:tc>
                <a:tc>
                  <a:txBody>
                    <a:bodyPr/>
                    <a:lstStyle/>
                    <a:p>
                      <a:endParaRPr kumimoji="1" lang="ja-JP" altLang="en-US" sz="1100" b="1" dirty="0">
                        <a:latin typeface="Meiryo UI" panose="020B0604030504040204" pitchFamily="50" charset="-128"/>
                        <a:ea typeface="Meiryo UI" panose="020B0604030504040204" pitchFamily="50" charset="-128"/>
                      </a:endParaRPr>
                    </a:p>
                  </a:txBody>
                  <a:tcPr marL="82257" marR="82257" marT="41128" marB="41128"/>
                </a:tc>
                <a:extLst>
                  <a:ext uri="{0D108BD9-81ED-4DB2-BD59-A6C34878D82A}">
                    <a16:rowId xmlns:a16="http://schemas.microsoft.com/office/drawing/2014/main" val="745912118"/>
                  </a:ext>
                </a:extLst>
              </a:tr>
              <a:tr h="400820">
                <a:tc>
                  <a:txBody>
                    <a:bodyPr/>
                    <a:lstStyle/>
                    <a:p>
                      <a:pPr algn="ctr"/>
                      <a:r>
                        <a:rPr kumimoji="1" lang="ja-JP" altLang="en-US" sz="1100" b="1" dirty="0">
                          <a:latin typeface="Meiryo UI" panose="020B0604030504040204" pitchFamily="50" charset="-128"/>
                          <a:ea typeface="Meiryo UI" panose="020B0604030504040204" pitchFamily="50" charset="-128"/>
                        </a:rPr>
                        <a:t>配慮事項</a:t>
                      </a:r>
                    </a:p>
                    <a:p>
                      <a:pPr algn="ctr"/>
                      <a:r>
                        <a:rPr kumimoji="1" lang="ja-JP" altLang="en-US" sz="900" b="1" dirty="0">
                          <a:latin typeface="Meiryo UI" panose="020B0604030504040204" pitchFamily="50" charset="-128"/>
                          <a:ea typeface="Meiryo UI" panose="020B0604030504040204" pitchFamily="50" charset="-128"/>
                        </a:rPr>
                        <a:t>（手話通訳等）</a:t>
                      </a:r>
                    </a:p>
                  </a:txBody>
                  <a:tcPr marL="82257" marR="82257" marT="41128" marB="41128"/>
                </a:tc>
                <a:tc>
                  <a:txBody>
                    <a:bodyPr/>
                    <a:lstStyle/>
                    <a:p>
                      <a:endParaRPr kumimoji="1" lang="ja-JP" altLang="en-US" sz="1100" b="1" dirty="0">
                        <a:latin typeface="Meiryo UI" panose="020B0604030504040204" pitchFamily="50" charset="-128"/>
                        <a:ea typeface="Meiryo UI" panose="020B0604030504040204" pitchFamily="50" charset="-128"/>
                      </a:endParaRPr>
                    </a:p>
                  </a:txBody>
                  <a:tcPr marL="82257" marR="82257" marT="41128" marB="41128"/>
                </a:tc>
                <a:extLst>
                  <a:ext uri="{0D108BD9-81ED-4DB2-BD59-A6C34878D82A}">
                    <a16:rowId xmlns:a16="http://schemas.microsoft.com/office/drawing/2014/main" val="4097108458"/>
                  </a:ext>
                </a:extLst>
              </a:tr>
            </a:tbl>
          </a:graphicData>
        </a:graphic>
      </p:graphicFrame>
      <p:cxnSp>
        <p:nvCxnSpPr>
          <p:cNvPr id="25" name="直線コネクタ 24">
            <a:extLst>
              <a:ext uri="{FF2B5EF4-FFF2-40B4-BE49-F238E27FC236}">
                <a16:creationId xmlns:a16="http://schemas.microsoft.com/office/drawing/2014/main" id="{38F57863-70CD-73AA-EC68-2F9ADF00A68A}"/>
              </a:ext>
            </a:extLst>
          </p:cNvPr>
          <p:cNvCxnSpPr>
            <a:cxnSpLocks/>
          </p:cNvCxnSpPr>
          <p:nvPr/>
        </p:nvCxnSpPr>
        <p:spPr>
          <a:xfrm flipV="1">
            <a:off x="-139453" y="7754219"/>
            <a:ext cx="7532722" cy="6186"/>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A25B9150-368A-BE1B-BDAA-D2DA9F9D024E}"/>
              </a:ext>
            </a:extLst>
          </p:cNvPr>
          <p:cNvSpPr txBox="1"/>
          <p:nvPr/>
        </p:nvSpPr>
        <p:spPr>
          <a:xfrm>
            <a:off x="963115" y="7785770"/>
            <a:ext cx="5305604" cy="276999"/>
          </a:xfrm>
          <a:prstGeom prst="rect">
            <a:avLst/>
          </a:prstGeom>
          <a:noFill/>
          <a:ln>
            <a:noFill/>
          </a:ln>
        </p:spPr>
        <p:txBody>
          <a:bodyPr wrap="square" rtlCol="0">
            <a:spAutoFit/>
          </a:bodyPr>
          <a:lstStyle/>
          <a:p>
            <a:pPr marL="0" marR="0" lvl="0" indent="0" algn="ctr" defTabSz="925561"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「たまがわ高等支援学校見学セミナー（</a:t>
            </a:r>
            <a:r>
              <a:rPr lang="en-US" altLang="ja-JP" sz="1200" b="1" dirty="0">
                <a:solidFill>
                  <a:prstClr val="black"/>
                </a:solidFill>
                <a:latin typeface="Meiryo UI" panose="020B0604030504040204" pitchFamily="50" charset="-128"/>
                <a:ea typeface="Meiryo UI" panose="020B0604030504040204" pitchFamily="50" charset="-128"/>
              </a:rPr>
              <a:t>2025</a:t>
            </a:r>
            <a:r>
              <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.6.25</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参加申込書</a:t>
            </a:r>
          </a:p>
        </p:txBody>
      </p:sp>
      <p:sp>
        <p:nvSpPr>
          <p:cNvPr id="28" name="Rectangle 139">
            <a:extLst>
              <a:ext uri="{FF2B5EF4-FFF2-40B4-BE49-F238E27FC236}">
                <a16:creationId xmlns:a16="http://schemas.microsoft.com/office/drawing/2014/main" id="{F1A8E5FC-15C3-7FF9-C4DC-256DDCC71DA0}"/>
              </a:ext>
            </a:extLst>
          </p:cNvPr>
          <p:cNvSpPr>
            <a:spLocks noChangeArrowheads="1"/>
          </p:cNvSpPr>
          <p:nvPr/>
        </p:nvSpPr>
        <p:spPr bwMode="auto">
          <a:xfrm>
            <a:off x="303549" y="2634388"/>
            <a:ext cx="6624736" cy="4925992"/>
          </a:xfrm>
          <a:prstGeom prst="rect">
            <a:avLst/>
          </a:prstGeom>
          <a:solidFill>
            <a:schemeClr val="bg1"/>
          </a:solidFill>
          <a:ln>
            <a:noFill/>
          </a:ln>
          <a:effectLst>
            <a:glow rad="139700">
              <a:schemeClr val="accent2">
                <a:satMod val="175000"/>
                <a:alpha val="40000"/>
              </a:schemeClr>
            </a:glow>
            <a:outerShdw dist="107763" dir="2700000" algn="ctr" rotWithShape="0">
              <a:schemeClr val="bg2">
                <a:alpha val="50000"/>
              </a:schemeClr>
            </a:outerShdw>
          </a:effectLst>
        </p:spPr>
        <p:txBody>
          <a:bodyPr lIns="180000" tIns="72000" rIns="180000" bIns="72000" anchor="ctr"/>
          <a:lstStyle/>
          <a:p>
            <a:pPr marL="0" marR="0" lvl="0" indent="0" algn="l" defTabSz="925561" rtl="0" eaLnBrk="1" fontAlgn="auto" latinLnBrk="0" hangingPunct="1">
              <a:lnSpc>
                <a:spcPct val="100000"/>
              </a:lnSpc>
              <a:spcBef>
                <a:spcPts val="0"/>
              </a:spcBef>
              <a:spcAft>
                <a:spcPts val="0"/>
              </a:spcAft>
              <a:buClrTx/>
              <a:buSzTx/>
              <a:buFontTx/>
              <a:buNone/>
              <a:tabLst/>
              <a:defRPr/>
            </a:pPr>
            <a:endParaRPr kumimoji="0" lang="en-US" altLang="ja-JP" sz="105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21" name="Rectangle 356">
            <a:extLst>
              <a:ext uri="{FF2B5EF4-FFF2-40B4-BE49-F238E27FC236}">
                <a16:creationId xmlns:a16="http://schemas.microsoft.com/office/drawing/2014/main" id="{CA2DFDAC-C875-CE12-E5D7-283B7771F128}"/>
              </a:ext>
            </a:extLst>
          </p:cNvPr>
          <p:cNvSpPr>
            <a:spLocks noChangeArrowheads="1"/>
          </p:cNvSpPr>
          <p:nvPr/>
        </p:nvSpPr>
        <p:spPr bwMode="auto">
          <a:xfrm>
            <a:off x="427346" y="3521860"/>
            <a:ext cx="6143671" cy="1068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◇知的障がいのある生徒のための高等部段階の教育における充実を図るため、就労を通じた</a:t>
            </a:r>
            <a:endParaRPr kumimoji="1" lang="en-US" altLang="ja-JP"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社会自立をめざす職業学科設置の支援学校です。</a:t>
            </a:r>
            <a:endParaRPr kumimoji="1" lang="en-US" altLang="ja-JP"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◇中学校や中学部で学んできた科目だけでなく、専門的な職業科目を勉強し、３年間で社会</a:t>
            </a:r>
            <a:endParaRPr kumimoji="1" lang="en-US" altLang="ja-JP"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で働く力を身につけます。</a:t>
            </a:r>
            <a:endParaRPr kumimoji="1" lang="en-US" altLang="ja-JP"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◇さらに、職場実習を通し、実践的な就労に必要な知識や</a:t>
            </a:r>
            <a:r>
              <a:rPr lang="ja-JP" altLang="en-US" sz="1050" dirty="0">
                <a:solidFill>
                  <a:prstClr val="black"/>
                </a:solidFill>
                <a:latin typeface="Meiryo UI" panose="020B0604030504040204" pitchFamily="50" charset="-128"/>
                <a:ea typeface="Meiryo UI" panose="020B0604030504040204" pitchFamily="50" charset="-128"/>
              </a:rPr>
              <a:t>心構え</a:t>
            </a:r>
            <a:r>
              <a:rPr kumimoji="1" lang="ja-JP" altLang="en-US"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、態度等を身につけることを</a:t>
            </a:r>
            <a:endParaRPr kumimoji="1" lang="en-US" altLang="ja-JP"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目標にしています。</a:t>
            </a:r>
            <a:endParaRPr kumimoji="1" lang="en-US" altLang="ja-JP"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7" name="テキスト ボックス 6">
            <a:extLst>
              <a:ext uri="{FF2B5EF4-FFF2-40B4-BE49-F238E27FC236}">
                <a16:creationId xmlns:a16="http://schemas.microsoft.com/office/drawing/2014/main" id="{14EC9A0A-C9AC-BF30-8055-7903F493FCFB}"/>
              </a:ext>
            </a:extLst>
          </p:cNvPr>
          <p:cNvSpPr txBox="1">
            <a:spLocks noChangeArrowheads="1"/>
          </p:cNvSpPr>
          <p:nvPr/>
        </p:nvSpPr>
        <p:spPr bwMode="auto">
          <a:xfrm>
            <a:off x="3420876" y="3177453"/>
            <a:ext cx="3262313" cy="277813"/>
          </a:xfrm>
          <a:prstGeom prst="rect">
            <a:avLst/>
          </a:prstGeom>
          <a:solidFill>
            <a:srgbClr val="FFCCCC">
              <a:alpha val="60000"/>
            </a:srgbClr>
          </a:solidFill>
          <a:ln>
            <a:noFill/>
          </a:ln>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25561" rtl="0" eaLnBrk="1" fontAlgn="auto" latinLnBrk="0" hangingPunct="1">
              <a:lnSpc>
                <a:spcPct val="100000"/>
              </a:lnSpc>
              <a:spcBef>
                <a:spcPct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a:t>
            </a:r>
            <a:r>
              <a:rPr kumimoji="1" lang="ja-JP" altLang="en-US" sz="12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就職に向けがんばっています！！</a:t>
            </a:r>
            <a:r>
              <a:rPr kumimoji="1" lang="en-US" altLang="ja-JP" sz="12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a:t>
            </a:r>
            <a:endParaRPr kumimoji="1" lang="ja-JP" altLang="en-US" sz="12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endParaRPr>
          </a:p>
        </p:txBody>
      </p:sp>
      <p:sp>
        <p:nvSpPr>
          <p:cNvPr id="30" name="テキスト ボックス 4">
            <a:extLst>
              <a:ext uri="{FF2B5EF4-FFF2-40B4-BE49-F238E27FC236}">
                <a16:creationId xmlns:a16="http://schemas.microsoft.com/office/drawing/2014/main" id="{A2DB7C9C-8944-345F-A5D3-576FEA4B6D1B}"/>
              </a:ext>
            </a:extLst>
          </p:cNvPr>
          <p:cNvSpPr txBox="1">
            <a:spLocks noChangeArrowheads="1"/>
          </p:cNvSpPr>
          <p:nvPr/>
        </p:nvSpPr>
        <p:spPr bwMode="auto">
          <a:xfrm>
            <a:off x="541646" y="3188960"/>
            <a:ext cx="2735262" cy="276999"/>
          </a:xfrm>
          <a:prstGeom prst="rect">
            <a:avLst/>
          </a:prstGeom>
          <a:noFill/>
          <a:ln w="12700">
            <a:solidFill>
              <a:schemeClr val="tx1"/>
            </a:solidFill>
            <a:prstDash val="sys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25561"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｛校訓｝　自立　 創造　 健康</a:t>
            </a:r>
          </a:p>
        </p:txBody>
      </p:sp>
      <p:sp>
        <p:nvSpPr>
          <p:cNvPr id="34" name="テキスト ボックス 6">
            <a:extLst>
              <a:ext uri="{FF2B5EF4-FFF2-40B4-BE49-F238E27FC236}">
                <a16:creationId xmlns:a16="http://schemas.microsoft.com/office/drawing/2014/main" id="{1523B806-9232-2B2B-BA0C-114AC2780A37}"/>
              </a:ext>
            </a:extLst>
          </p:cNvPr>
          <p:cNvSpPr txBox="1">
            <a:spLocks noChangeArrowheads="1"/>
          </p:cNvSpPr>
          <p:nvPr/>
        </p:nvSpPr>
        <p:spPr bwMode="auto">
          <a:xfrm>
            <a:off x="467437" y="4604699"/>
            <a:ext cx="6264439" cy="1761233"/>
          </a:xfrm>
          <a:prstGeom prst="rect">
            <a:avLst/>
          </a:prstGeom>
          <a:solidFill>
            <a:srgbClr val="FFCCCC">
              <a:alpha val="60000"/>
            </a:srgbClr>
          </a:solidFill>
          <a:ln>
            <a:noFill/>
          </a:ln>
        </p:spPr>
        <p:txBody>
          <a:bodyPr wrap="square" tIns="72000" bIns="720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＜職業学科・分野の紹介＞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・ものづくり科</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産業基礎／たくさんの道具、機械を使って木の製品を作ります。</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食品生産／クッキー、パン、ジャムなどの食品を作ります。</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・福祉園芸科</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福祉／ベッドメイキングや車いす介助などの介護技術や、洗濯物たたみなどの生活を支える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技術を学びます。</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園芸／農場や温室で、草花・野菜を栽培します。</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・流通サービス科</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バックヤードサービス／厨房での大量調理やミシンでの製品づくり、ホテルでのバンケットなどを</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学習します。</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オフィスサービス／パソコンでの文書・名刺作成、倉庫作業などの実習をします。　　　　　　　　　　　　　　</a:t>
            </a: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３学科共通</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清掃・販売</a:t>
            </a:r>
          </a:p>
        </p:txBody>
      </p:sp>
      <p:sp>
        <p:nvSpPr>
          <p:cNvPr id="5" name="正方形/長方形 4">
            <a:extLst>
              <a:ext uri="{FF2B5EF4-FFF2-40B4-BE49-F238E27FC236}">
                <a16:creationId xmlns:a16="http://schemas.microsoft.com/office/drawing/2014/main" id="{86EF3830-C17A-1327-1C92-4F350F28BAE7}"/>
              </a:ext>
            </a:extLst>
          </p:cNvPr>
          <p:cNvSpPr/>
          <p:nvPr/>
        </p:nvSpPr>
        <p:spPr bwMode="auto">
          <a:xfrm>
            <a:off x="249761" y="1350376"/>
            <a:ext cx="1019284" cy="9574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180000" tIns="72000" rIns="180000" bIns="72000" rtlCol="0" anchor="ctr"/>
          <a:lstStyle/>
          <a:p>
            <a:pPr marL="0" marR="0" lvl="0" indent="0" algn="ctr" defTabSz="925561" rtl="0" eaLnBrk="1" fontAlgn="auto" latinLnBrk="0" hangingPunct="1">
              <a:lnSpc>
                <a:spcPct val="100000"/>
              </a:lnSpc>
              <a:spcBef>
                <a:spcPct val="0"/>
              </a:spcBef>
              <a:spcAft>
                <a:spcPts val="0"/>
              </a:spcAft>
              <a:buClrTx/>
              <a:buSzTx/>
              <a:buFontTx/>
              <a:buNone/>
              <a:tabLst/>
              <a:defRPr/>
            </a:pPr>
            <a:endParaRPr kumimoji="1" lang="ja-JP" altLang="en-US" sz="12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7" name="テキスト ボックス 6">
            <a:extLst>
              <a:ext uri="{FF2B5EF4-FFF2-40B4-BE49-F238E27FC236}">
                <a16:creationId xmlns:a16="http://schemas.microsoft.com/office/drawing/2014/main" id="{E98A3CA6-30FA-18D5-92D8-1DB6E6B38E3D}"/>
              </a:ext>
            </a:extLst>
          </p:cNvPr>
          <p:cNvSpPr txBox="1">
            <a:spLocks noChangeArrowheads="1"/>
          </p:cNvSpPr>
          <p:nvPr/>
        </p:nvSpPr>
        <p:spPr bwMode="auto">
          <a:xfrm>
            <a:off x="208034" y="171566"/>
            <a:ext cx="6799120" cy="2245743"/>
          </a:xfrm>
          <a:prstGeom prst="rect">
            <a:avLst/>
          </a:prstGeom>
          <a:noFill/>
          <a:ln w="63500" cap="rnd" cmpd="sng">
            <a:solidFill>
              <a:srgbClr val="00CC00"/>
            </a:solidFill>
            <a:bevel/>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25561" rtl="0" eaLnBrk="1" fontAlgn="auto" latinLnBrk="0" hangingPunct="1">
              <a:lnSpc>
                <a:spcPct val="100000"/>
              </a:lnSpc>
              <a:spcBef>
                <a:spcPct val="0"/>
              </a:spcBef>
              <a:spcAft>
                <a:spcPts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申込方法</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a:t>
            </a:r>
            <a:endPar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619"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a:t>
            </a:r>
            <a:r>
              <a:rPr kumimoji="1" lang="ja-JP" altLang="en-US" sz="1619"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「大阪府インターネット申請・申込みサービス」よりお申込みください。</a:t>
            </a:r>
            <a:endParaRPr kumimoji="1" lang="en-US" altLang="ja-JP" sz="1619"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259"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kumimoji="1" lang="en-US" altLang="ja-JP" sz="1259"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URL</a:t>
            </a:r>
            <a:r>
              <a:rPr kumimoji="1" lang="ja-JP" altLang="en-US" sz="1259"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endParaRPr kumimoji="1" lang="en-US" altLang="ja-JP" sz="1259"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en-US" altLang="ja-JP" sz="108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hlinkClick r:id="rId2"/>
              </a:rPr>
              <a:t>https://lgpos.task-asp.net/cu/270008/ea/residents/procedures/apply/3857a3b9-0ef5-4219-9032-c110d67c72d9/start</a:t>
            </a:r>
            <a:endParaRPr kumimoji="1" lang="en-US" altLang="ja-JP" sz="108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259"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kumimoji="1" lang="en-US" altLang="ja-JP" sz="1259"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QR</a:t>
            </a:r>
            <a:r>
              <a:rPr kumimoji="1" lang="ja-JP" altLang="en-US" sz="1259"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コード）</a:t>
            </a:r>
            <a:endParaRPr kumimoji="1" lang="en-US" altLang="ja-JP" sz="1259"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259"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endParaRPr kumimoji="1" lang="en-US" altLang="ja-JP" sz="1259"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25561" rtl="0" eaLnBrk="1" fontAlgn="auto" latinLnBrk="0" hangingPunct="1">
              <a:lnSpc>
                <a:spcPct val="100000"/>
              </a:lnSpc>
              <a:spcBef>
                <a:spcPct val="0"/>
              </a:spcBef>
              <a:spcAft>
                <a:spcPts val="0"/>
              </a:spcAft>
              <a:buClrTx/>
              <a:buSzTx/>
              <a:buFontTx/>
              <a:buNone/>
              <a:tabLst/>
              <a:defRPr/>
            </a:pPr>
            <a:endParaRPr kumimoji="1" lang="en-US" altLang="ja-JP" sz="1259"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25561" rtl="0" eaLnBrk="1" fontAlgn="auto" latinLnBrk="0" hangingPunct="1">
              <a:lnSpc>
                <a:spcPct val="100000"/>
              </a:lnSpc>
              <a:spcBef>
                <a:spcPct val="0"/>
              </a:spcBef>
              <a:spcAft>
                <a:spcPts val="0"/>
              </a:spcAft>
              <a:buClrTx/>
              <a:buSzTx/>
              <a:buFontTx/>
              <a:buNone/>
              <a:tabLst/>
              <a:defRPr/>
            </a:pPr>
            <a:endParaRPr kumimoji="1" lang="en-US" altLang="ja-JP" sz="1259"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25561" rtl="0" eaLnBrk="1" fontAlgn="auto" latinLnBrk="0" hangingPunct="1">
              <a:lnSpc>
                <a:spcPct val="100000"/>
              </a:lnSpc>
              <a:spcBef>
                <a:spcPct val="0"/>
              </a:spcBef>
              <a:spcAft>
                <a:spcPts val="0"/>
              </a:spcAft>
              <a:buClrTx/>
              <a:buSzTx/>
              <a:buFontTx/>
              <a:buNone/>
              <a:tabLst/>
              <a:defRPr/>
            </a:pPr>
            <a:endParaRPr kumimoji="1" lang="en-US" altLang="ja-JP" sz="1259"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25561" rtl="0" eaLnBrk="1" fontAlgn="auto" latinLnBrk="0" hangingPunct="1">
              <a:lnSpc>
                <a:spcPct val="100000"/>
              </a:lnSpc>
              <a:spcBef>
                <a:spcPct val="0"/>
              </a:spcBef>
              <a:spcAft>
                <a:spcPts val="0"/>
              </a:spcAft>
              <a:buClrTx/>
              <a:buSzTx/>
              <a:buFontTx/>
              <a:buNone/>
              <a:tabLst/>
              <a:defRPr/>
            </a:pPr>
            <a:endParaRPr kumimoji="1" lang="en-US" altLang="ja-JP" sz="1259"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 name="テキスト ボックス 8">
            <a:extLst>
              <a:ext uri="{FF2B5EF4-FFF2-40B4-BE49-F238E27FC236}">
                <a16:creationId xmlns:a16="http://schemas.microsoft.com/office/drawing/2014/main" id="{5A51DF23-2E49-3140-AA5E-AF4CB4936220}"/>
              </a:ext>
            </a:extLst>
          </p:cNvPr>
          <p:cNvSpPr txBox="1"/>
          <p:nvPr/>
        </p:nvSpPr>
        <p:spPr>
          <a:xfrm>
            <a:off x="1255563" y="1225061"/>
            <a:ext cx="5889962" cy="1193532"/>
          </a:xfrm>
          <a:prstGeom prst="rect">
            <a:avLst/>
          </a:prstGeom>
          <a:noFill/>
        </p:spPr>
        <p:txBody>
          <a:bodyPr wrap="square" rtlCol="0">
            <a:spAutoFit/>
          </a:bodyPr>
          <a:lstStyle/>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■申請完了の旨の画面が出れば、正常に受付できています。受付完了時にメールは届きません。</a:t>
            </a: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■お申し込みいただいた個人情報は、本セミナーの運営にのみ利用させていただきます。</a:t>
            </a: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■手話通訳が必要な場合や車椅子で参加される場合等は、事前にお申し出ください。</a:t>
            </a: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■インターネットによる申し込みが難しい場合は、下記「参加申込書」に記入のうえ、</a:t>
            </a: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FAX</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または</a:t>
            </a:r>
            <a:r>
              <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E-mail</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でお申し込みください。</a:t>
            </a:r>
          </a:p>
          <a:p>
            <a:pPr marL="0" marR="0" lvl="0" indent="0" algn="l" defTabSz="925561" rtl="0" eaLnBrk="1" fontAlgn="auto" latinLnBrk="0" hangingPunct="1">
              <a:lnSpc>
                <a:spcPct val="100000"/>
              </a:lnSpc>
              <a:spcBef>
                <a:spcPts val="0"/>
              </a:spcBef>
              <a:spcAft>
                <a:spcPts val="0"/>
              </a:spcAft>
              <a:buClrTx/>
              <a:buSzTx/>
              <a:buFontTx/>
              <a:buNone/>
              <a:tabLst/>
              <a:defRPr/>
            </a:pPr>
            <a:endParaRPr kumimoji="0" lang="ja-JP" altLang="en-US" sz="1656"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nvGrpSpPr>
          <p:cNvPr id="10" name="グループ化 9">
            <a:extLst>
              <a:ext uri="{FF2B5EF4-FFF2-40B4-BE49-F238E27FC236}">
                <a16:creationId xmlns:a16="http://schemas.microsoft.com/office/drawing/2014/main" id="{817A4BC7-D7BD-42E4-12F6-F341B74CBB52}"/>
              </a:ext>
            </a:extLst>
          </p:cNvPr>
          <p:cNvGrpSpPr>
            <a:grpSpLocks/>
          </p:cNvGrpSpPr>
          <p:nvPr/>
        </p:nvGrpSpPr>
        <p:grpSpPr bwMode="auto">
          <a:xfrm>
            <a:off x="4162856" y="2039504"/>
            <a:ext cx="2574687" cy="260670"/>
            <a:chOff x="1425921" y="7779450"/>
            <a:chExt cx="2673837" cy="216924"/>
          </a:xfrm>
        </p:grpSpPr>
        <p:sp>
          <p:nvSpPr>
            <p:cNvPr id="11" name="正方形/長方形 10">
              <a:extLst>
                <a:ext uri="{FF2B5EF4-FFF2-40B4-BE49-F238E27FC236}">
                  <a16:creationId xmlns:a16="http://schemas.microsoft.com/office/drawing/2014/main" id="{EC0F5238-780F-6B9B-2B4C-1697D54B0D0F}"/>
                </a:ext>
              </a:extLst>
            </p:cNvPr>
            <p:cNvSpPr/>
            <p:nvPr/>
          </p:nvSpPr>
          <p:spPr>
            <a:xfrm>
              <a:off x="1425921" y="7779450"/>
              <a:ext cx="2177597" cy="216924"/>
            </a:xfrm>
            <a:prstGeom prst="rect">
              <a:avLst/>
            </a:prstGeom>
            <a:solidFill>
              <a:sysClr val="window" lastClr="FFFFFF"/>
            </a:solidFill>
            <a:ln w="12700" cap="flat" cmpd="sng" algn="ctr">
              <a:solidFill>
                <a:sysClr val="windowText" lastClr="000000"/>
              </a:solidFill>
              <a:prstDash val="solid"/>
              <a:miter lim="800000"/>
            </a:ln>
            <a:effectLst/>
          </p:spPr>
          <p:txBody>
            <a:bodyPr anchor="ctr"/>
            <a:lstStyle/>
            <a:p>
              <a:pPr marL="0" marR="0" lvl="0" indent="0" algn="ctr" defTabSz="411287" rtl="0" eaLnBrk="1" fontAlgn="auto" latinLnBrk="0" hangingPunct="1">
                <a:lnSpc>
                  <a:spcPct val="100000"/>
                </a:lnSpc>
                <a:spcBef>
                  <a:spcPts val="0"/>
                </a:spcBef>
                <a:spcAft>
                  <a:spcPts val="0"/>
                </a:spcAft>
                <a:buClrTx/>
                <a:buSzTx/>
                <a:buFontTx/>
                <a:buNone/>
                <a:tabLst/>
                <a:defRPr/>
              </a:pPr>
              <a:r>
                <a:rPr kumimoji="0" lang="ja-JP" altLang="en-US" sz="108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大阪府　</a:t>
              </a:r>
              <a:r>
                <a:rPr kumimoji="0" lang="ja-JP" altLang="en-US" sz="1080" b="0" i="0" u="none" strike="noStrike" kern="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rPr>
                <a:t>障がい</a:t>
              </a:r>
              <a:r>
                <a:rPr kumimoji="0" lang="ja-JP" altLang="en-US" sz="108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者雇用セミナー</a:t>
              </a:r>
            </a:p>
          </p:txBody>
        </p:sp>
        <p:sp>
          <p:nvSpPr>
            <p:cNvPr id="12" name="正方形/長方形 11">
              <a:extLst>
                <a:ext uri="{FF2B5EF4-FFF2-40B4-BE49-F238E27FC236}">
                  <a16:creationId xmlns:a16="http://schemas.microsoft.com/office/drawing/2014/main" id="{05284151-AEAE-0FAE-EC5B-A1EB570CC7AD}"/>
                </a:ext>
              </a:extLst>
            </p:cNvPr>
            <p:cNvSpPr/>
            <p:nvPr/>
          </p:nvSpPr>
          <p:spPr>
            <a:xfrm>
              <a:off x="3597236" y="7779450"/>
              <a:ext cx="502522" cy="216924"/>
            </a:xfrm>
            <a:prstGeom prst="rect">
              <a:avLst/>
            </a:prstGeom>
            <a:solidFill>
              <a:srgbClr val="5B9BD5"/>
            </a:solidFill>
            <a:ln w="12700" cap="flat" cmpd="sng" algn="ctr">
              <a:solidFill>
                <a:sysClr val="windowText" lastClr="000000"/>
              </a:solidFill>
              <a:prstDash val="solid"/>
              <a:miter lim="800000"/>
            </a:ln>
            <a:effectLst/>
          </p:spPr>
          <p:txBody>
            <a:bodyPr anchor="ctr"/>
            <a:lstStyle/>
            <a:p>
              <a:pPr marL="0" marR="0" lvl="0" indent="0" algn="ctr" defTabSz="411287" rtl="0" eaLnBrk="1" fontAlgn="auto" latinLnBrk="0" hangingPunct="1">
                <a:lnSpc>
                  <a:spcPct val="100000"/>
                </a:lnSpc>
                <a:spcBef>
                  <a:spcPts val="0"/>
                </a:spcBef>
                <a:spcAft>
                  <a:spcPts val="0"/>
                </a:spcAft>
                <a:buClrTx/>
                <a:buSzTx/>
                <a:buFontTx/>
                <a:buNone/>
                <a:tabLst/>
                <a:defRPr/>
              </a:pPr>
              <a:r>
                <a:rPr kumimoji="0" lang="ja-JP" altLang="en-US" sz="108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rPr>
                <a:t>検索</a:t>
              </a:r>
            </a:p>
          </p:txBody>
        </p:sp>
      </p:grpSp>
      <p:pic>
        <p:nvPicPr>
          <p:cNvPr id="13" name="グラフィックス 50" descr="カーソル">
            <a:extLst>
              <a:ext uri="{FF2B5EF4-FFF2-40B4-BE49-F238E27FC236}">
                <a16:creationId xmlns:a16="http://schemas.microsoft.com/office/drawing/2014/main" id="{DF8BA7AB-0D05-0ECD-454F-BA1FD8AE62A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04635" y="2111693"/>
            <a:ext cx="343178" cy="343178"/>
          </a:xfrm>
          <a:prstGeom prst="rect">
            <a:avLst/>
          </a:prstGeom>
        </p:spPr>
      </p:pic>
      <p:sp>
        <p:nvSpPr>
          <p:cNvPr id="19" name="AutoShape 3">
            <a:extLst>
              <a:ext uri="{FF2B5EF4-FFF2-40B4-BE49-F238E27FC236}">
                <a16:creationId xmlns:a16="http://schemas.microsoft.com/office/drawing/2014/main" id="{CBDF7E7A-4992-1AC9-A215-240055793EB0}"/>
              </a:ext>
            </a:extLst>
          </p:cNvPr>
          <p:cNvSpPr>
            <a:spLocks noChangeArrowheads="1"/>
          </p:cNvSpPr>
          <p:nvPr/>
        </p:nvSpPr>
        <p:spPr bwMode="auto">
          <a:xfrm>
            <a:off x="997673" y="2723611"/>
            <a:ext cx="5413935" cy="350748"/>
          </a:xfrm>
          <a:prstGeom prst="roundRect">
            <a:avLst>
              <a:gd name="adj" fmla="val 34712"/>
            </a:avLst>
          </a:prstGeom>
          <a:solidFill>
            <a:srgbClr val="33CC33"/>
          </a:solidFill>
          <a:ln>
            <a:solidFill>
              <a:schemeClr val="accent2"/>
            </a:solidFill>
          </a:ln>
        </p:spPr>
        <p:style>
          <a:lnRef idx="1">
            <a:schemeClr val="accent6"/>
          </a:lnRef>
          <a:fillRef idx="2">
            <a:schemeClr val="accent6"/>
          </a:fillRef>
          <a:effectRef idx="1">
            <a:schemeClr val="accent6"/>
          </a:effectRef>
          <a:fontRef idx="minor">
            <a:schemeClr val="dk1"/>
          </a:fontRef>
        </p:style>
        <p:txBody>
          <a:bodyPr lIns="180000" tIns="72000" rIns="180000" bIns="72000" anchor="t"/>
          <a:lstStyle/>
          <a:p>
            <a:pPr marL="0" marR="0" lvl="0" indent="0" algn="ctr" defTabSz="925561" rtl="0" eaLnBrk="1" fontAlgn="auto" latinLnBrk="0" hangingPunct="1">
              <a:lnSpc>
                <a:spcPct val="80000"/>
              </a:lnSpc>
              <a:spcBef>
                <a:spcPct val="20000"/>
              </a:spcBef>
              <a:spcAft>
                <a:spcPts val="0"/>
              </a:spcAft>
              <a:buClrTx/>
              <a:buSzTx/>
              <a:buFontTx/>
              <a:buNone/>
              <a:tabLst/>
              <a:defRPr/>
            </a:pPr>
            <a:r>
              <a:rPr kumimoji="0" lang="ja-JP" altLang="en-US" sz="16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大阪府立たまがわ高等支援学校のご紹介</a:t>
            </a:r>
          </a:p>
        </p:txBody>
      </p:sp>
      <p:pic>
        <p:nvPicPr>
          <p:cNvPr id="8" name="図 7">
            <a:extLst>
              <a:ext uri="{FF2B5EF4-FFF2-40B4-BE49-F238E27FC236}">
                <a16:creationId xmlns:a16="http://schemas.microsoft.com/office/drawing/2014/main" id="{C30D32F2-CAFB-646F-47C9-EACDC9872188}"/>
              </a:ext>
            </a:extLst>
          </p:cNvPr>
          <p:cNvPicPr>
            <a:picLocks noChangeAspect="1"/>
          </p:cNvPicPr>
          <p:nvPr/>
        </p:nvPicPr>
        <p:blipFill rotWithShape="1">
          <a:blip r:embed="rId5"/>
          <a:srcRect r="89672" b="-5952"/>
          <a:stretch/>
        </p:blipFill>
        <p:spPr>
          <a:xfrm>
            <a:off x="569617" y="2719774"/>
            <a:ext cx="393498" cy="373403"/>
          </a:xfrm>
          <a:prstGeom prst="rect">
            <a:avLst/>
          </a:prstGeom>
        </p:spPr>
      </p:pic>
      <p:pic>
        <p:nvPicPr>
          <p:cNvPr id="37" name="図 36">
            <a:extLst>
              <a:ext uri="{FF2B5EF4-FFF2-40B4-BE49-F238E27FC236}">
                <a16:creationId xmlns:a16="http://schemas.microsoft.com/office/drawing/2014/main" id="{1771DC71-7FD9-1BF7-6523-5BDE1B2994D1}"/>
              </a:ext>
            </a:extLst>
          </p:cNvPr>
          <p:cNvPicPr>
            <a:picLocks noChangeAspect="1"/>
          </p:cNvPicPr>
          <p:nvPr/>
        </p:nvPicPr>
        <p:blipFill>
          <a:blip r:embed="rId6"/>
          <a:stretch>
            <a:fillRect/>
          </a:stretch>
        </p:blipFill>
        <p:spPr>
          <a:xfrm>
            <a:off x="5817007" y="3532397"/>
            <a:ext cx="638897" cy="635308"/>
          </a:xfrm>
          <a:prstGeom prst="rect">
            <a:avLst/>
          </a:prstGeom>
        </p:spPr>
      </p:pic>
      <p:pic>
        <p:nvPicPr>
          <p:cNvPr id="39" name="図 38">
            <a:extLst>
              <a:ext uri="{FF2B5EF4-FFF2-40B4-BE49-F238E27FC236}">
                <a16:creationId xmlns:a16="http://schemas.microsoft.com/office/drawing/2014/main" id="{86B3398C-CF76-F350-12A0-64638B4F8221}"/>
              </a:ext>
            </a:extLst>
          </p:cNvPr>
          <p:cNvPicPr>
            <a:picLocks noChangeAspect="1"/>
          </p:cNvPicPr>
          <p:nvPr/>
        </p:nvPicPr>
        <p:blipFill>
          <a:blip r:embed="rId7"/>
          <a:stretch>
            <a:fillRect/>
          </a:stretch>
        </p:blipFill>
        <p:spPr>
          <a:xfrm>
            <a:off x="378885" y="6411699"/>
            <a:ext cx="1572621" cy="1068732"/>
          </a:xfrm>
          <a:prstGeom prst="rect">
            <a:avLst/>
          </a:prstGeom>
        </p:spPr>
      </p:pic>
      <p:pic>
        <p:nvPicPr>
          <p:cNvPr id="41" name="図 40">
            <a:extLst>
              <a:ext uri="{FF2B5EF4-FFF2-40B4-BE49-F238E27FC236}">
                <a16:creationId xmlns:a16="http://schemas.microsoft.com/office/drawing/2014/main" id="{B74510E4-26AE-2B8B-20D7-4EE1B5367297}"/>
              </a:ext>
            </a:extLst>
          </p:cNvPr>
          <p:cNvPicPr>
            <a:picLocks noChangeAspect="1"/>
          </p:cNvPicPr>
          <p:nvPr/>
        </p:nvPicPr>
        <p:blipFill>
          <a:blip r:embed="rId8"/>
          <a:srcRect t="2218" r="4180"/>
          <a:stretch/>
        </p:blipFill>
        <p:spPr>
          <a:xfrm>
            <a:off x="1965668" y="6411699"/>
            <a:ext cx="1546761" cy="1068732"/>
          </a:xfrm>
          <a:prstGeom prst="rect">
            <a:avLst/>
          </a:prstGeom>
        </p:spPr>
      </p:pic>
      <p:pic>
        <p:nvPicPr>
          <p:cNvPr id="43" name="図 42">
            <a:extLst>
              <a:ext uri="{FF2B5EF4-FFF2-40B4-BE49-F238E27FC236}">
                <a16:creationId xmlns:a16="http://schemas.microsoft.com/office/drawing/2014/main" id="{60C1AFC0-7636-6C52-8998-5701C697745A}"/>
              </a:ext>
            </a:extLst>
          </p:cNvPr>
          <p:cNvPicPr>
            <a:picLocks noChangeAspect="1"/>
          </p:cNvPicPr>
          <p:nvPr/>
        </p:nvPicPr>
        <p:blipFill>
          <a:blip r:embed="rId9"/>
          <a:srcRect t="4128" r="14347"/>
          <a:stretch/>
        </p:blipFill>
        <p:spPr>
          <a:xfrm>
            <a:off x="3546388" y="6411699"/>
            <a:ext cx="1673683" cy="1068732"/>
          </a:xfrm>
          <a:prstGeom prst="rect">
            <a:avLst/>
          </a:prstGeom>
        </p:spPr>
      </p:pic>
      <p:pic>
        <p:nvPicPr>
          <p:cNvPr id="47" name="図 46">
            <a:extLst>
              <a:ext uri="{FF2B5EF4-FFF2-40B4-BE49-F238E27FC236}">
                <a16:creationId xmlns:a16="http://schemas.microsoft.com/office/drawing/2014/main" id="{02C51CAF-C705-340B-BFD3-2F1A4D847BA1}"/>
              </a:ext>
            </a:extLst>
          </p:cNvPr>
          <p:cNvPicPr>
            <a:picLocks noChangeAspect="1"/>
          </p:cNvPicPr>
          <p:nvPr/>
        </p:nvPicPr>
        <p:blipFill>
          <a:blip r:embed="rId10"/>
          <a:srcRect l="5352" t="2773" r="2073"/>
          <a:stretch/>
        </p:blipFill>
        <p:spPr>
          <a:xfrm>
            <a:off x="5245153" y="6411699"/>
            <a:ext cx="1610788" cy="1068732"/>
          </a:xfrm>
          <a:prstGeom prst="rect">
            <a:avLst/>
          </a:prstGeom>
        </p:spPr>
      </p:pic>
      <p:sp>
        <p:nvSpPr>
          <p:cNvPr id="48" name="Rectangle 356">
            <a:extLst>
              <a:ext uri="{FF2B5EF4-FFF2-40B4-BE49-F238E27FC236}">
                <a16:creationId xmlns:a16="http://schemas.microsoft.com/office/drawing/2014/main" id="{904E6156-D5F6-9090-8014-25E6FA16F29B}"/>
              </a:ext>
            </a:extLst>
          </p:cNvPr>
          <p:cNvSpPr>
            <a:spLocks noChangeArrowheads="1"/>
          </p:cNvSpPr>
          <p:nvPr/>
        </p:nvSpPr>
        <p:spPr bwMode="auto">
          <a:xfrm>
            <a:off x="5648685" y="4111764"/>
            <a:ext cx="1235984" cy="51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たまがわ高等支援学校</a:t>
            </a:r>
            <a:endParaRPr kumimoji="1" lang="en-US" altLang="ja-JP"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広報係のたまちゃん。</a:t>
            </a:r>
            <a:endParaRPr kumimoji="1" lang="en-US" altLang="ja-JP"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葉っぱの妖精。</a:t>
            </a:r>
            <a:endParaRPr kumimoji="1" lang="en-US" altLang="ja-JP"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F5894E81-DD48-452E-878E-D3C1A5739672}"/>
              </a:ext>
            </a:extLst>
          </p:cNvPr>
          <p:cNvPicPr>
            <a:picLocks noChangeAspect="1"/>
          </p:cNvPicPr>
          <p:nvPr/>
        </p:nvPicPr>
        <p:blipFill>
          <a:blip r:embed="rId11"/>
          <a:stretch>
            <a:fillRect/>
          </a:stretch>
        </p:blipFill>
        <p:spPr>
          <a:xfrm>
            <a:off x="385460" y="1509661"/>
            <a:ext cx="720000" cy="720000"/>
          </a:xfrm>
          <a:prstGeom prst="rect">
            <a:avLst/>
          </a:prstGeom>
        </p:spPr>
      </p:pic>
    </p:spTree>
    <p:extLst>
      <p:ext uri="{BB962C8B-B14F-4D97-AF65-F5344CB8AC3E}">
        <p14:creationId xmlns:p14="http://schemas.microsoft.com/office/powerpoint/2010/main" val="1152868734"/>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レトロスペクト">
  <a:themeElements>
    <a:clrScheme name="緑">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TM02892315[[fn=ウィスプ]]</Template>
  <TotalTime>897</TotalTime>
  <Words>1066</Words>
  <Application>Microsoft Office PowerPoint</Application>
  <PresentationFormat>ユーザー設定</PresentationFormat>
  <Paragraphs>93</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2</vt:i4>
      </vt:variant>
    </vt:vector>
  </HeadingPairs>
  <TitlesOfParts>
    <vt:vector size="12" baseType="lpstr">
      <vt:lpstr>HG丸ｺﾞｼｯｸM-PRO</vt:lpstr>
      <vt:lpstr>HG明朝E</vt:lpstr>
      <vt:lpstr>Meiryo UI</vt:lpstr>
      <vt:lpstr>ＭＳ Ｐ明朝</vt:lpstr>
      <vt:lpstr>UD デジタル 教科書体 NP-B</vt:lpstr>
      <vt:lpstr>Calibri</vt:lpstr>
      <vt:lpstr>Calibri Light</vt:lpstr>
      <vt:lpstr>Wingdings 2</vt:lpstr>
      <vt:lpstr>HDOfficeLightV0</vt:lpstr>
      <vt:lpstr>レトロスペクト</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八幡　明日香</dc:creator>
  <cp:lastModifiedBy>八幡　明日香</cp:lastModifiedBy>
  <cp:revision>134</cp:revision>
  <cp:lastPrinted>2025-04-12T00:38:52Z</cp:lastPrinted>
  <dcterms:created xsi:type="dcterms:W3CDTF">2021-10-19T07:53:43Z</dcterms:created>
  <dcterms:modified xsi:type="dcterms:W3CDTF">2025-04-18T05:25:00Z</dcterms:modified>
</cp:coreProperties>
</file>