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816" r:id="rId2"/>
  </p:sldMasterIdLst>
  <p:sldIdLst>
    <p:sldId id="258" r:id="rId3"/>
    <p:sldId id="259" r:id="rId4"/>
  </p:sldIdLst>
  <p:sldSz cx="7199313" cy="10260013"/>
  <p:notesSz cx="6807200" cy="9939338"/>
  <p:defaultTextStyle>
    <a:defPPr>
      <a:defRPr lang="en-US"/>
    </a:defPPr>
    <a:lvl1pPr marL="0" algn="l" defTabSz="925561" rtl="0" eaLnBrk="1" latinLnBrk="0" hangingPunct="1">
      <a:defRPr sz="1822" kern="1200">
        <a:solidFill>
          <a:schemeClr val="tx1"/>
        </a:solidFill>
        <a:latin typeface="+mn-lt"/>
        <a:ea typeface="+mn-ea"/>
        <a:cs typeface="+mn-cs"/>
      </a:defRPr>
    </a:lvl1pPr>
    <a:lvl2pPr marL="462780" algn="l" defTabSz="925561" rtl="0" eaLnBrk="1" latinLnBrk="0" hangingPunct="1">
      <a:defRPr sz="1822" kern="1200">
        <a:solidFill>
          <a:schemeClr val="tx1"/>
        </a:solidFill>
        <a:latin typeface="+mn-lt"/>
        <a:ea typeface="+mn-ea"/>
        <a:cs typeface="+mn-cs"/>
      </a:defRPr>
    </a:lvl2pPr>
    <a:lvl3pPr marL="925561" algn="l" defTabSz="925561" rtl="0" eaLnBrk="1" latinLnBrk="0" hangingPunct="1">
      <a:defRPr sz="1822" kern="1200">
        <a:solidFill>
          <a:schemeClr val="tx1"/>
        </a:solidFill>
        <a:latin typeface="+mn-lt"/>
        <a:ea typeface="+mn-ea"/>
        <a:cs typeface="+mn-cs"/>
      </a:defRPr>
    </a:lvl3pPr>
    <a:lvl4pPr marL="1388340" algn="l" defTabSz="925561" rtl="0" eaLnBrk="1" latinLnBrk="0" hangingPunct="1">
      <a:defRPr sz="1822" kern="1200">
        <a:solidFill>
          <a:schemeClr val="tx1"/>
        </a:solidFill>
        <a:latin typeface="+mn-lt"/>
        <a:ea typeface="+mn-ea"/>
        <a:cs typeface="+mn-cs"/>
      </a:defRPr>
    </a:lvl4pPr>
    <a:lvl5pPr marL="1851120" algn="l" defTabSz="925561" rtl="0" eaLnBrk="1" latinLnBrk="0" hangingPunct="1">
      <a:defRPr sz="1822" kern="1200">
        <a:solidFill>
          <a:schemeClr val="tx1"/>
        </a:solidFill>
        <a:latin typeface="+mn-lt"/>
        <a:ea typeface="+mn-ea"/>
        <a:cs typeface="+mn-cs"/>
      </a:defRPr>
    </a:lvl5pPr>
    <a:lvl6pPr marL="2313901" algn="l" defTabSz="925561" rtl="0" eaLnBrk="1" latinLnBrk="0" hangingPunct="1">
      <a:defRPr sz="1822" kern="1200">
        <a:solidFill>
          <a:schemeClr val="tx1"/>
        </a:solidFill>
        <a:latin typeface="+mn-lt"/>
        <a:ea typeface="+mn-ea"/>
        <a:cs typeface="+mn-cs"/>
      </a:defRPr>
    </a:lvl6pPr>
    <a:lvl7pPr marL="2776682" algn="l" defTabSz="925561" rtl="0" eaLnBrk="1" latinLnBrk="0" hangingPunct="1">
      <a:defRPr sz="1822" kern="1200">
        <a:solidFill>
          <a:schemeClr val="tx1"/>
        </a:solidFill>
        <a:latin typeface="+mn-lt"/>
        <a:ea typeface="+mn-ea"/>
        <a:cs typeface="+mn-cs"/>
      </a:defRPr>
    </a:lvl7pPr>
    <a:lvl8pPr marL="3239461" algn="l" defTabSz="925561" rtl="0" eaLnBrk="1" latinLnBrk="0" hangingPunct="1">
      <a:defRPr sz="1822" kern="1200">
        <a:solidFill>
          <a:schemeClr val="tx1"/>
        </a:solidFill>
        <a:latin typeface="+mn-lt"/>
        <a:ea typeface="+mn-ea"/>
        <a:cs typeface="+mn-cs"/>
      </a:defRPr>
    </a:lvl8pPr>
    <a:lvl9pPr marL="3702241" algn="l" defTabSz="925561" rtl="0" eaLnBrk="1" latinLnBrk="0" hangingPunct="1">
      <a:defRPr sz="182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川上　瑠莉" initials="川上　瑠莉" lastIdx="2" clrIdx="0">
    <p:extLst>
      <p:ext uri="{19B8F6BF-5375-455C-9EA6-DF929625EA0E}">
        <p15:presenceInfo xmlns:p15="http://schemas.microsoft.com/office/powerpoint/2012/main" userId="S-1-5-21-161959346-1900351369-444732941-166696" providerId="AD"/>
      </p:ext>
    </p:extLst>
  </p:cmAuthor>
  <p:cmAuthor id="2" name="川田　桃子" initials="川田　桃子" lastIdx="1" clrIdx="1">
    <p:extLst>
      <p:ext uri="{19B8F6BF-5375-455C-9EA6-DF929625EA0E}">
        <p15:presenceInfo xmlns:p15="http://schemas.microsoft.com/office/powerpoint/2012/main" userId="S-1-5-21-161959346-1900351369-444732941-2143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EAFFD5"/>
    <a:srgbClr val="CCFF99"/>
    <a:srgbClr val="FFE1E1"/>
    <a:srgbClr val="FFCC99"/>
    <a:srgbClr val="CCFFCC"/>
    <a:srgbClr val="CCFFFF"/>
    <a:srgbClr val="FFAFAF"/>
    <a:srgbClr val="FFCCCC"/>
    <a:srgbClr val="0E58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3" autoAdjust="0"/>
    <p:restoredTop sz="94660"/>
  </p:normalViewPr>
  <p:slideViewPr>
    <p:cSldViewPr snapToGrid="0">
      <p:cViewPr varScale="1">
        <p:scale>
          <a:sx n="65" d="100"/>
          <a:sy n="65" d="100"/>
        </p:scale>
        <p:origin x="21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99916" y="1682372"/>
            <a:ext cx="5399485" cy="3572005"/>
          </a:xfrm>
        </p:spPr>
        <p:txBody>
          <a:bodyPr anchor="b">
            <a:normAutofit/>
          </a:bodyPr>
          <a:lstStyle>
            <a:lvl1pPr algn="ctr">
              <a:defRPr sz="3160"/>
            </a:lvl1pPr>
          </a:lstStyle>
          <a:p>
            <a:r>
              <a:rPr lang="ja-JP" altLang="en-US"/>
              <a:t>マスター タイトルの書式設定</a:t>
            </a:r>
            <a:endParaRPr lang="en-US" dirty="0"/>
          </a:p>
        </p:txBody>
      </p:sp>
      <p:sp>
        <p:nvSpPr>
          <p:cNvPr id="3" name="Subtitle 2"/>
          <p:cNvSpPr>
            <a:spLocks noGrp="1"/>
          </p:cNvSpPr>
          <p:nvPr>
            <p:ph type="subTitle" idx="1"/>
          </p:nvPr>
        </p:nvSpPr>
        <p:spPr>
          <a:xfrm>
            <a:off x="899916" y="5388885"/>
            <a:ext cx="5399485" cy="2477127"/>
          </a:xfrm>
        </p:spPr>
        <p:txBody>
          <a:bodyPr>
            <a:normAutofit/>
          </a:bodyPr>
          <a:lstStyle>
            <a:lvl1pPr marL="0" indent="0" algn="ctr">
              <a:buNone/>
              <a:defRPr sz="1264">
                <a:solidFill>
                  <a:schemeClr val="tx1">
                    <a:lumMod val="75000"/>
                    <a:lumOff val="25000"/>
                  </a:schemeClr>
                </a:solidFill>
              </a:defRPr>
            </a:lvl1pPr>
            <a:lvl2pPr marL="240815" indent="0" algn="ctr">
              <a:buNone/>
              <a:defRPr sz="1474"/>
            </a:lvl2pPr>
            <a:lvl3pPr marL="481628" indent="0" algn="ctr">
              <a:buNone/>
              <a:defRPr sz="1264"/>
            </a:lvl3pPr>
            <a:lvl4pPr marL="722442" indent="0" algn="ctr">
              <a:buNone/>
              <a:defRPr sz="1054"/>
            </a:lvl4pPr>
            <a:lvl5pPr marL="963255" indent="0" algn="ctr">
              <a:buNone/>
              <a:defRPr sz="1054"/>
            </a:lvl5pPr>
            <a:lvl6pPr marL="1204071" indent="0" algn="ctr">
              <a:buNone/>
              <a:defRPr sz="1054"/>
            </a:lvl6pPr>
            <a:lvl7pPr marL="1444885" indent="0" algn="ctr">
              <a:buNone/>
              <a:defRPr sz="1054"/>
            </a:lvl7pPr>
            <a:lvl8pPr marL="1685698" indent="0" algn="ctr">
              <a:buNone/>
              <a:defRPr sz="1054"/>
            </a:lvl8pPr>
            <a:lvl9pPr marL="1926513" indent="0" algn="ctr">
              <a:buNone/>
              <a:defRPr sz="105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05654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422611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8" y="539125"/>
            <a:ext cx="1552352" cy="869488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94953" y="539126"/>
            <a:ext cx="4567064" cy="86948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626367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47938" y="1135441"/>
            <a:ext cx="5939433" cy="5335207"/>
          </a:xfrm>
        </p:spPr>
        <p:txBody>
          <a:bodyPr anchor="b">
            <a:normAutofit/>
          </a:bodyPr>
          <a:lstStyle>
            <a:lvl1pPr algn="l">
              <a:lnSpc>
                <a:spcPct val="85000"/>
              </a:lnSpc>
              <a:defRPr sz="6298" spc="-39"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649574" y="6665898"/>
            <a:ext cx="5939433" cy="1710002"/>
          </a:xfrm>
        </p:spPr>
        <p:txBody>
          <a:bodyPr lIns="91440" rIns="91440">
            <a:normAutofit/>
          </a:bodyPr>
          <a:lstStyle>
            <a:lvl1pPr marL="0" indent="0" algn="l">
              <a:buNone/>
              <a:defRPr sz="1890" cap="all" spc="157" baseline="0">
                <a:solidFill>
                  <a:schemeClr val="tx2"/>
                </a:solidFill>
                <a:latin typeface="+mj-lt"/>
              </a:defRPr>
            </a:lvl1pPr>
            <a:lvl2pPr marL="359954" indent="0" algn="ctr">
              <a:buNone/>
              <a:defRPr sz="1890"/>
            </a:lvl2pPr>
            <a:lvl3pPr marL="719907" indent="0" algn="ctr">
              <a:buNone/>
              <a:defRPr sz="1890"/>
            </a:lvl3pPr>
            <a:lvl4pPr marL="1079861" indent="0" algn="ctr">
              <a:buNone/>
              <a:defRPr sz="1575"/>
            </a:lvl4pPr>
            <a:lvl5pPr marL="1439814" indent="0" algn="ctr">
              <a:buNone/>
              <a:defRPr sz="1575"/>
            </a:lvl5pPr>
            <a:lvl6pPr marL="1799768" indent="0" algn="ctr">
              <a:buNone/>
              <a:defRPr sz="1575"/>
            </a:lvl6pPr>
            <a:lvl7pPr marL="2159721" indent="0" algn="ctr">
              <a:buNone/>
              <a:defRPr sz="1575"/>
            </a:lvl7pPr>
            <a:lvl8pPr marL="2519675" indent="0" algn="ctr">
              <a:buNone/>
              <a:defRPr sz="1575"/>
            </a:lvl8pPr>
            <a:lvl9pPr marL="2879628" indent="0" algn="ctr">
              <a:buNone/>
              <a:defRPr sz="157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cxnSp>
        <p:nvCxnSpPr>
          <p:cNvPr id="9" name="Straight Connector 8"/>
          <p:cNvCxnSpPr/>
          <p:nvPr/>
        </p:nvCxnSpPr>
        <p:spPr>
          <a:xfrm>
            <a:off x="713116" y="6498008"/>
            <a:ext cx="583144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8106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976808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7938" y="1135441"/>
            <a:ext cx="5939433" cy="5335207"/>
          </a:xfrm>
        </p:spPr>
        <p:txBody>
          <a:bodyPr anchor="b" anchorCtr="0">
            <a:normAutofit/>
          </a:bodyPr>
          <a:lstStyle>
            <a:lvl1pPr>
              <a:lnSpc>
                <a:spcPct val="85000"/>
              </a:lnSpc>
              <a:defRPr sz="6298"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6662169"/>
            <a:ext cx="5939433" cy="1710002"/>
          </a:xfrm>
        </p:spPr>
        <p:txBody>
          <a:bodyPr lIns="91440" rIns="91440" anchor="t" anchorCtr="0">
            <a:normAutofit/>
          </a:bodyPr>
          <a:lstStyle>
            <a:lvl1pPr marL="0" indent="0">
              <a:buNone/>
              <a:defRPr sz="1890" cap="all" spc="157" baseline="0">
                <a:solidFill>
                  <a:schemeClr val="tx2"/>
                </a:solidFill>
                <a:latin typeface="+mj-lt"/>
              </a:defRPr>
            </a:lvl1pPr>
            <a:lvl2pPr marL="359954" indent="0">
              <a:buNone/>
              <a:defRPr sz="1417">
                <a:solidFill>
                  <a:schemeClr val="tx1">
                    <a:tint val="75000"/>
                  </a:schemeClr>
                </a:solidFill>
              </a:defRPr>
            </a:lvl2pPr>
            <a:lvl3pPr marL="719907" indent="0">
              <a:buNone/>
              <a:defRPr sz="1260">
                <a:solidFill>
                  <a:schemeClr val="tx1">
                    <a:tint val="75000"/>
                  </a:schemeClr>
                </a:solidFill>
              </a:defRPr>
            </a:lvl3pPr>
            <a:lvl4pPr marL="1079861" indent="0">
              <a:buNone/>
              <a:defRPr sz="1102">
                <a:solidFill>
                  <a:schemeClr val="tx1">
                    <a:tint val="75000"/>
                  </a:schemeClr>
                </a:solidFill>
              </a:defRPr>
            </a:lvl4pPr>
            <a:lvl5pPr marL="1439814" indent="0">
              <a:buNone/>
              <a:defRPr sz="1102">
                <a:solidFill>
                  <a:schemeClr val="tx1">
                    <a:tint val="75000"/>
                  </a:schemeClr>
                </a:solidFill>
              </a:defRPr>
            </a:lvl5pPr>
            <a:lvl6pPr marL="1799768" indent="0">
              <a:buNone/>
              <a:defRPr sz="1102">
                <a:solidFill>
                  <a:schemeClr val="tx1">
                    <a:tint val="75000"/>
                  </a:schemeClr>
                </a:solidFill>
              </a:defRPr>
            </a:lvl6pPr>
            <a:lvl7pPr marL="2159721" indent="0">
              <a:buNone/>
              <a:defRPr sz="1102">
                <a:solidFill>
                  <a:schemeClr val="tx1">
                    <a:tint val="75000"/>
                  </a:schemeClr>
                </a:solidFill>
              </a:defRPr>
            </a:lvl7pPr>
            <a:lvl8pPr marL="2519675" indent="0">
              <a:buNone/>
              <a:defRPr sz="1102">
                <a:solidFill>
                  <a:schemeClr val="tx1">
                    <a:tint val="75000"/>
                  </a:schemeClr>
                </a:solidFill>
              </a:defRPr>
            </a:lvl8pPr>
            <a:lvl9pPr marL="2879628" indent="0">
              <a:buNone/>
              <a:defRPr sz="110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cxnSp>
        <p:nvCxnSpPr>
          <p:cNvPr id="9" name="Straight Connector 8"/>
          <p:cNvCxnSpPr/>
          <p:nvPr/>
        </p:nvCxnSpPr>
        <p:spPr>
          <a:xfrm>
            <a:off x="713116" y="6498008"/>
            <a:ext cx="583144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0833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647938" y="428779"/>
            <a:ext cx="5939433" cy="217042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47938" y="2761338"/>
            <a:ext cx="2915722" cy="601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71650" y="2761339"/>
            <a:ext cx="2915722" cy="601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08545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647938" y="428779"/>
            <a:ext cx="5939433" cy="217042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2761813"/>
            <a:ext cx="2915722" cy="1101526"/>
          </a:xfrm>
        </p:spPr>
        <p:txBody>
          <a:bodyPr lIns="91440" rIns="91440" anchor="ctr">
            <a:normAutofit/>
          </a:bodyPr>
          <a:lstStyle>
            <a:lvl1pPr marL="0" indent="0">
              <a:buNone/>
              <a:defRPr sz="1575" b="0" cap="all" baseline="0">
                <a:solidFill>
                  <a:schemeClr val="tx2"/>
                </a:solidFill>
              </a:defRPr>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4" name="Content Placeholder 3"/>
          <p:cNvSpPr>
            <a:spLocks noGrp="1"/>
          </p:cNvSpPr>
          <p:nvPr>
            <p:ph sz="half" idx="2"/>
          </p:nvPr>
        </p:nvSpPr>
        <p:spPr>
          <a:xfrm>
            <a:off x="647938" y="3863339"/>
            <a:ext cx="2915722" cy="50540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71650" y="2761813"/>
            <a:ext cx="2915722" cy="1101526"/>
          </a:xfrm>
        </p:spPr>
        <p:txBody>
          <a:bodyPr lIns="91440" rIns="91440" anchor="ctr">
            <a:normAutofit/>
          </a:bodyPr>
          <a:lstStyle>
            <a:lvl1pPr marL="0" indent="0">
              <a:buNone/>
              <a:defRPr sz="1575" b="0" cap="all" baseline="0">
                <a:solidFill>
                  <a:schemeClr val="tx2"/>
                </a:solidFill>
              </a:defRPr>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6" name="Content Placeholder 5"/>
          <p:cNvSpPr>
            <a:spLocks noGrp="1"/>
          </p:cNvSpPr>
          <p:nvPr>
            <p:ph sz="quarter" idx="4"/>
          </p:nvPr>
        </p:nvSpPr>
        <p:spPr>
          <a:xfrm>
            <a:off x="3671650" y="3863339"/>
            <a:ext cx="2915722" cy="50540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797352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9253770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529406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1" y="0"/>
            <a:ext cx="2391971" cy="102600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385641" y="0"/>
            <a:ext cx="37796" cy="10260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9974" y="889200"/>
            <a:ext cx="1889820" cy="3420004"/>
          </a:xfrm>
        </p:spPr>
        <p:txBody>
          <a:bodyPr anchor="b">
            <a:normAutofit/>
          </a:bodyPr>
          <a:lstStyle>
            <a:lvl1pPr>
              <a:defRPr sz="2834"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2834730" y="1094401"/>
            <a:ext cx="3833634" cy="78660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69974" y="4377605"/>
            <a:ext cx="1889820" cy="5055389"/>
          </a:xfrm>
        </p:spPr>
        <p:txBody>
          <a:bodyPr lIns="91440" rIns="91440">
            <a:normAutofit/>
          </a:bodyPr>
          <a:lstStyle>
            <a:lvl1pPr marL="0" indent="0">
              <a:buNone/>
              <a:defRPr sz="1181">
                <a:solidFill>
                  <a:srgbClr val="FFFFFF"/>
                </a:solidFill>
              </a:defRPr>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lang="ja-JP" altLang="en-US"/>
              <a:t>マスター テキストの書式設定</a:t>
            </a:r>
          </a:p>
        </p:txBody>
      </p:sp>
      <p:sp>
        <p:nvSpPr>
          <p:cNvPr id="5" name="Date Placeholder 4"/>
          <p:cNvSpPr>
            <a:spLocks noGrp="1"/>
          </p:cNvSpPr>
          <p:nvPr>
            <p:ph type="dt" sz="half" idx="10"/>
          </p:nvPr>
        </p:nvSpPr>
        <p:spPr>
          <a:xfrm>
            <a:off x="274883" y="9664260"/>
            <a:ext cx="1546217" cy="546251"/>
          </a:xfrm>
        </p:spPr>
        <p:txBody>
          <a:bodyPr/>
          <a:lstStyle>
            <a:lvl1pPr algn="l">
              <a:defRPr/>
            </a:lvl1pPr>
          </a:lstStyle>
          <a:p>
            <a:fld id="{803A35C5-A4AF-4987-B4C7-6F2DC6E9EF3D}"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a:xfrm>
            <a:off x="2834730" y="9664260"/>
            <a:ext cx="2744738" cy="546251"/>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58879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1876152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1" y="7410009"/>
            <a:ext cx="7197438" cy="2850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7353273"/>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7938" y="7592409"/>
            <a:ext cx="5972055" cy="1231202"/>
          </a:xfrm>
        </p:spPr>
        <p:txBody>
          <a:bodyPr tIns="0" bIns="0" anchor="b">
            <a:noAutofit/>
          </a:bodyPr>
          <a:lstStyle>
            <a:lvl1pPr>
              <a:defRPr sz="2834"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0" y="0"/>
            <a:ext cx="7199304" cy="7353273"/>
          </a:xfrm>
          <a:solidFill>
            <a:schemeClr val="bg2">
              <a:lumMod val="90000"/>
            </a:schemeClr>
          </a:solidFill>
        </p:spPr>
        <p:txBody>
          <a:bodyPr lIns="457200" tIns="457200"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ja-JP" altLang="en-US"/>
              <a:t>図を追加</a:t>
            </a:r>
            <a:endParaRPr lang="en-US" dirty="0"/>
          </a:p>
        </p:txBody>
      </p:sp>
      <p:sp>
        <p:nvSpPr>
          <p:cNvPr id="4" name="Text Placeholder 3"/>
          <p:cNvSpPr>
            <a:spLocks noGrp="1"/>
          </p:cNvSpPr>
          <p:nvPr>
            <p:ph type="body" sz="half" idx="2"/>
          </p:nvPr>
        </p:nvSpPr>
        <p:spPr>
          <a:xfrm>
            <a:off x="647938" y="8837291"/>
            <a:ext cx="5975430" cy="889201"/>
          </a:xfrm>
        </p:spPr>
        <p:txBody>
          <a:bodyPr lIns="91440" tIns="0" rIns="91440" bIns="0">
            <a:normAutofit/>
          </a:bodyPr>
          <a:lstStyle>
            <a:lvl1pPr marL="0" indent="0">
              <a:spcBef>
                <a:spcPts val="0"/>
              </a:spcBef>
              <a:spcAft>
                <a:spcPts val="472"/>
              </a:spcAft>
              <a:buNone/>
              <a:defRPr sz="1181">
                <a:solidFill>
                  <a:srgbClr val="FFFFFF"/>
                </a:solidFill>
              </a:defRPr>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7350069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111959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152009" y="616831"/>
            <a:ext cx="1552352" cy="861718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4953" y="616831"/>
            <a:ext cx="4567064" cy="8617181"/>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58460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1204" y="2561897"/>
            <a:ext cx="6209407" cy="4265593"/>
          </a:xfrm>
        </p:spPr>
        <p:txBody>
          <a:bodyPr anchor="b">
            <a:normAutofit/>
          </a:bodyPr>
          <a:lstStyle>
            <a:lvl1pPr>
              <a:defRPr sz="316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1204" y="6811036"/>
            <a:ext cx="6209407" cy="2244377"/>
          </a:xfrm>
        </p:spPr>
        <p:txBody>
          <a:bodyPr anchor="t">
            <a:normAutofit/>
          </a:bodyPr>
          <a:lstStyle>
            <a:lvl1pPr marL="0" indent="0">
              <a:buNone/>
              <a:defRPr sz="1264">
                <a:solidFill>
                  <a:schemeClr val="tx1">
                    <a:lumMod val="75000"/>
                    <a:lumOff val="25000"/>
                  </a:schemeClr>
                </a:solidFill>
              </a:defRPr>
            </a:lvl1pPr>
            <a:lvl2pPr marL="240815" indent="0">
              <a:buNone/>
              <a:defRPr sz="948">
                <a:solidFill>
                  <a:schemeClr val="tx1">
                    <a:tint val="75000"/>
                  </a:schemeClr>
                </a:solidFill>
              </a:defRPr>
            </a:lvl2pPr>
            <a:lvl3pPr marL="481628" indent="0">
              <a:buNone/>
              <a:defRPr sz="843">
                <a:solidFill>
                  <a:schemeClr val="tx1">
                    <a:tint val="75000"/>
                  </a:schemeClr>
                </a:solidFill>
              </a:defRPr>
            </a:lvl3pPr>
            <a:lvl4pPr marL="722442" indent="0">
              <a:buNone/>
              <a:defRPr sz="738">
                <a:solidFill>
                  <a:schemeClr val="tx1">
                    <a:tint val="75000"/>
                  </a:schemeClr>
                </a:solidFill>
              </a:defRPr>
            </a:lvl4pPr>
            <a:lvl5pPr marL="963255" indent="0">
              <a:buNone/>
              <a:defRPr sz="738">
                <a:solidFill>
                  <a:schemeClr val="tx1">
                    <a:tint val="75000"/>
                  </a:schemeClr>
                </a:solidFill>
              </a:defRPr>
            </a:lvl5pPr>
            <a:lvl6pPr marL="1204071" indent="0">
              <a:buNone/>
              <a:defRPr sz="738">
                <a:solidFill>
                  <a:schemeClr val="tx1">
                    <a:tint val="75000"/>
                  </a:schemeClr>
                </a:solidFill>
              </a:defRPr>
            </a:lvl6pPr>
            <a:lvl7pPr marL="1444885" indent="0">
              <a:buNone/>
              <a:defRPr sz="738">
                <a:solidFill>
                  <a:schemeClr val="tx1">
                    <a:tint val="75000"/>
                  </a:schemeClr>
                </a:solidFill>
              </a:defRPr>
            </a:lvl7pPr>
            <a:lvl8pPr marL="1685698" indent="0">
              <a:buNone/>
              <a:defRPr sz="738">
                <a:solidFill>
                  <a:schemeClr val="tx1">
                    <a:tint val="75000"/>
                  </a:schemeClr>
                </a:solidFill>
              </a:defRPr>
            </a:lvl8pPr>
            <a:lvl9pPr marL="1926513" indent="0">
              <a:buNone/>
              <a:defRPr sz="7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648707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9043" y="2736005"/>
            <a:ext cx="3059708" cy="65098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44653" y="2736005"/>
            <a:ext cx="3059708" cy="65098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409927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9045" y="2516162"/>
            <a:ext cx="3044709" cy="1235300"/>
          </a:xfrm>
        </p:spPr>
        <p:txBody>
          <a:bodyPr anchor="b">
            <a:normAutofit/>
          </a:bodyPr>
          <a:lstStyle>
            <a:lvl1pPr marL="0" indent="0">
              <a:spcBef>
                <a:spcPts val="0"/>
              </a:spcBef>
              <a:buNone/>
              <a:defRPr sz="1264" b="1"/>
            </a:lvl1pPr>
            <a:lvl2pPr marL="240815" indent="0">
              <a:buNone/>
              <a:defRPr sz="1054" b="1"/>
            </a:lvl2pPr>
            <a:lvl3pPr marL="481628" indent="0">
              <a:buNone/>
              <a:defRPr sz="948" b="1"/>
            </a:lvl3pPr>
            <a:lvl4pPr marL="722442" indent="0">
              <a:buNone/>
              <a:defRPr sz="843" b="1"/>
            </a:lvl4pPr>
            <a:lvl5pPr marL="963255" indent="0">
              <a:buNone/>
              <a:defRPr sz="843" b="1"/>
            </a:lvl5pPr>
            <a:lvl6pPr marL="1204071" indent="0">
              <a:buNone/>
              <a:defRPr sz="843" b="1"/>
            </a:lvl6pPr>
            <a:lvl7pPr marL="1444885" indent="0">
              <a:buNone/>
              <a:defRPr sz="843" b="1"/>
            </a:lvl7pPr>
            <a:lvl8pPr marL="1685698" indent="0">
              <a:buNone/>
              <a:defRPr sz="843" b="1"/>
            </a:lvl8pPr>
            <a:lvl9pPr marL="1926513" indent="0">
              <a:buNone/>
              <a:defRPr sz="843" b="1"/>
            </a:lvl9pPr>
          </a:lstStyle>
          <a:p>
            <a:pPr lvl="0"/>
            <a:r>
              <a:rPr lang="ja-JP" altLang="en-US"/>
              <a:t>マスター テキストの書式設定</a:t>
            </a:r>
          </a:p>
        </p:txBody>
      </p:sp>
      <p:sp>
        <p:nvSpPr>
          <p:cNvPr id="4" name="Content Placeholder 3"/>
          <p:cNvSpPr>
            <a:spLocks noGrp="1"/>
          </p:cNvSpPr>
          <p:nvPr>
            <p:ph sz="half" idx="2"/>
          </p:nvPr>
        </p:nvSpPr>
        <p:spPr>
          <a:xfrm>
            <a:off x="499045" y="3751461"/>
            <a:ext cx="3044709" cy="55063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44655" y="2516158"/>
            <a:ext cx="3059709" cy="1235299"/>
          </a:xfrm>
        </p:spPr>
        <p:txBody>
          <a:bodyPr anchor="b"/>
          <a:lstStyle>
            <a:lvl1pPr marL="0" indent="0">
              <a:spcBef>
                <a:spcPts val="0"/>
              </a:spcBef>
              <a:buNone/>
              <a:defRPr sz="1264" b="1"/>
            </a:lvl1pPr>
            <a:lvl2pPr marL="240815" indent="0">
              <a:buNone/>
              <a:defRPr sz="1054" b="1"/>
            </a:lvl2pPr>
            <a:lvl3pPr marL="481628" indent="0">
              <a:buNone/>
              <a:defRPr sz="948" b="1"/>
            </a:lvl3pPr>
            <a:lvl4pPr marL="722442" indent="0">
              <a:buNone/>
              <a:defRPr sz="843" b="1"/>
            </a:lvl4pPr>
            <a:lvl5pPr marL="963255" indent="0">
              <a:buNone/>
              <a:defRPr sz="843" b="1"/>
            </a:lvl5pPr>
            <a:lvl6pPr marL="1204071" indent="0">
              <a:buNone/>
              <a:defRPr sz="843" b="1"/>
            </a:lvl6pPr>
            <a:lvl7pPr marL="1444885" indent="0">
              <a:buNone/>
              <a:defRPr sz="843" b="1"/>
            </a:lvl7pPr>
            <a:lvl8pPr marL="1685698" indent="0">
              <a:buNone/>
              <a:defRPr sz="843" b="1"/>
            </a:lvl8pPr>
            <a:lvl9pPr marL="1926513" indent="0">
              <a:buNone/>
              <a:defRPr sz="843" b="1"/>
            </a:lvl9pPr>
          </a:lstStyle>
          <a:p>
            <a:pPr lvl="0"/>
            <a:r>
              <a:rPr lang="ja-JP" altLang="en-US"/>
              <a:t>マスター テキストの書式設定</a:t>
            </a:r>
          </a:p>
        </p:txBody>
      </p:sp>
      <p:sp>
        <p:nvSpPr>
          <p:cNvPr id="6" name="Content Placeholder 5"/>
          <p:cNvSpPr>
            <a:spLocks noGrp="1"/>
          </p:cNvSpPr>
          <p:nvPr>
            <p:ph sz="quarter" idx="4"/>
          </p:nvPr>
        </p:nvSpPr>
        <p:spPr>
          <a:xfrm>
            <a:off x="3644655" y="3751461"/>
            <a:ext cx="3059709" cy="55063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664563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84820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70937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6753" y="684005"/>
            <a:ext cx="2321779" cy="2393998"/>
          </a:xfrm>
        </p:spPr>
        <p:txBody>
          <a:bodyPr anchor="b">
            <a:normAutofit/>
          </a:bodyPr>
          <a:lstStyle>
            <a:lvl1pPr>
              <a:defRPr sz="1686" b="0"/>
            </a:lvl1pPr>
          </a:lstStyle>
          <a:p>
            <a:r>
              <a:rPr lang="ja-JP" altLang="en-US"/>
              <a:t>マスター タイトルの書式設定</a:t>
            </a:r>
            <a:endParaRPr lang="en-US" dirty="0"/>
          </a:p>
        </p:txBody>
      </p:sp>
      <p:sp>
        <p:nvSpPr>
          <p:cNvPr id="3" name="Content Placeholder 2"/>
          <p:cNvSpPr>
            <a:spLocks noGrp="1"/>
          </p:cNvSpPr>
          <p:nvPr>
            <p:ph idx="1"/>
          </p:nvPr>
        </p:nvSpPr>
        <p:spPr>
          <a:xfrm>
            <a:off x="3059710" y="1482004"/>
            <a:ext cx="3644652" cy="7296008"/>
          </a:xfrm>
        </p:spPr>
        <p:txBody>
          <a:bodyPr/>
          <a:lstStyle>
            <a:lvl1pPr>
              <a:defRPr sz="1686"/>
            </a:lvl1pPr>
            <a:lvl2pPr>
              <a:defRPr sz="1474"/>
            </a:lvl2pPr>
            <a:lvl3pPr>
              <a:defRPr sz="1264"/>
            </a:lvl3pPr>
            <a:lvl4pPr>
              <a:defRPr sz="1054"/>
            </a:lvl4pPr>
            <a:lvl5pPr>
              <a:defRPr sz="1054"/>
            </a:lvl5pPr>
            <a:lvl6pPr>
              <a:defRPr sz="1054"/>
            </a:lvl6pPr>
            <a:lvl7pPr>
              <a:defRPr sz="1054"/>
            </a:lvl7pPr>
            <a:lvl8pPr>
              <a:defRPr sz="1054"/>
            </a:lvl8pPr>
            <a:lvl9pPr>
              <a:defRPr sz="105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6753" y="3078007"/>
            <a:ext cx="2321779" cy="5700009"/>
          </a:xfrm>
        </p:spPr>
        <p:txBody>
          <a:bodyPr>
            <a:normAutofit/>
          </a:bodyPr>
          <a:lstStyle>
            <a:lvl1pPr marL="0" indent="0">
              <a:lnSpc>
                <a:spcPct val="90000"/>
              </a:lnSpc>
              <a:buNone/>
              <a:defRPr sz="843"/>
            </a:lvl1pPr>
            <a:lvl2pPr marL="240815" indent="0">
              <a:buNone/>
              <a:defRPr sz="632"/>
            </a:lvl2pPr>
            <a:lvl3pPr marL="481628" indent="0">
              <a:buNone/>
              <a:defRPr sz="527"/>
            </a:lvl3pPr>
            <a:lvl4pPr marL="722442" indent="0">
              <a:buNone/>
              <a:defRPr sz="473"/>
            </a:lvl4pPr>
            <a:lvl5pPr marL="963255" indent="0">
              <a:buNone/>
              <a:defRPr sz="473"/>
            </a:lvl5pPr>
            <a:lvl6pPr marL="1204071" indent="0">
              <a:buNone/>
              <a:defRPr sz="473"/>
            </a:lvl6pPr>
            <a:lvl7pPr marL="1444885" indent="0">
              <a:buNone/>
              <a:defRPr sz="473"/>
            </a:lvl7pPr>
            <a:lvl8pPr marL="1685698" indent="0">
              <a:buNone/>
              <a:defRPr sz="473"/>
            </a:lvl8pPr>
            <a:lvl9pPr marL="1926513" indent="0">
              <a:buNone/>
              <a:defRPr sz="4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4277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6753" y="684002"/>
            <a:ext cx="2321779" cy="2394003"/>
          </a:xfrm>
        </p:spPr>
        <p:txBody>
          <a:bodyPr anchor="b">
            <a:normAutofit/>
          </a:bodyPr>
          <a:lstStyle>
            <a:lvl1pPr>
              <a:defRPr sz="1686"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059710" y="1482004"/>
            <a:ext cx="3644652" cy="7296008"/>
          </a:xfrm>
        </p:spPr>
        <p:txBody>
          <a:bodyPr/>
          <a:lstStyle>
            <a:lvl1pPr marL="0" indent="0">
              <a:buNone/>
              <a:defRPr sz="1686"/>
            </a:lvl1pPr>
            <a:lvl2pPr marL="240815" indent="0">
              <a:buNone/>
              <a:defRPr sz="1474"/>
            </a:lvl2pPr>
            <a:lvl3pPr marL="481628" indent="0">
              <a:buNone/>
              <a:defRPr sz="1264"/>
            </a:lvl3pPr>
            <a:lvl4pPr marL="722442" indent="0">
              <a:buNone/>
              <a:defRPr sz="1054"/>
            </a:lvl4pPr>
            <a:lvl5pPr marL="963255" indent="0">
              <a:buNone/>
              <a:defRPr sz="1054"/>
            </a:lvl5pPr>
            <a:lvl6pPr marL="1204071" indent="0">
              <a:buNone/>
              <a:defRPr sz="1054"/>
            </a:lvl6pPr>
            <a:lvl7pPr marL="1444885" indent="0">
              <a:buNone/>
              <a:defRPr sz="1054"/>
            </a:lvl7pPr>
            <a:lvl8pPr marL="1685698" indent="0">
              <a:buNone/>
              <a:defRPr sz="1054"/>
            </a:lvl8pPr>
            <a:lvl9pPr marL="1926513" indent="0">
              <a:buNone/>
              <a:defRPr sz="105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6753" y="3078008"/>
            <a:ext cx="2321779" cy="5700007"/>
          </a:xfrm>
        </p:spPr>
        <p:txBody>
          <a:bodyPr>
            <a:normAutofit/>
          </a:bodyPr>
          <a:lstStyle>
            <a:lvl1pPr marL="0" indent="0">
              <a:lnSpc>
                <a:spcPct val="90000"/>
              </a:lnSpc>
              <a:buNone/>
              <a:defRPr sz="843"/>
            </a:lvl1pPr>
            <a:lvl2pPr marL="240815" indent="0">
              <a:buNone/>
              <a:defRPr sz="632"/>
            </a:lvl2pPr>
            <a:lvl3pPr marL="481628" indent="0">
              <a:buNone/>
              <a:defRPr sz="527"/>
            </a:lvl3pPr>
            <a:lvl4pPr marL="722442" indent="0">
              <a:buNone/>
              <a:defRPr sz="473"/>
            </a:lvl4pPr>
            <a:lvl5pPr marL="963255" indent="0">
              <a:buNone/>
              <a:defRPr sz="473"/>
            </a:lvl5pPr>
            <a:lvl6pPr marL="1204071" indent="0">
              <a:buNone/>
              <a:defRPr sz="473"/>
            </a:lvl6pPr>
            <a:lvl7pPr marL="1444885" indent="0">
              <a:buNone/>
              <a:defRPr sz="473"/>
            </a:lvl7pPr>
            <a:lvl8pPr marL="1685698" indent="0">
              <a:buNone/>
              <a:defRPr sz="473"/>
            </a:lvl8pPr>
            <a:lvl9pPr marL="1926513" indent="0">
              <a:buNone/>
              <a:defRPr sz="4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296860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9045" y="547204"/>
            <a:ext cx="6209407" cy="198312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9045" y="2736005"/>
            <a:ext cx="6209407" cy="650988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4955" y="9509514"/>
            <a:ext cx="1619845" cy="546251"/>
          </a:xfrm>
          <a:prstGeom prst="rect">
            <a:avLst/>
          </a:prstGeom>
        </p:spPr>
        <p:txBody>
          <a:bodyPr vert="horz" lIns="91440" tIns="45720" rIns="91440" bIns="45720" rtlCol="0" anchor="ctr"/>
          <a:lstStyle>
            <a:lvl1pPr algn="l">
              <a:defRPr sz="580">
                <a:solidFill>
                  <a:schemeClr val="tx1">
                    <a:lumMod val="65000"/>
                    <a:lumOff val="35000"/>
                  </a:schemeClr>
                </a:solidFill>
              </a:defRPr>
            </a:lvl1p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3"/>
          </p:nvPr>
        </p:nvSpPr>
        <p:spPr>
          <a:xfrm>
            <a:off x="2384774" y="9509514"/>
            <a:ext cx="2429769" cy="546251"/>
          </a:xfrm>
          <a:prstGeom prst="rect">
            <a:avLst/>
          </a:prstGeom>
        </p:spPr>
        <p:txBody>
          <a:bodyPr vert="horz" lIns="91440" tIns="45720" rIns="91440" bIns="45720" rtlCol="0" anchor="ctr"/>
          <a:lstStyle>
            <a:lvl1pPr algn="ctr">
              <a:defRPr sz="58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5088606" y="9509514"/>
            <a:ext cx="1619845" cy="546251"/>
          </a:xfrm>
          <a:prstGeom prst="rect">
            <a:avLst/>
          </a:prstGeom>
        </p:spPr>
        <p:txBody>
          <a:bodyPr vert="horz" lIns="91440" tIns="45720" rIns="91440" bIns="45720" rtlCol="0" anchor="ctr"/>
          <a:lstStyle>
            <a:lvl1pPr algn="r">
              <a:defRPr sz="580">
                <a:solidFill>
                  <a:schemeClr val="tx1">
                    <a:tint val="75000"/>
                  </a:schemeClr>
                </a:solidFill>
              </a:defRPr>
            </a:lvl1p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5079121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81628" rtl="0" eaLnBrk="1" latinLnBrk="0" hangingPunct="1">
        <a:lnSpc>
          <a:spcPct val="90000"/>
        </a:lnSpc>
        <a:spcBef>
          <a:spcPct val="0"/>
        </a:spcBef>
        <a:buNone/>
        <a:defRPr kumimoji="1" sz="2318" kern="1200">
          <a:solidFill>
            <a:schemeClr val="tx1"/>
          </a:solidFill>
          <a:latin typeface="+mj-lt"/>
          <a:ea typeface="+mj-ea"/>
          <a:cs typeface="+mj-cs"/>
        </a:defRPr>
      </a:lvl1pPr>
    </p:titleStyle>
    <p:bodyStyle>
      <a:lvl1pPr marL="120407" indent="-120407" algn="l" defTabSz="481628" rtl="0" eaLnBrk="1" latinLnBrk="0" hangingPunct="1">
        <a:lnSpc>
          <a:spcPct val="90000"/>
        </a:lnSpc>
        <a:spcBef>
          <a:spcPts val="527"/>
        </a:spcBef>
        <a:buFont typeface="Wingdings 2" pitchFamily="18" charset="2"/>
        <a:buChar char=""/>
        <a:defRPr kumimoji="1" sz="1474" kern="1200">
          <a:solidFill>
            <a:schemeClr val="tx1"/>
          </a:solidFill>
          <a:latin typeface="+mn-lt"/>
          <a:ea typeface="+mn-ea"/>
          <a:cs typeface="+mn-cs"/>
        </a:defRPr>
      </a:lvl1pPr>
      <a:lvl2pPr marL="361220" indent="-120407" algn="l" defTabSz="481628" rtl="0" eaLnBrk="1" latinLnBrk="0" hangingPunct="1">
        <a:lnSpc>
          <a:spcPct val="90000"/>
        </a:lnSpc>
        <a:spcBef>
          <a:spcPts val="263"/>
        </a:spcBef>
        <a:buFont typeface="Wingdings 2" pitchFamily="18" charset="2"/>
        <a:buChar char=""/>
        <a:defRPr kumimoji="1" sz="1264" kern="1200">
          <a:solidFill>
            <a:schemeClr val="tx1"/>
          </a:solidFill>
          <a:latin typeface="+mn-lt"/>
          <a:ea typeface="+mn-ea"/>
          <a:cs typeface="+mn-cs"/>
        </a:defRPr>
      </a:lvl2pPr>
      <a:lvl3pPr marL="602035" indent="-120407" algn="l" defTabSz="481628" rtl="0" eaLnBrk="1" latinLnBrk="0" hangingPunct="1">
        <a:lnSpc>
          <a:spcPct val="90000"/>
        </a:lnSpc>
        <a:spcBef>
          <a:spcPts val="263"/>
        </a:spcBef>
        <a:buFont typeface="Wingdings 2" pitchFamily="18" charset="2"/>
        <a:buChar char=""/>
        <a:defRPr kumimoji="1" sz="1054" kern="1200">
          <a:solidFill>
            <a:schemeClr val="tx1"/>
          </a:solidFill>
          <a:latin typeface="+mn-lt"/>
          <a:ea typeface="+mn-ea"/>
          <a:cs typeface="+mn-cs"/>
        </a:defRPr>
      </a:lvl3pPr>
      <a:lvl4pPr marL="842849" indent="-120407" algn="l" defTabSz="481628" rtl="0" eaLnBrk="1" latinLnBrk="0" hangingPunct="1">
        <a:lnSpc>
          <a:spcPct val="90000"/>
        </a:lnSpc>
        <a:spcBef>
          <a:spcPts val="263"/>
        </a:spcBef>
        <a:buFont typeface="Wingdings 2" pitchFamily="18" charset="2"/>
        <a:buChar char=""/>
        <a:defRPr kumimoji="1" sz="948" kern="1200">
          <a:solidFill>
            <a:schemeClr val="tx1"/>
          </a:solidFill>
          <a:latin typeface="+mn-lt"/>
          <a:ea typeface="+mn-ea"/>
          <a:cs typeface="+mn-cs"/>
        </a:defRPr>
      </a:lvl4pPr>
      <a:lvl5pPr marL="1083663" indent="-120407" algn="l" defTabSz="481628" rtl="0" eaLnBrk="1" latinLnBrk="0" hangingPunct="1">
        <a:lnSpc>
          <a:spcPct val="90000"/>
        </a:lnSpc>
        <a:spcBef>
          <a:spcPts val="263"/>
        </a:spcBef>
        <a:buFont typeface="Wingdings 2" pitchFamily="18" charset="2"/>
        <a:buChar char=""/>
        <a:defRPr kumimoji="1" sz="948" kern="1200">
          <a:solidFill>
            <a:schemeClr val="tx1"/>
          </a:solidFill>
          <a:latin typeface="+mn-lt"/>
          <a:ea typeface="+mn-ea"/>
          <a:cs typeface="+mn-cs"/>
        </a:defRPr>
      </a:lvl5pPr>
      <a:lvl6pPr marL="1324477"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6pPr>
      <a:lvl7pPr marL="1565291"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7pPr>
      <a:lvl8pPr marL="1806106"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8pPr>
      <a:lvl9pPr marL="2046920"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9pPr>
    </p:bodyStyle>
    <p:otherStyle>
      <a:defPPr>
        <a:defRPr lang="en-US"/>
      </a:defPPr>
      <a:lvl1pPr marL="0" algn="l" defTabSz="481628" rtl="0" eaLnBrk="1" latinLnBrk="0" hangingPunct="1">
        <a:defRPr kumimoji="1" sz="948" kern="1200">
          <a:solidFill>
            <a:schemeClr val="tx1"/>
          </a:solidFill>
          <a:latin typeface="+mn-lt"/>
          <a:ea typeface="+mn-ea"/>
          <a:cs typeface="+mn-cs"/>
        </a:defRPr>
      </a:lvl1pPr>
      <a:lvl2pPr marL="240815" algn="l" defTabSz="481628" rtl="0" eaLnBrk="1" latinLnBrk="0" hangingPunct="1">
        <a:defRPr kumimoji="1" sz="948" kern="1200">
          <a:solidFill>
            <a:schemeClr val="tx1"/>
          </a:solidFill>
          <a:latin typeface="+mn-lt"/>
          <a:ea typeface="+mn-ea"/>
          <a:cs typeface="+mn-cs"/>
        </a:defRPr>
      </a:lvl2pPr>
      <a:lvl3pPr marL="481628" algn="l" defTabSz="481628" rtl="0" eaLnBrk="1" latinLnBrk="0" hangingPunct="1">
        <a:defRPr kumimoji="1" sz="948" kern="1200">
          <a:solidFill>
            <a:schemeClr val="tx1"/>
          </a:solidFill>
          <a:latin typeface="+mn-lt"/>
          <a:ea typeface="+mn-ea"/>
          <a:cs typeface="+mn-cs"/>
        </a:defRPr>
      </a:lvl3pPr>
      <a:lvl4pPr marL="722442" algn="l" defTabSz="481628" rtl="0" eaLnBrk="1" latinLnBrk="0" hangingPunct="1">
        <a:defRPr kumimoji="1" sz="948" kern="1200">
          <a:solidFill>
            <a:schemeClr val="tx1"/>
          </a:solidFill>
          <a:latin typeface="+mn-lt"/>
          <a:ea typeface="+mn-ea"/>
          <a:cs typeface="+mn-cs"/>
        </a:defRPr>
      </a:lvl4pPr>
      <a:lvl5pPr marL="963255" algn="l" defTabSz="481628" rtl="0" eaLnBrk="1" latinLnBrk="0" hangingPunct="1">
        <a:defRPr kumimoji="1" sz="948" kern="1200">
          <a:solidFill>
            <a:schemeClr val="tx1"/>
          </a:solidFill>
          <a:latin typeface="+mn-lt"/>
          <a:ea typeface="+mn-ea"/>
          <a:cs typeface="+mn-cs"/>
        </a:defRPr>
      </a:lvl5pPr>
      <a:lvl6pPr marL="1204071" algn="l" defTabSz="481628" rtl="0" eaLnBrk="1" latinLnBrk="0" hangingPunct="1">
        <a:defRPr kumimoji="1" sz="948" kern="1200">
          <a:solidFill>
            <a:schemeClr val="tx1"/>
          </a:solidFill>
          <a:latin typeface="+mn-lt"/>
          <a:ea typeface="+mn-ea"/>
          <a:cs typeface="+mn-cs"/>
        </a:defRPr>
      </a:lvl6pPr>
      <a:lvl7pPr marL="1444885" algn="l" defTabSz="481628" rtl="0" eaLnBrk="1" latinLnBrk="0" hangingPunct="1">
        <a:defRPr kumimoji="1" sz="948" kern="1200">
          <a:solidFill>
            <a:schemeClr val="tx1"/>
          </a:solidFill>
          <a:latin typeface="+mn-lt"/>
          <a:ea typeface="+mn-ea"/>
          <a:cs typeface="+mn-cs"/>
        </a:defRPr>
      </a:lvl7pPr>
      <a:lvl8pPr marL="1685698" algn="l" defTabSz="481628" rtl="0" eaLnBrk="1" latinLnBrk="0" hangingPunct="1">
        <a:defRPr kumimoji="1" sz="948" kern="1200">
          <a:solidFill>
            <a:schemeClr val="tx1"/>
          </a:solidFill>
          <a:latin typeface="+mn-lt"/>
          <a:ea typeface="+mn-ea"/>
          <a:cs typeface="+mn-cs"/>
        </a:defRPr>
      </a:lvl8pPr>
      <a:lvl9pPr marL="1926513" algn="l" defTabSz="481628" rtl="0" eaLnBrk="1" latinLnBrk="0" hangingPunct="1">
        <a:defRPr kumimoji="1" sz="94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9576012"/>
            <a:ext cx="7199314"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9476547"/>
            <a:ext cx="7199314" cy="9873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47938" y="428779"/>
            <a:ext cx="5939433" cy="217042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2761338"/>
            <a:ext cx="5939434" cy="6019208"/>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47939" y="9664260"/>
            <a:ext cx="1459863" cy="546251"/>
          </a:xfrm>
          <a:prstGeom prst="rect">
            <a:avLst/>
          </a:prstGeom>
        </p:spPr>
        <p:txBody>
          <a:bodyPr vert="horz" lIns="91440" tIns="45720" rIns="91440" bIns="45720" rtlCol="0" anchor="ctr"/>
          <a:lstStyle>
            <a:lvl1pPr algn="l">
              <a:defRPr sz="709">
                <a:solidFill>
                  <a:srgbClr val="FFFFFF"/>
                </a:solidFill>
              </a:defRPr>
            </a:lvl1pPr>
          </a:lstStyle>
          <a:p>
            <a:fld id="{803A35C5-A4AF-4987-B4C7-6F2DC6E9EF3D}" type="datetimeFigureOut">
              <a:rPr kumimoji="1" lang="ja-JP" altLang="en-US" smtClean="0"/>
              <a:t>2025/8/25</a:t>
            </a:fld>
            <a:endParaRPr kumimoji="1" lang="ja-JP" altLang="en-US"/>
          </a:p>
        </p:txBody>
      </p:sp>
      <p:sp>
        <p:nvSpPr>
          <p:cNvPr id="5" name="Footer Placeholder 4"/>
          <p:cNvSpPr>
            <a:spLocks noGrp="1"/>
          </p:cNvSpPr>
          <p:nvPr>
            <p:ph type="ftr" sz="quarter" idx="3"/>
          </p:nvPr>
        </p:nvSpPr>
        <p:spPr>
          <a:xfrm>
            <a:off x="2176674" y="9664260"/>
            <a:ext cx="2847841" cy="546251"/>
          </a:xfrm>
          <a:prstGeom prst="rect">
            <a:avLst/>
          </a:prstGeom>
        </p:spPr>
        <p:txBody>
          <a:bodyPr vert="horz" lIns="91440" tIns="45720" rIns="91440" bIns="45720" rtlCol="0" anchor="ctr"/>
          <a:lstStyle>
            <a:lvl1pPr algn="ctr">
              <a:defRPr sz="709"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5846170" y="9664260"/>
            <a:ext cx="774744" cy="546251"/>
          </a:xfrm>
          <a:prstGeom prst="rect">
            <a:avLst/>
          </a:prstGeom>
        </p:spPr>
        <p:txBody>
          <a:bodyPr vert="horz" lIns="91440" tIns="45720" rIns="91440" bIns="45720" rtlCol="0" anchor="ctr"/>
          <a:lstStyle>
            <a:lvl1pPr algn="r">
              <a:defRPr sz="827">
                <a:solidFill>
                  <a:srgbClr val="FFFFFF"/>
                </a:solidFill>
              </a:defRPr>
            </a:lvl1pPr>
          </a:lstStyle>
          <a:p>
            <a:fld id="{E701737D-05BB-4A5B-A15C-0F3219EB8B7D}" type="slidenum">
              <a:rPr kumimoji="1" lang="ja-JP" altLang="en-US" smtClean="0"/>
              <a:t>‹#›</a:t>
            </a:fld>
            <a:endParaRPr kumimoji="1" lang="ja-JP" altLang="en-US"/>
          </a:p>
        </p:txBody>
      </p:sp>
      <p:cxnSp>
        <p:nvCxnSpPr>
          <p:cNvPr id="10" name="Straight Connector 9"/>
          <p:cNvCxnSpPr/>
          <p:nvPr/>
        </p:nvCxnSpPr>
        <p:spPr>
          <a:xfrm>
            <a:off x="704775" y="2599929"/>
            <a:ext cx="58854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605582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719907" rtl="0" eaLnBrk="1" latinLnBrk="0" hangingPunct="1">
        <a:lnSpc>
          <a:spcPct val="85000"/>
        </a:lnSpc>
        <a:spcBef>
          <a:spcPct val="0"/>
        </a:spcBef>
        <a:buNone/>
        <a:defRPr kumimoji="1" sz="3779" kern="1200" spc="-39" baseline="0">
          <a:solidFill>
            <a:schemeClr val="tx1">
              <a:lumMod val="75000"/>
              <a:lumOff val="25000"/>
            </a:schemeClr>
          </a:solidFill>
          <a:latin typeface="+mj-lt"/>
          <a:ea typeface="+mj-ea"/>
          <a:cs typeface="+mj-cs"/>
        </a:defRPr>
      </a:lvl1pPr>
    </p:titleStyle>
    <p:bodyStyle>
      <a:lvl1pPr marL="71991" indent="-71991" algn="l" defTabSz="719907" rtl="0" eaLnBrk="1" latinLnBrk="0" hangingPunct="1">
        <a:lnSpc>
          <a:spcPct val="90000"/>
        </a:lnSpc>
        <a:spcBef>
          <a:spcPts val="945"/>
        </a:spcBef>
        <a:spcAft>
          <a:spcPts val="157"/>
        </a:spcAft>
        <a:buClr>
          <a:schemeClr val="accent1"/>
        </a:buClr>
        <a:buSzPct val="100000"/>
        <a:buFont typeface="Calibri" panose="020F0502020204030204" pitchFamily="34" charset="0"/>
        <a:buChar char=" "/>
        <a:defRPr kumimoji="1" sz="1575" kern="1200">
          <a:solidFill>
            <a:schemeClr val="tx1">
              <a:lumMod val="75000"/>
              <a:lumOff val="25000"/>
            </a:schemeClr>
          </a:solidFill>
          <a:latin typeface="+mn-lt"/>
          <a:ea typeface="+mn-ea"/>
          <a:cs typeface="+mn-cs"/>
        </a:defRPr>
      </a:lvl1pPr>
      <a:lvl2pPr marL="302361"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417" kern="1200">
          <a:solidFill>
            <a:schemeClr val="tx1">
              <a:lumMod val="75000"/>
              <a:lumOff val="25000"/>
            </a:schemeClr>
          </a:solidFill>
          <a:latin typeface="+mn-lt"/>
          <a:ea typeface="+mn-ea"/>
          <a:cs typeface="+mn-cs"/>
        </a:defRPr>
      </a:lvl2pPr>
      <a:lvl3pPr marL="446342"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3pPr>
      <a:lvl4pPr marL="590324"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4pPr>
      <a:lvl5pPr marL="734305"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5pPr>
      <a:lvl6pPr marL="86603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6pPr>
      <a:lvl7pPr marL="102349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7pPr>
      <a:lvl8pPr marL="118095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8pPr>
      <a:lvl9pPr marL="133841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9pPr>
    </p:bodyStyle>
    <p:otherStyle>
      <a:defPPr>
        <a:defRPr lang="en-US"/>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hyperlink" Target="https://lgpos.task-asp.net/cu/270008/ea/residents/procedures/apply/df97a58c-8c13-40a2-ae9e-065772460b39/start" TargetMode="External"/><Relationship Id="rId1" Type="http://schemas.openxmlformats.org/officeDocument/2006/relationships/slideLayout" Target="../slideLayouts/slideLayout1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sv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4D9F1-94C1-8239-CA88-3C0B05B264B5}"/>
            </a:ext>
          </a:extLst>
        </p:cNvPr>
        <p:cNvGrpSpPr/>
        <p:nvPr/>
      </p:nvGrpSpPr>
      <p:grpSpPr>
        <a:xfrm>
          <a:off x="0" y="0"/>
          <a:ext cx="0" cy="0"/>
          <a:chOff x="0" y="0"/>
          <a:chExt cx="0" cy="0"/>
        </a:xfrm>
      </p:grpSpPr>
      <p:sp>
        <p:nvSpPr>
          <p:cNvPr id="25" name="テキスト ボックス 24">
            <a:extLst>
              <a:ext uri="{FF2B5EF4-FFF2-40B4-BE49-F238E27FC236}">
                <a16:creationId xmlns:a16="http://schemas.microsoft.com/office/drawing/2014/main" id="{A920062E-C0BA-18E1-DBD9-47997A933AD5}"/>
              </a:ext>
            </a:extLst>
          </p:cNvPr>
          <p:cNvSpPr txBox="1"/>
          <p:nvPr/>
        </p:nvSpPr>
        <p:spPr>
          <a:xfrm>
            <a:off x="-11676" y="9347167"/>
            <a:ext cx="7210989" cy="937674"/>
          </a:xfrm>
          <a:prstGeom prst="rect">
            <a:avLst/>
          </a:prstGeom>
          <a:solidFill>
            <a:srgbClr val="EAFFD5"/>
          </a:solidFill>
          <a:ln w="19050">
            <a:noFill/>
          </a:ln>
        </p:spPr>
        <p:txBody>
          <a:bodyPr wrap="square" lIns="144000" tIns="72000" rIns="144000" bIns="72000" rtlCol="0" anchor="t">
            <a:spAutoFit/>
          </a:bodyPr>
          <a:lstStyle/>
          <a:p>
            <a:pPr marL="0" marR="0" lvl="0" indent="0" algn="l" defTabSz="925561" rtl="0" eaLnBrk="1" fontAlgn="auto" latinLnBrk="0" hangingPunct="1">
              <a:lnSpc>
                <a:spcPct val="150000"/>
              </a:lnSpc>
              <a:spcBef>
                <a:spcPct val="0"/>
              </a:spcBef>
              <a:spcAft>
                <a:spcPts val="0"/>
              </a:spcAft>
              <a:buClrTx/>
              <a:buSzTx/>
              <a:buFontTx/>
              <a:buNone/>
              <a:tabLst/>
              <a:defRPr/>
            </a:pP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endParaRPr lang="en-US" altLang="ja-JP" sz="120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3ACE09CB-19CD-5008-DCBD-B3152849A285}"/>
              </a:ext>
            </a:extLst>
          </p:cNvPr>
          <p:cNvSpPr/>
          <p:nvPr/>
        </p:nvSpPr>
        <p:spPr>
          <a:xfrm>
            <a:off x="0" y="526400"/>
            <a:ext cx="7199313" cy="2839689"/>
          </a:xfrm>
          <a:prstGeom prst="rect">
            <a:avLst/>
          </a:prstGeom>
          <a:solidFill>
            <a:srgbClr val="FF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25561" rtl="0" eaLnBrk="1" fontAlgn="auto" latinLnBrk="0" hangingPunct="1">
              <a:lnSpc>
                <a:spcPct val="100000"/>
              </a:lnSpc>
              <a:spcBef>
                <a:spcPts val="0"/>
              </a:spcBef>
              <a:spcAft>
                <a:spcPts val="0"/>
              </a:spcAft>
              <a:buClrTx/>
              <a:buSzTx/>
              <a:buFontTx/>
              <a:buNone/>
              <a:tabLst/>
              <a:defRPr/>
            </a:pPr>
            <a:endParaRPr kumimoji="1" lang="ja-JP" altLang="en-US" sz="3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pic>
        <p:nvPicPr>
          <p:cNvPr id="4" name="図 3">
            <a:extLst>
              <a:ext uri="{FF2B5EF4-FFF2-40B4-BE49-F238E27FC236}">
                <a16:creationId xmlns:a16="http://schemas.microsoft.com/office/drawing/2014/main" id="{28BBC61B-C1A2-C178-0E3C-F34E6738AAC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25011" y="99541"/>
            <a:ext cx="1029351" cy="296749"/>
          </a:xfrm>
          <a:prstGeom prst="rect">
            <a:avLst/>
          </a:prstGeom>
        </p:spPr>
      </p:pic>
      <p:sp>
        <p:nvSpPr>
          <p:cNvPr id="14" name="テキスト ボックス 13">
            <a:extLst>
              <a:ext uri="{FF2B5EF4-FFF2-40B4-BE49-F238E27FC236}">
                <a16:creationId xmlns:a16="http://schemas.microsoft.com/office/drawing/2014/main" id="{A3CD8BA6-32EA-A436-B2F2-945CEB9DB131}"/>
              </a:ext>
            </a:extLst>
          </p:cNvPr>
          <p:cNvSpPr txBox="1"/>
          <p:nvPr/>
        </p:nvSpPr>
        <p:spPr>
          <a:xfrm>
            <a:off x="327135" y="9446672"/>
            <a:ext cx="1029351" cy="586314"/>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7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主催　大阪府</a:t>
            </a:r>
            <a:endParaRPr kumimoji="1" lang="en-US" altLang="ja-JP" sz="107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7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07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7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07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884692AF-1A92-8A8C-6C42-A42439007F27}"/>
              </a:ext>
            </a:extLst>
          </p:cNvPr>
          <p:cNvSpPr txBox="1"/>
          <p:nvPr/>
        </p:nvSpPr>
        <p:spPr>
          <a:xfrm>
            <a:off x="1497567" y="9446672"/>
            <a:ext cx="5604218" cy="738664"/>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問合せ先　</a:t>
            </a:r>
            <a:r>
              <a:rPr kumimoji="1" lang="ja-JP" altLang="en-US" sz="1050" i="0" u="none" strike="noStrike" kern="1200" cap="none" spc="0" normalizeH="0" baseline="0" noProof="0" dirty="0" err="1">
                <a:ln>
                  <a:noFill/>
                </a:ln>
                <a:effectLst/>
                <a:uLnTx/>
                <a:uFillTx/>
                <a:latin typeface="Meiryo UI" panose="020B0604030504040204" pitchFamily="50" charset="-128"/>
                <a:ea typeface="Meiryo UI" panose="020B0604030504040204" pitchFamily="50" charset="-128"/>
              </a:rPr>
              <a:t>大阪府障がい</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者雇用促進センター</a:t>
            </a:r>
            <a:endPar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（大阪府 商工労働部 雇用推進室 就業促進課 障がい者雇用促進ｸﾞﾙｰﾌﾟ）</a:t>
            </a: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TEL</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06-6360-9077</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FAX</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06-6360-9079</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E-mail</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shugyosokushin-g04@gbox.pref.osaka.lg.jp</a:t>
            </a:r>
            <a:r>
              <a:rPr kumimoji="1" lang="ja-JP" altLang="en-US"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05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 name="四角形: 角を丸くする 4">
            <a:extLst>
              <a:ext uri="{FF2B5EF4-FFF2-40B4-BE49-F238E27FC236}">
                <a16:creationId xmlns:a16="http://schemas.microsoft.com/office/drawing/2014/main" id="{527E454C-DEBB-C6EA-8A6C-9601B491E3EA}"/>
              </a:ext>
            </a:extLst>
          </p:cNvPr>
          <p:cNvSpPr txBox="1"/>
          <p:nvPr/>
        </p:nvSpPr>
        <p:spPr>
          <a:xfrm>
            <a:off x="239727" y="811191"/>
            <a:ext cx="4823514" cy="1193704"/>
          </a:xfrm>
          <a:prstGeom prst="rect">
            <a:avLst/>
          </a:prstGeom>
          <a:noFill/>
          <a:ln>
            <a:noFill/>
          </a:ln>
        </p:spPr>
        <p:style>
          <a:lnRef idx="0">
            <a:scrgbClr r="0" g="0" b="0"/>
          </a:lnRef>
          <a:fillRef idx="0">
            <a:scrgbClr r="0" g="0" b="0"/>
          </a:fillRef>
          <a:effectRef idx="0">
            <a:scrgbClr r="0" g="0" b="0"/>
          </a:effectRef>
          <a:fontRef idx="minor">
            <a:schemeClr val="lt1"/>
          </a:fontRef>
        </p:style>
        <p:txBody>
          <a:bodyPr spcFirstLastPara="0" vert="horz" wrap="square" lIns="61173" tIns="61173" rIns="61173" bIns="61173" numCol="1" spcCol="1270" anchor="t" anchorCtr="0">
            <a:noAutofit/>
          </a:bodyPr>
          <a:lstStyle/>
          <a:p>
            <a:pPr marL="0" marR="0" lvl="0" indent="0" defTabSz="925561" rtl="0" eaLnBrk="1" fontAlgn="auto" latinLnBrk="0" hangingPunct="1">
              <a:lnSpc>
                <a:spcPct val="100000"/>
              </a:lnSpc>
              <a:spcBef>
                <a:spcPts val="0"/>
              </a:spcBef>
              <a:spcAft>
                <a:spcPts val="0"/>
              </a:spcAft>
              <a:buClrTx/>
              <a:buSzTx/>
              <a:buFontTx/>
              <a:buNone/>
              <a:tabLst/>
              <a:defRPr/>
            </a:pPr>
            <a:r>
              <a:rPr kumimoji="1" lang="ja-JP" altLang="en-US" sz="3200" b="1" dirty="0">
                <a:solidFill>
                  <a:srgbClr val="0E58C4"/>
                </a:solidFill>
                <a:latin typeface="Meiryo UI" panose="020B0604030504040204" pitchFamily="50" charset="-128"/>
                <a:ea typeface="Meiryo UI" panose="020B0604030504040204" pitchFamily="50" charset="-128"/>
              </a:rPr>
              <a:t>なにわ</a:t>
            </a:r>
            <a:r>
              <a:rPr kumimoji="1" lang="ja-JP" altLang="en-US" sz="3200" b="1" i="0" u="none" strike="noStrike" kern="1200" cap="none" spc="0" normalizeH="0" baseline="0" noProof="0" dirty="0">
                <a:ln>
                  <a:noFill/>
                </a:ln>
                <a:solidFill>
                  <a:srgbClr val="0E58C4"/>
                </a:solidFill>
                <a:effectLst/>
                <a:uLnTx/>
                <a:uFillTx/>
                <a:latin typeface="Meiryo UI" panose="020B0604030504040204" pitchFamily="50" charset="-128"/>
                <a:ea typeface="Meiryo UI" panose="020B0604030504040204" pitchFamily="50" charset="-128"/>
              </a:rPr>
              <a:t>高等支援学校</a:t>
            </a:r>
            <a:endParaRPr kumimoji="1" lang="en-US" altLang="ja-JP" sz="3200" b="1" i="0" u="none" strike="noStrike" kern="1200" cap="none" spc="0" normalizeH="0" baseline="0" noProof="0" dirty="0">
              <a:ln>
                <a:noFill/>
              </a:ln>
              <a:solidFill>
                <a:srgbClr val="0E58C4"/>
              </a:solidFill>
              <a:effectLst/>
              <a:uLnTx/>
              <a:uFillTx/>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srgbClr val="0E58C4"/>
                </a:solidFill>
                <a:effectLst/>
                <a:uLnTx/>
                <a:uFillTx/>
                <a:latin typeface="Meiryo UI" panose="020B0604030504040204" pitchFamily="50" charset="-128"/>
                <a:ea typeface="Meiryo UI" panose="020B0604030504040204" pitchFamily="50" charset="-128"/>
              </a:rPr>
              <a:t>見学セミナー</a:t>
            </a:r>
          </a:p>
          <a:p>
            <a:pPr marL="0" marR="0" lvl="0" indent="0" defTabSz="713674" rtl="0" eaLnBrk="1" fontAlgn="auto" latinLnBrk="0" hangingPunct="1">
              <a:lnSpc>
                <a:spcPct val="90000"/>
              </a:lnSpc>
              <a:spcBef>
                <a:spcPct val="0"/>
              </a:spcBef>
              <a:spcAft>
                <a:spcPct val="35000"/>
              </a:spcAft>
              <a:buClrTx/>
              <a:buSzTx/>
              <a:buFontTx/>
              <a:buNone/>
              <a:tabLst/>
              <a:defRPr/>
            </a:pPr>
            <a:endParaRPr kumimoji="0" lang="ja-JP" altLang="en-US" sz="1249" b="1" i="0" u="none" strike="noStrike" kern="1200" cap="none" spc="0" normalizeH="0" baseline="0" noProof="0" dirty="0">
              <a:ln>
                <a:noFill/>
              </a:ln>
              <a:solidFill>
                <a:srgbClr val="0E58C4"/>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8" name="平行四辺形 7">
            <a:extLst>
              <a:ext uri="{FF2B5EF4-FFF2-40B4-BE49-F238E27FC236}">
                <a16:creationId xmlns:a16="http://schemas.microsoft.com/office/drawing/2014/main" id="{D48E4652-867E-E68A-C855-F4BFF2FE7342}"/>
              </a:ext>
            </a:extLst>
          </p:cNvPr>
          <p:cNvSpPr/>
          <p:nvPr/>
        </p:nvSpPr>
        <p:spPr bwMode="auto">
          <a:xfrm>
            <a:off x="2868506" y="513148"/>
            <a:ext cx="4342483" cy="2852942"/>
          </a:xfrm>
          <a:custGeom>
            <a:avLst/>
            <a:gdLst>
              <a:gd name="connsiteX0" fmla="*/ 0 w 4585854"/>
              <a:gd name="connsiteY0" fmla="*/ 3028139 h 3028139"/>
              <a:gd name="connsiteX1" fmla="*/ 1307581 w 4585854"/>
              <a:gd name="connsiteY1" fmla="*/ 0 h 3028139"/>
              <a:gd name="connsiteX2" fmla="*/ 4585854 w 4585854"/>
              <a:gd name="connsiteY2" fmla="*/ 0 h 3028139"/>
              <a:gd name="connsiteX3" fmla="*/ 3278273 w 4585854"/>
              <a:gd name="connsiteY3" fmla="*/ 3028139 h 3028139"/>
              <a:gd name="connsiteX4" fmla="*/ 0 w 4585854"/>
              <a:gd name="connsiteY4" fmla="*/ 3028139 h 3028139"/>
              <a:gd name="connsiteX0" fmla="*/ 0 w 3278273"/>
              <a:gd name="connsiteY0" fmla="*/ 3041391 h 3041391"/>
              <a:gd name="connsiteX1" fmla="*/ 1307581 w 3278273"/>
              <a:gd name="connsiteY1" fmla="*/ 13252 h 3041391"/>
              <a:gd name="connsiteX2" fmla="*/ 3220880 w 3278273"/>
              <a:gd name="connsiteY2" fmla="*/ 0 h 3041391"/>
              <a:gd name="connsiteX3" fmla="*/ 3278273 w 3278273"/>
              <a:gd name="connsiteY3" fmla="*/ 3041391 h 3041391"/>
              <a:gd name="connsiteX4" fmla="*/ 0 w 3278273"/>
              <a:gd name="connsiteY4" fmla="*/ 3041391 h 3041391"/>
              <a:gd name="connsiteX0" fmla="*/ 0 w 3220880"/>
              <a:gd name="connsiteY0" fmla="*/ 3041391 h 3041391"/>
              <a:gd name="connsiteX1" fmla="*/ 1307581 w 3220880"/>
              <a:gd name="connsiteY1" fmla="*/ 13252 h 3041391"/>
              <a:gd name="connsiteX2" fmla="*/ 3220880 w 3220880"/>
              <a:gd name="connsiteY2" fmla="*/ 0 h 3041391"/>
              <a:gd name="connsiteX3" fmla="*/ 3198760 w 3220880"/>
              <a:gd name="connsiteY3" fmla="*/ 3041391 h 3041391"/>
              <a:gd name="connsiteX4" fmla="*/ 0 w 3220880"/>
              <a:gd name="connsiteY4" fmla="*/ 3041391 h 3041391"/>
              <a:gd name="connsiteX0" fmla="*/ 0 w 3220880"/>
              <a:gd name="connsiteY0" fmla="*/ 3041391 h 3041391"/>
              <a:gd name="connsiteX1" fmla="*/ 1307581 w 3220880"/>
              <a:gd name="connsiteY1" fmla="*/ 13252 h 3041391"/>
              <a:gd name="connsiteX2" fmla="*/ 3220880 w 3220880"/>
              <a:gd name="connsiteY2" fmla="*/ 0 h 3041391"/>
              <a:gd name="connsiteX3" fmla="*/ 3213501 w 3220880"/>
              <a:gd name="connsiteY3" fmla="*/ 3041391 h 3041391"/>
              <a:gd name="connsiteX4" fmla="*/ 0 w 3220880"/>
              <a:gd name="connsiteY4" fmla="*/ 3041391 h 3041391"/>
              <a:gd name="connsiteX0" fmla="*/ 0 w 3220880"/>
              <a:gd name="connsiteY0" fmla="*/ 3041391 h 3041391"/>
              <a:gd name="connsiteX1" fmla="*/ 1444201 w 3220880"/>
              <a:gd name="connsiteY1" fmla="*/ 13252 h 3041391"/>
              <a:gd name="connsiteX2" fmla="*/ 3220880 w 3220880"/>
              <a:gd name="connsiteY2" fmla="*/ 0 h 3041391"/>
              <a:gd name="connsiteX3" fmla="*/ 3213501 w 3220880"/>
              <a:gd name="connsiteY3" fmla="*/ 3041391 h 3041391"/>
              <a:gd name="connsiteX4" fmla="*/ 0 w 3220880"/>
              <a:gd name="connsiteY4" fmla="*/ 3041391 h 3041391"/>
              <a:gd name="connsiteX0" fmla="*/ 0 w 3988054"/>
              <a:gd name="connsiteY0" fmla="*/ 3032105 h 3041391"/>
              <a:gd name="connsiteX1" fmla="*/ 2211375 w 3988054"/>
              <a:gd name="connsiteY1" fmla="*/ 13252 h 3041391"/>
              <a:gd name="connsiteX2" fmla="*/ 3988054 w 3988054"/>
              <a:gd name="connsiteY2" fmla="*/ 0 h 3041391"/>
              <a:gd name="connsiteX3" fmla="*/ 3980675 w 3988054"/>
              <a:gd name="connsiteY3" fmla="*/ 3041391 h 3041391"/>
              <a:gd name="connsiteX4" fmla="*/ 0 w 3988054"/>
              <a:gd name="connsiteY4" fmla="*/ 3032105 h 3041391"/>
              <a:gd name="connsiteX0" fmla="*/ 0 w 3567684"/>
              <a:gd name="connsiteY0" fmla="*/ 3032105 h 3041391"/>
              <a:gd name="connsiteX1" fmla="*/ 1791005 w 3567684"/>
              <a:gd name="connsiteY1" fmla="*/ 13252 h 3041391"/>
              <a:gd name="connsiteX2" fmla="*/ 3567684 w 3567684"/>
              <a:gd name="connsiteY2" fmla="*/ 0 h 3041391"/>
              <a:gd name="connsiteX3" fmla="*/ 3560305 w 3567684"/>
              <a:gd name="connsiteY3" fmla="*/ 3041391 h 3041391"/>
              <a:gd name="connsiteX4" fmla="*/ 0 w 3567684"/>
              <a:gd name="connsiteY4" fmla="*/ 3032105 h 3041391"/>
              <a:gd name="connsiteX0" fmla="*/ 0 w 3588702"/>
              <a:gd name="connsiteY0" fmla="*/ 3060360 h 3060360"/>
              <a:gd name="connsiteX1" fmla="*/ 1812023 w 3588702"/>
              <a:gd name="connsiteY1" fmla="*/ 13252 h 3060360"/>
              <a:gd name="connsiteX2" fmla="*/ 3588702 w 3588702"/>
              <a:gd name="connsiteY2" fmla="*/ 0 h 3060360"/>
              <a:gd name="connsiteX3" fmla="*/ 3581323 w 3588702"/>
              <a:gd name="connsiteY3" fmla="*/ 3041391 h 3060360"/>
              <a:gd name="connsiteX4" fmla="*/ 0 w 3588702"/>
              <a:gd name="connsiteY4" fmla="*/ 3060360 h 3060360"/>
              <a:gd name="connsiteX0" fmla="*/ 0 w 3458177"/>
              <a:gd name="connsiteY0" fmla="*/ 3053861 h 3053861"/>
              <a:gd name="connsiteX1" fmla="*/ 1681498 w 3458177"/>
              <a:gd name="connsiteY1" fmla="*/ 13252 h 3053861"/>
              <a:gd name="connsiteX2" fmla="*/ 3458177 w 3458177"/>
              <a:gd name="connsiteY2" fmla="*/ 0 h 3053861"/>
              <a:gd name="connsiteX3" fmla="*/ 3450798 w 3458177"/>
              <a:gd name="connsiteY3" fmla="*/ 3041391 h 3053861"/>
              <a:gd name="connsiteX4" fmla="*/ 0 w 3458177"/>
              <a:gd name="connsiteY4" fmla="*/ 3053861 h 3053861"/>
              <a:gd name="connsiteX0" fmla="*/ 0 w 3453343"/>
              <a:gd name="connsiteY0" fmla="*/ 3034365 h 3041391"/>
              <a:gd name="connsiteX1" fmla="*/ 1676664 w 3453343"/>
              <a:gd name="connsiteY1" fmla="*/ 13252 h 3041391"/>
              <a:gd name="connsiteX2" fmla="*/ 3453343 w 3453343"/>
              <a:gd name="connsiteY2" fmla="*/ 0 h 3041391"/>
              <a:gd name="connsiteX3" fmla="*/ 3445964 w 3453343"/>
              <a:gd name="connsiteY3" fmla="*/ 3041391 h 3041391"/>
              <a:gd name="connsiteX4" fmla="*/ 0 w 3453343"/>
              <a:gd name="connsiteY4" fmla="*/ 3034365 h 3041391"/>
              <a:gd name="connsiteX0" fmla="*/ 0 w 3443675"/>
              <a:gd name="connsiteY0" fmla="*/ 3040863 h 3041391"/>
              <a:gd name="connsiteX1" fmla="*/ 1666996 w 3443675"/>
              <a:gd name="connsiteY1" fmla="*/ 13252 h 3041391"/>
              <a:gd name="connsiteX2" fmla="*/ 3443675 w 3443675"/>
              <a:gd name="connsiteY2" fmla="*/ 0 h 3041391"/>
              <a:gd name="connsiteX3" fmla="*/ 3436296 w 3443675"/>
              <a:gd name="connsiteY3" fmla="*/ 3041391 h 3041391"/>
              <a:gd name="connsiteX4" fmla="*/ 0 w 3443675"/>
              <a:gd name="connsiteY4" fmla="*/ 3040863 h 3041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675" h="3041391">
                <a:moveTo>
                  <a:pt x="0" y="3040863"/>
                </a:moveTo>
                <a:lnTo>
                  <a:pt x="1666996" y="13252"/>
                </a:lnTo>
                <a:lnTo>
                  <a:pt x="3443675" y="0"/>
                </a:lnTo>
                <a:cubicBezTo>
                  <a:pt x="3441215" y="1013797"/>
                  <a:pt x="3438756" y="2027594"/>
                  <a:pt x="3436296" y="3041391"/>
                </a:cubicBezTo>
                <a:lnTo>
                  <a:pt x="0" y="3040863"/>
                </a:lnTo>
                <a:close/>
              </a:path>
            </a:pathLst>
          </a:custGeom>
          <a:solidFill>
            <a:srgbClr val="FFE1E1"/>
          </a:solidFill>
          <a:ln w="9525">
            <a:noFill/>
            <a:miter lim="800000"/>
            <a:headEnd/>
            <a:tailEnd/>
          </a:ln>
        </p:spPr>
        <p:txBody>
          <a:bodyPr wrap="square" lIns="180000" tIns="72000" rIns="180000" bIns="72000" rtlCol="0" anchor="ctr">
            <a:noAutofit/>
          </a:bodyP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9" name="正方形/長方形 8">
            <a:extLst>
              <a:ext uri="{FF2B5EF4-FFF2-40B4-BE49-F238E27FC236}">
                <a16:creationId xmlns:a16="http://schemas.microsoft.com/office/drawing/2014/main" id="{E9C5BED9-156C-7894-FEBF-54CCAAF5E8E2}"/>
              </a:ext>
            </a:extLst>
          </p:cNvPr>
          <p:cNvSpPr/>
          <p:nvPr/>
        </p:nvSpPr>
        <p:spPr bwMode="auto">
          <a:xfrm>
            <a:off x="257786" y="2024382"/>
            <a:ext cx="374072" cy="965189"/>
          </a:xfrm>
          <a:prstGeom prst="rect">
            <a:avLst/>
          </a:prstGeom>
          <a:solidFill>
            <a:srgbClr val="CCECFF"/>
          </a:solidFill>
          <a:ln w="6350">
            <a:solidFill>
              <a:srgbClr val="0E58C4"/>
            </a:solidFill>
            <a:miter lim="800000"/>
            <a:headEnd/>
            <a:tailEnd/>
          </a:ln>
        </p:spPr>
        <p:txBody>
          <a:bodyPr vert="eaVert" wrap="none" lIns="180000" tIns="72000" rIns="180000" bIns="72000" rtlCol="0" anchor="ctr"/>
          <a:lstStyle/>
          <a:p>
            <a:pPr algn="ctr" eaLnBrk="1" hangingPunct="1">
              <a:spcBef>
                <a:spcPct val="0"/>
              </a:spcBef>
              <a:buNone/>
            </a:pPr>
            <a:r>
              <a:rPr kumimoji="1" lang="ja-JP" altLang="en-US" sz="1200" b="1" dirty="0">
                <a:latin typeface="Meiryo UI" panose="020B0604030504040204" pitchFamily="50" charset="-128"/>
                <a:ea typeface="Meiryo UI" panose="020B0604030504040204" pitchFamily="50" charset="-128"/>
              </a:rPr>
              <a:t>開催日時</a:t>
            </a:r>
          </a:p>
        </p:txBody>
      </p:sp>
      <p:sp>
        <p:nvSpPr>
          <p:cNvPr id="11" name="楕円 10">
            <a:extLst>
              <a:ext uri="{FF2B5EF4-FFF2-40B4-BE49-F238E27FC236}">
                <a16:creationId xmlns:a16="http://schemas.microsoft.com/office/drawing/2014/main" id="{B638F76B-B9EF-39FD-33B4-E2D4C90B3D87}"/>
              </a:ext>
            </a:extLst>
          </p:cNvPr>
          <p:cNvSpPr/>
          <p:nvPr/>
        </p:nvSpPr>
        <p:spPr bwMode="auto">
          <a:xfrm>
            <a:off x="3003693" y="1983080"/>
            <a:ext cx="470696" cy="435641"/>
          </a:xfrm>
          <a:prstGeom prst="ellipse">
            <a:avLst/>
          </a:prstGeom>
          <a:solidFill>
            <a:srgbClr val="66CCFF"/>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 name="四角形: 角を丸くする 4">
            <a:extLst>
              <a:ext uri="{FF2B5EF4-FFF2-40B4-BE49-F238E27FC236}">
                <a16:creationId xmlns:a16="http://schemas.microsoft.com/office/drawing/2014/main" id="{8657D4EC-CD74-82E0-448F-8CF6AB5185B1}"/>
              </a:ext>
            </a:extLst>
          </p:cNvPr>
          <p:cNvSpPr txBox="1"/>
          <p:nvPr/>
        </p:nvSpPr>
        <p:spPr>
          <a:xfrm>
            <a:off x="711743" y="1907682"/>
            <a:ext cx="4143839" cy="1193704"/>
          </a:xfrm>
          <a:prstGeom prst="rect">
            <a:avLst/>
          </a:prstGeom>
          <a:noFill/>
          <a:ln>
            <a:noFill/>
          </a:ln>
        </p:spPr>
        <p:style>
          <a:lnRef idx="0">
            <a:scrgbClr r="0" g="0" b="0"/>
          </a:lnRef>
          <a:fillRef idx="0">
            <a:scrgbClr r="0" g="0" b="0"/>
          </a:fillRef>
          <a:effectRef idx="0">
            <a:scrgbClr r="0" g="0" b="0"/>
          </a:effectRef>
          <a:fontRef idx="minor">
            <a:schemeClr val="lt1"/>
          </a:fontRef>
        </p:style>
        <p:txBody>
          <a:bodyPr spcFirstLastPara="0" vert="horz" wrap="square" lIns="61173" tIns="61173" rIns="61173" bIns="61173" numCol="1" spcCol="1270" anchor="t" anchorCtr="0">
            <a:noAutofit/>
          </a:bodyPr>
          <a:lstStyle/>
          <a:p>
            <a:pPr marL="0" marR="0" lvl="0" indent="0" defTabSz="925561" rtl="0" eaLnBrk="1" fontAlgn="auto" latinLnBrk="0" hangingPunct="1">
              <a:lnSpc>
                <a:spcPct val="100000"/>
              </a:lnSpc>
              <a:spcBef>
                <a:spcPts val="0"/>
              </a:spcBef>
              <a:spcAft>
                <a:spcPts val="0"/>
              </a:spcAft>
              <a:buClrTx/>
              <a:buSzTx/>
              <a:buFontTx/>
              <a:buNone/>
              <a:tabLst/>
              <a:defRPr/>
            </a:pPr>
            <a:r>
              <a:rPr kumimoji="1" lang="en-US" altLang="ja-JP" sz="2800" b="1" i="1" u="none" strike="noStrike" kern="1200" cap="none" spc="0" normalizeH="0" baseline="0" noProof="0" dirty="0">
                <a:ln>
                  <a:noFill/>
                </a:ln>
                <a:solidFill>
                  <a:srgbClr val="0E58C4"/>
                </a:solidFill>
                <a:effectLst/>
                <a:uLnTx/>
                <a:uFillTx/>
                <a:latin typeface="Meiryo UI" panose="020B0604030504040204" pitchFamily="50" charset="-128"/>
                <a:ea typeface="Meiryo UI" panose="020B0604030504040204" pitchFamily="50" charset="-128"/>
              </a:rPr>
              <a:t>2025.10</a:t>
            </a:r>
            <a:r>
              <a:rPr kumimoji="1" lang="en-US" altLang="ja-JP" sz="2800" b="1" i="1" dirty="0">
                <a:solidFill>
                  <a:srgbClr val="0E58C4"/>
                </a:solidFill>
                <a:latin typeface="Meiryo UI" panose="020B0604030504040204" pitchFamily="50" charset="-128"/>
                <a:ea typeface="Meiryo UI" panose="020B0604030504040204" pitchFamily="50" charset="-128"/>
              </a:rPr>
              <a:t>.20</a:t>
            </a:r>
            <a:r>
              <a:rPr kumimoji="1" lang="en-US" altLang="ja-JP" sz="2800" b="1" i="1" dirty="0">
                <a:solidFill>
                  <a:prstClr val="white"/>
                </a:solidFill>
                <a:latin typeface="Meiryo UI" panose="020B0604030504040204" pitchFamily="50" charset="-128"/>
                <a:ea typeface="Meiryo UI" panose="020B0604030504040204" pitchFamily="50" charset="-128"/>
              </a:rPr>
              <a:t> </a:t>
            </a:r>
            <a:r>
              <a:rPr kumimoji="1" lang="ja-JP" altLang="en-US" sz="2800" b="1" i="1" dirty="0">
                <a:solidFill>
                  <a:schemeClr val="tx1"/>
                </a:solidFill>
                <a:latin typeface="Meiryo UI" panose="020B0604030504040204" pitchFamily="50" charset="-128"/>
                <a:ea typeface="Meiryo UI" panose="020B0604030504040204" pitchFamily="50" charset="-128"/>
              </a:rPr>
              <a:t>月</a:t>
            </a:r>
            <a:endParaRPr kumimoji="1" lang="en-US" altLang="ja-JP" sz="2400" b="1" i="1" dirty="0">
              <a:solidFill>
                <a:schemeClr val="tx1"/>
              </a:solidFill>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r>
              <a:rPr kumimoji="1" lang="en-US" altLang="ja-JP" sz="2400" b="1" i="1" u="none" strike="noStrike" kern="1200" cap="none" spc="0" normalizeH="0" baseline="0" noProof="0" dirty="0">
                <a:ln>
                  <a:noFill/>
                </a:ln>
                <a:solidFill>
                  <a:srgbClr val="0E58C4"/>
                </a:solidFill>
                <a:effectLst/>
                <a:uLnTx/>
                <a:uFillTx/>
                <a:latin typeface="Meiryo UI" panose="020B0604030504040204" pitchFamily="50" charset="-128"/>
                <a:ea typeface="Meiryo UI" panose="020B0604030504040204" pitchFamily="50" charset="-128"/>
              </a:rPr>
              <a:t>1</a:t>
            </a:r>
            <a:r>
              <a:rPr kumimoji="1" lang="en-US" altLang="ja-JP" sz="2400" b="1" i="1" dirty="0">
                <a:solidFill>
                  <a:srgbClr val="0E58C4"/>
                </a:solidFill>
                <a:latin typeface="Meiryo UI" panose="020B0604030504040204" pitchFamily="50" charset="-128"/>
                <a:ea typeface="Meiryo UI" panose="020B0604030504040204" pitchFamily="50" charset="-128"/>
              </a:rPr>
              <a:t>3:30</a:t>
            </a:r>
            <a:r>
              <a:rPr kumimoji="1" lang="ja-JP" altLang="en-US" sz="2400" b="1" i="1" dirty="0">
                <a:solidFill>
                  <a:srgbClr val="0E58C4"/>
                </a:solidFill>
                <a:latin typeface="Meiryo UI" panose="020B0604030504040204" pitchFamily="50" charset="-128"/>
                <a:ea typeface="Meiryo UI" panose="020B0604030504040204" pitchFamily="50" charset="-128"/>
              </a:rPr>
              <a:t>～</a:t>
            </a:r>
            <a:r>
              <a:rPr kumimoji="1" lang="en-US" altLang="ja-JP" sz="2400" b="1" i="1" dirty="0">
                <a:solidFill>
                  <a:srgbClr val="0E58C4"/>
                </a:solidFill>
                <a:latin typeface="Meiryo UI" panose="020B0604030504040204" pitchFamily="50" charset="-128"/>
                <a:ea typeface="Meiryo UI" panose="020B0604030504040204" pitchFamily="50" charset="-128"/>
              </a:rPr>
              <a:t>16:10</a:t>
            </a:r>
          </a:p>
          <a:p>
            <a:pPr marL="0" marR="0" lvl="0" indent="0" defTabSz="925561" rtl="0" eaLnBrk="1" fontAlgn="auto" latinLnBrk="0" hangingPunct="1">
              <a:lnSpc>
                <a:spcPct val="100000"/>
              </a:lnSpc>
              <a:spcBef>
                <a:spcPts val="0"/>
              </a:spcBef>
              <a:spcAft>
                <a:spcPts val="0"/>
              </a:spcAft>
              <a:buClrTx/>
              <a:buSzTx/>
              <a:buFontTx/>
              <a:buNone/>
              <a:tabLst/>
              <a:defRPr/>
            </a:pPr>
            <a:r>
              <a:rPr kumimoji="1" lang="ja-JP" altLang="en-US" sz="1400" b="1" i="1" dirty="0">
                <a:solidFill>
                  <a:srgbClr val="0E58C4"/>
                </a:solidFill>
                <a:latin typeface="Meiryo UI" panose="020B0604030504040204" pitchFamily="50" charset="-128"/>
                <a:ea typeface="Meiryo UI" panose="020B0604030504040204" pitchFamily="50" charset="-128"/>
              </a:rPr>
              <a:t>受付開始</a:t>
            </a:r>
            <a:r>
              <a:rPr kumimoji="1" lang="en-US" altLang="ja-JP" sz="1400" b="1" i="1" dirty="0">
                <a:solidFill>
                  <a:srgbClr val="0E58C4"/>
                </a:solidFill>
                <a:latin typeface="Meiryo UI" panose="020B0604030504040204" pitchFamily="50" charset="-128"/>
                <a:ea typeface="Meiryo UI" panose="020B0604030504040204" pitchFamily="50" charset="-128"/>
              </a:rPr>
              <a:t>13:00</a:t>
            </a:r>
            <a:r>
              <a:rPr kumimoji="1" lang="ja-JP" altLang="en-US" sz="1400" b="1" i="1" dirty="0">
                <a:solidFill>
                  <a:srgbClr val="0E58C4"/>
                </a:solidFill>
                <a:latin typeface="Meiryo UI" panose="020B0604030504040204" pitchFamily="50" charset="-128"/>
                <a:ea typeface="Meiryo UI" panose="020B0604030504040204" pitchFamily="50" charset="-128"/>
              </a:rPr>
              <a:t>～</a:t>
            </a:r>
            <a:endParaRPr kumimoji="1" lang="ja-JP" altLang="en-US" sz="1400" b="1" i="1" u="none" strike="noStrike" kern="1200" cap="none" spc="0" normalizeH="0" baseline="0" noProof="0" dirty="0">
              <a:ln>
                <a:noFill/>
              </a:ln>
              <a:solidFill>
                <a:srgbClr val="0E58C4"/>
              </a:solidFill>
              <a:effectLst/>
              <a:uLnTx/>
              <a:uFillTx/>
              <a:latin typeface="Meiryo UI" panose="020B0604030504040204" pitchFamily="50" charset="-128"/>
              <a:ea typeface="Meiryo UI" panose="020B0604030504040204" pitchFamily="50" charset="-128"/>
            </a:endParaRPr>
          </a:p>
          <a:p>
            <a:pPr marL="0" marR="0" lvl="0" indent="0" defTabSz="713674" rtl="0" eaLnBrk="1" fontAlgn="auto" latinLnBrk="0" hangingPunct="1">
              <a:lnSpc>
                <a:spcPct val="90000"/>
              </a:lnSpc>
              <a:spcBef>
                <a:spcPct val="0"/>
              </a:spcBef>
              <a:spcAft>
                <a:spcPct val="35000"/>
              </a:spcAft>
              <a:buClrTx/>
              <a:buSzTx/>
              <a:buFontTx/>
              <a:buNone/>
              <a:tabLst/>
              <a:defRPr/>
            </a:pPr>
            <a:endParaRPr kumimoji="0" lang="ja-JP" altLang="en-US" sz="1249"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12" name="正方形/長方形 11">
            <a:extLst>
              <a:ext uri="{FF2B5EF4-FFF2-40B4-BE49-F238E27FC236}">
                <a16:creationId xmlns:a16="http://schemas.microsoft.com/office/drawing/2014/main" id="{0DA296C0-B8F4-DE41-8D40-AC5057E53CE7}"/>
              </a:ext>
            </a:extLst>
          </p:cNvPr>
          <p:cNvSpPr/>
          <p:nvPr/>
        </p:nvSpPr>
        <p:spPr bwMode="auto">
          <a:xfrm>
            <a:off x="3756784" y="1939385"/>
            <a:ext cx="728484" cy="256081"/>
          </a:xfrm>
          <a:prstGeom prst="rect">
            <a:avLst/>
          </a:prstGeom>
          <a:solidFill>
            <a:srgbClr val="CCECFF"/>
          </a:solidFill>
          <a:ln w="6350">
            <a:solidFill>
              <a:srgbClr val="0E58C4"/>
            </a:solidFill>
            <a:miter lim="800000"/>
            <a:headEnd/>
            <a:tailEnd/>
          </a:ln>
        </p:spPr>
        <p:txBody>
          <a:bodyPr vert="horz" wrap="none" lIns="180000" tIns="72000" rIns="180000" bIns="72000" rtlCol="0" anchor="ctr"/>
          <a:lstStyle/>
          <a:p>
            <a:pPr algn="ctr" eaLnBrk="1" hangingPunct="1">
              <a:spcBef>
                <a:spcPct val="0"/>
              </a:spcBef>
              <a:buNone/>
            </a:pPr>
            <a:r>
              <a:rPr kumimoji="1" lang="ja-JP" altLang="en-US" sz="1200" b="1" dirty="0">
                <a:latin typeface="Meiryo UI" panose="020B0604030504040204" pitchFamily="50" charset="-128"/>
                <a:ea typeface="Meiryo UI" panose="020B0604030504040204" pitchFamily="50" charset="-128"/>
              </a:rPr>
              <a:t>対象</a:t>
            </a:r>
          </a:p>
        </p:txBody>
      </p:sp>
      <p:sp>
        <p:nvSpPr>
          <p:cNvPr id="15" name="正方形/長方形 14">
            <a:extLst>
              <a:ext uri="{FF2B5EF4-FFF2-40B4-BE49-F238E27FC236}">
                <a16:creationId xmlns:a16="http://schemas.microsoft.com/office/drawing/2014/main" id="{BECFA864-CAFF-38C8-CF16-1E2E245A2BAA}"/>
              </a:ext>
            </a:extLst>
          </p:cNvPr>
          <p:cNvSpPr/>
          <p:nvPr/>
        </p:nvSpPr>
        <p:spPr bwMode="auto">
          <a:xfrm>
            <a:off x="3756784" y="2538001"/>
            <a:ext cx="728484" cy="256081"/>
          </a:xfrm>
          <a:prstGeom prst="rect">
            <a:avLst/>
          </a:prstGeom>
          <a:solidFill>
            <a:srgbClr val="CCECFF"/>
          </a:solidFill>
          <a:ln w="6350">
            <a:solidFill>
              <a:srgbClr val="0E58C4"/>
            </a:solidFill>
            <a:miter lim="800000"/>
            <a:headEnd/>
            <a:tailEnd/>
          </a:ln>
        </p:spPr>
        <p:txBody>
          <a:bodyPr vert="horz" wrap="none" lIns="180000" tIns="72000" rIns="180000" bIns="72000" rtlCol="0" anchor="ctr"/>
          <a:lstStyle/>
          <a:p>
            <a:pPr algn="ctr" eaLnBrk="1" hangingPunct="1">
              <a:spcBef>
                <a:spcPct val="0"/>
              </a:spcBef>
              <a:buNone/>
            </a:pPr>
            <a:r>
              <a:rPr kumimoji="1" lang="ja-JP" altLang="en-US" sz="1200" b="1" dirty="0">
                <a:latin typeface="Meiryo UI" panose="020B0604030504040204" pitchFamily="50" charset="-128"/>
                <a:ea typeface="Meiryo UI" panose="020B0604030504040204" pitchFamily="50" charset="-128"/>
              </a:rPr>
              <a:t>定員</a:t>
            </a:r>
          </a:p>
        </p:txBody>
      </p:sp>
      <p:sp>
        <p:nvSpPr>
          <p:cNvPr id="17" name="正方形/長方形 16">
            <a:extLst>
              <a:ext uri="{FF2B5EF4-FFF2-40B4-BE49-F238E27FC236}">
                <a16:creationId xmlns:a16="http://schemas.microsoft.com/office/drawing/2014/main" id="{7D66EC7E-F5A3-782B-D651-FBD3508D9EF0}"/>
              </a:ext>
            </a:extLst>
          </p:cNvPr>
          <p:cNvSpPr/>
          <p:nvPr/>
        </p:nvSpPr>
        <p:spPr bwMode="auto">
          <a:xfrm>
            <a:off x="3460600" y="3569588"/>
            <a:ext cx="728484" cy="256081"/>
          </a:xfrm>
          <a:prstGeom prst="rect">
            <a:avLst/>
          </a:prstGeom>
          <a:solidFill>
            <a:srgbClr val="CCECFF"/>
          </a:solidFill>
          <a:ln w="6350">
            <a:solidFill>
              <a:srgbClr val="0E58C4"/>
            </a:solidFill>
            <a:miter lim="800000"/>
            <a:headEnd/>
            <a:tailEnd/>
          </a:ln>
        </p:spPr>
        <p:txBody>
          <a:bodyPr vert="horz" wrap="none" lIns="180000" tIns="72000" rIns="180000" bIns="72000" rtlCol="0" anchor="ctr"/>
          <a:lstStyle/>
          <a:p>
            <a:pPr algn="ctr" eaLnBrk="1" hangingPunct="1">
              <a:spcBef>
                <a:spcPct val="0"/>
              </a:spcBef>
              <a:buNone/>
            </a:pPr>
            <a:r>
              <a:rPr kumimoji="1" lang="ja-JP" altLang="en-US" sz="1200" b="1" dirty="0">
                <a:latin typeface="Meiryo UI" panose="020B0604030504040204" pitchFamily="50" charset="-128"/>
                <a:ea typeface="Meiryo UI" panose="020B0604030504040204" pitchFamily="50" charset="-128"/>
              </a:rPr>
              <a:t>会場</a:t>
            </a:r>
          </a:p>
        </p:txBody>
      </p:sp>
      <p:sp>
        <p:nvSpPr>
          <p:cNvPr id="19" name="テキスト ボックス 18">
            <a:extLst>
              <a:ext uri="{FF2B5EF4-FFF2-40B4-BE49-F238E27FC236}">
                <a16:creationId xmlns:a16="http://schemas.microsoft.com/office/drawing/2014/main" id="{A2A7E356-30C8-B87B-37CD-99235DB0EAA1}"/>
              </a:ext>
            </a:extLst>
          </p:cNvPr>
          <p:cNvSpPr txBox="1"/>
          <p:nvPr/>
        </p:nvSpPr>
        <p:spPr>
          <a:xfrm>
            <a:off x="4072190" y="1792893"/>
            <a:ext cx="3315889" cy="674297"/>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府内企業の方</a:t>
            </a:r>
            <a:endParaRPr lang="en-US" altLang="ja-JP" sz="1249" b="1" dirty="0">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lang="en-US" altLang="ja-JP" sz="1249" b="1" dirty="0">
                <a:latin typeface="Meiryo UI" panose="020B0604030504040204" pitchFamily="50" charset="-128"/>
                <a:ea typeface="Meiryo UI" panose="020B0604030504040204" pitchFamily="50" charset="-128"/>
              </a:rPr>
              <a:t>(</a:t>
            </a: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経営者、人事・労務担当者等</a:t>
            </a:r>
            <a:r>
              <a:rPr lang="en-US" altLang="ja-JP" sz="1249" b="1" dirty="0">
                <a:latin typeface="Meiryo UI" panose="020B0604030504040204" pitchFamily="50" charset="-128"/>
                <a:ea typeface="Meiryo UI" panose="020B0604030504040204" pitchFamily="50" charset="-128"/>
              </a:rPr>
              <a:t>)</a:t>
            </a:r>
            <a:endPar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0D5EA9F8-FF05-FD9B-EB79-9BD4ED0C704E}"/>
              </a:ext>
            </a:extLst>
          </p:cNvPr>
          <p:cNvSpPr txBox="1"/>
          <p:nvPr/>
        </p:nvSpPr>
        <p:spPr>
          <a:xfrm>
            <a:off x="4416092" y="2443573"/>
            <a:ext cx="2126535" cy="4449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３</a:t>
            </a:r>
            <a:r>
              <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0</a:t>
            </a: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名程度</a:t>
            </a:r>
            <a:r>
              <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申込先着順</a:t>
            </a:r>
            <a:r>
              <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831F49AE-5B45-DB7C-06B2-96F8EA010B5B}"/>
              </a:ext>
            </a:extLst>
          </p:cNvPr>
          <p:cNvSpPr/>
          <p:nvPr/>
        </p:nvSpPr>
        <p:spPr bwMode="auto">
          <a:xfrm>
            <a:off x="5741" y="6393218"/>
            <a:ext cx="6595809" cy="1166508"/>
          </a:xfrm>
          <a:prstGeom prst="rect">
            <a:avLst/>
          </a:prstGeom>
          <a:solidFill>
            <a:schemeClr val="bg1"/>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23" name="テキスト ボックス 22">
            <a:extLst>
              <a:ext uri="{FF2B5EF4-FFF2-40B4-BE49-F238E27FC236}">
                <a16:creationId xmlns:a16="http://schemas.microsoft.com/office/drawing/2014/main" id="{04E1A3AA-6D55-3A2A-863A-31C503F57DA7}"/>
              </a:ext>
            </a:extLst>
          </p:cNvPr>
          <p:cNvSpPr txBox="1"/>
          <p:nvPr/>
        </p:nvSpPr>
        <p:spPr>
          <a:xfrm>
            <a:off x="3439310" y="6114085"/>
            <a:ext cx="3601891" cy="674361"/>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裏面をご確認のうえ、</a:t>
            </a:r>
            <a:r>
              <a:rPr lang="en-US" altLang="ja-JP" sz="1250" b="1" u="sng" dirty="0">
                <a:solidFill>
                  <a:prstClr val="black"/>
                </a:solidFill>
                <a:latin typeface="Meiryo UI" panose="020B0604030504040204" pitchFamily="50" charset="-128"/>
                <a:ea typeface="Meiryo UI" panose="020B0604030504040204" pitchFamily="50" charset="-128"/>
              </a:rPr>
              <a:t>2025</a:t>
            </a:r>
            <a:r>
              <a:rPr kumimoji="0" lang="ja-JP" altLang="en-US"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年</a:t>
            </a:r>
            <a:r>
              <a:rPr lang="en-US" altLang="ja-JP" sz="1250" b="1" u="sng" dirty="0">
                <a:solidFill>
                  <a:prstClr val="black"/>
                </a:solidFill>
                <a:latin typeface="Meiryo UI" panose="020B0604030504040204" pitchFamily="50" charset="-128"/>
                <a:ea typeface="Meiryo UI" panose="020B0604030504040204" pitchFamily="50" charset="-128"/>
              </a:rPr>
              <a:t>10</a:t>
            </a:r>
            <a:r>
              <a:rPr kumimoji="0" lang="ja-JP" altLang="en-US"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a:t>
            </a:r>
            <a:r>
              <a:rPr kumimoji="0" lang="en-US" altLang="ja-JP"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14</a:t>
            </a:r>
            <a:r>
              <a:rPr kumimoji="0" lang="ja-JP" altLang="en-US"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日</a:t>
            </a:r>
            <a:r>
              <a:rPr kumimoji="0" lang="en-US" altLang="ja-JP"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火</a:t>
            </a:r>
            <a:r>
              <a:rPr lang="en-US" altLang="ja-JP" sz="1250" b="1" u="sng" dirty="0">
                <a:solidFill>
                  <a:prstClr val="black"/>
                </a:solidFill>
                <a:latin typeface="Meiryo UI" panose="020B0604030504040204" pitchFamily="50" charset="-128"/>
                <a:ea typeface="Meiryo UI" panose="020B0604030504040204" pitchFamily="50" charset="-128"/>
              </a:rPr>
              <a:t>)</a:t>
            </a:r>
            <a:r>
              <a:rPr kumimoji="0" lang="ja-JP" altLang="en-US"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までに</a:t>
            </a:r>
            <a:endParaRPr kumimoji="0" lang="en-US" altLang="ja-JP" sz="12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お申込みください。</a:t>
            </a:r>
            <a:endParaRPr kumimoji="0" lang="en-US" altLang="ja-JP" sz="12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90322334-AC38-79F8-BF00-BFE05B8CDA6D}"/>
              </a:ext>
            </a:extLst>
          </p:cNvPr>
          <p:cNvSpPr/>
          <p:nvPr/>
        </p:nvSpPr>
        <p:spPr bwMode="auto">
          <a:xfrm>
            <a:off x="3464758" y="5906607"/>
            <a:ext cx="728484" cy="256081"/>
          </a:xfrm>
          <a:prstGeom prst="rect">
            <a:avLst/>
          </a:prstGeom>
          <a:solidFill>
            <a:srgbClr val="CCECFF"/>
          </a:solidFill>
          <a:ln w="6350">
            <a:solidFill>
              <a:srgbClr val="0E58C4"/>
            </a:solidFill>
            <a:miter lim="800000"/>
            <a:headEnd/>
            <a:tailEnd/>
          </a:ln>
        </p:spPr>
        <p:txBody>
          <a:bodyPr vert="horz" wrap="none" lIns="180000" tIns="72000" rIns="180000" bIns="72000" rtlCol="0" anchor="ctr"/>
          <a:lstStyle/>
          <a:p>
            <a:pPr algn="ctr" eaLnBrk="1" hangingPunct="1">
              <a:spcBef>
                <a:spcPct val="0"/>
              </a:spcBef>
              <a:buNone/>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申込み</a:t>
            </a:r>
            <a:endParaRPr kumimoji="1" lang="ja-JP" altLang="en-US" sz="1200" b="1"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45D50226-5EFF-E9BD-3D1F-732533631666}"/>
              </a:ext>
            </a:extLst>
          </p:cNvPr>
          <p:cNvSpPr/>
          <p:nvPr/>
        </p:nvSpPr>
        <p:spPr bwMode="auto">
          <a:xfrm>
            <a:off x="67859" y="6851133"/>
            <a:ext cx="4111365" cy="2348631"/>
          </a:xfrm>
          <a:prstGeom prst="roundRect">
            <a:avLst/>
          </a:prstGeom>
          <a:solidFill>
            <a:srgbClr val="CCECFF">
              <a:alpha val="50000"/>
            </a:srgbClr>
          </a:solidFill>
          <a:ln w="9525">
            <a:noFill/>
            <a:miter lim="800000"/>
            <a:headEnd/>
            <a:tailEnd/>
          </a:ln>
        </p:spPr>
        <p:txBody>
          <a:bodyPr wrap="none" lIns="0" tIns="72000" rIns="0" bIns="288000" rtlCol="0" anchor="ctr">
            <a:noAutofit/>
          </a:bodyPr>
          <a:lstStyle/>
          <a:p>
            <a:pPr marL="0" marR="0" lvl="0" indent="0" algn="l" defTabSz="925561" rtl="0" eaLnBrk="1" fontAlgn="auto" latinLnBrk="0" hangingPunct="1">
              <a:lnSpc>
                <a:spcPct val="150000"/>
              </a:lnSpc>
              <a:spcBef>
                <a:spcPct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プログラム</a:t>
            </a:r>
            <a:endParaRPr lang="en-US" altLang="ja-JP" sz="80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大阪府立なにわ高等支援学校　概要説明</a:t>
            </a: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&amp;</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見学  </a:t>
            </a:r>
          </a:p>
          <a:p>
            <a:pPr marL="0" marR="0" lvl="0" indent="0" algn="l" defTabSz="925561" rtl="0" eaLnBrk="1" fontAlgn="auto" latinLnBrk="0" hangingPunct="1">
              <a:lnSpc>
                <a:spcPct val="150000"/>
              </a:lnSpc>
              <a:spcBef>
                <a:spcPct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1200" b="1" dirty="0">
                <a:solidFill>
                  <a:prstClr val="black"/>
                </a:solidFill>
                <a:latin typeface="Meiryo UI" panose="020B0604030504040204" pitchFamily="50" charset="-128"/>
                <a:ea typeface="Meiryo UI" panose="020B0604030504040204" pitchFamily="50" charset="-128"/>
              </a:rPr>
              <a:t>　　　なに</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わ高等支援学校 進路指導主事 北本 一輝</a:t>
            </a:r>
            <a:endParaRPr lang="en-US" altLang="ja-JP" sz="120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endParaRPr kumimoji="0"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生徒就職先企業の事例紹介</a:t>
            </a:r>
            <a:endParaRPr kumimoji="0"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r>
              <a:rPr lang="ja-JP" altLang="en-US" sz="1000" b="1" dirty="0">
                <a:solidFill>
                  <a:prstClr val="black"/>
                </a:solidFill>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b="1" dirty="0">
                <a:solidFill>
                  <a:prstClr val="black"/>
                </a:solidFill>
                <a:latin typeface="Meiryo UI" panose="020B0604030504040204" pitchFamily="50" charset="-128"/>
                <a:ea typeface="Meiryo UI" panose="020B0604030504040204" pitchFamily="50" charset="-128"/>
              </a:rPr>
              <a:t>障がい者の採用から雇用管理</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1200" b="1" dirty="0">
                <a:solidFill>
                  <a:prstClr val="black"/>
                </a:solidFill>
                <a:latin typeface="Meiryo UI" panose="020B0604030504040204" pitchFamily="50" charset="-128"/>
                <a:ea typeface="Meiryo UI" panose="020B0604030504040204" pitchFamily="50" charset="-128"/>
              </a:rPr>
              <a:t> 　　株式会社ゆうちょ銀行</a:t>
            </a:r>
            <a:endParaRPr lang="en-US" altLang="ja-JP" sz="120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50000"/>
              </a:lnSpc>
              <a:spcBef>
                <a:spcPct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　　　　　　近畿エリア本部　総務部人事担当　倉敷 瞳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氏</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D057E5E2-53CB-4C2C-ED19-E95620677F72}"/>
              </a:ext>
            </a:extLst>
          </p:cNvPr>
          <p:cNvSpPr txBox="1"/>
          <p:nvPr/>
        </p:nvSpPr>
        <p:spPr>
          <a:xfrm>
            <a:off x="170993" y="3618396"/>
            <a:ext cx="3098709" cy="3082209"/>
          </a:xfrm>
          <a:prstGeom prst="rect">
            <a:avLst/>
          </a:prstGeom>
          <a:noFill/>
          <a:ln w="19050">
            <a:solidFill>
              <a:schemeClr val="bg1">
                <a:lumMod val="50000"/>
              </a:schemeClr>
            </a:solidFill>
            <a:prstDash val="dash"/>
          </a:ln>
        </p:spPr>
        <p:txBody>
          <a:bodyPr wrap="square" lIns="144000" tIns="180000" rIns="144000" bIns="180000" rtlCol="0" anchor="t">
            <a:spAutoFit/>
          </a:bodyPr>
          <a:lstStyle/>
          <a:p>
            <a:pPr marL="0" marR="0" lvl="0" indent="0" algn="l" defTabSz="925561" rtl="0" eaLnBrk="1" fontAlgn="auto" latinLnBrk="0" hangingPunct="1">
              <a:lnSpc>
                <a:spcPts val="1300"/>
              </a:lnSpc>
              <a:spcBef>
                <a:spcPct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　はじめて障がい者雇用に取り組むあるいは、新たな職種で障がい者を雇用しようとする事業主の人事・労務担当者の方々を対象に、障がい者への理解を深めていただくため、事例紹介を含めた見学セミナーを開催いたします。</a:t>
            </a:r>
            <a:endParaRPr kumimoji="0" lang="en-US" altLang="ja-JP"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a:p>
            <a:pPr marL="0" marR="0" lvl="0" indent="0" algn="l" defTabSz="925561" rtl="0" eaLnBrk="1" fontAlgn="auto" latinLnBrk="0" hangingPunct="1">
              <a:lnSpc>
                <a:spcPts val="1300"/>
              </a:lnSpc>
              <a:spcBef>
                <a:spcPct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　「大阪府立なにわ高等支援学校」は、来年３月には第</a:t>
            </a:r>
            <a:r>
              <a:rPr lang="ja-JP" altLang="en-US" sz="1200" dirty="0">
                <a:solidFill>
                  <a:prstClr val="black"/>
                </a:solidFill>
                <a:latin typeface="ＭＳ Ｐ明朝" panose="02020600040205080304" pitchFamily="18" charset="-128"/>
                <a:ea typeface="ＭＳ Ｐ明朝" panose="02020600040205080304" pitchFamily="18" charset="-128"/>
              </a:rPr>
              <a:t>９</a:t>
            </a:r>
            <a:r>
              <a:rPr kumimoji="0" lang="ja-JP" altLang="en-US"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期生が卒業を迎えます。同校で学んでいる知的障がいのある生徒たちは、様々な職域で活躍しようと就職に必要な基本的技能や知識を身につけるため、日々一生懸命励んでいます。</a:t>
            </a:r>
            <a:endParaRPr kumimoji="0" lang="en-US" altLang="ja-JP"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a:p>
            <a:pPr marL="0" marR="0" lvl="0" indent="0" algn="l" defTabSz="925561" rtl="0" eaLnBrk="1" fontAlgn="auto" latinLnBrk="0" hangingPunct="1">
              <a:lnSpc>
                <a:spcPts val="1400"/>
              </a:lnSpc>
              <a:spcBef>
                <a:spcPct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　生徒たちが学んでいる様子等を実際にご覧いただき、理解を深め、障がい者雇用に向けたご検討をお願いします。</a:t>
            </a:r>
            <a:endParaRPr kumimoji="0" lang="en-US" altLang="ja-JP"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a:p>
            <a:pPr marL="0" marR="0" lvl="0" indent="0" algn="l" defTabSz="925561" rtl="0" eaLnBrk="1" fontAlgn="auto" latinLnBrk="0" hangingPunct="1">
              <a:lnSpc>
                <a:spcPts val="1400"/>
              </a:lnSpc>
              <a:spcBef>
                <a:spcPct val="0"/>
              </a:spcBef>
              <a:spcAft>
                <a:spcPts val="0"/>
              </a:spcAft>
              <a:buClrTx/>
              <a:buSzTx/>
              <a:buFontTx/>
              <a:buNone/>
              <a:tabLst/>
              <a:defRPr/>
            </a:pPr>
            <a:r>
              <a:rPr lang="ja-JP" altLang="en-US" sz="1200" dirty="0">
                <a:solidFill>
                  <a:prstClr val="black"/>
                </a:solidFill>
                <a:latin typeface="ＭＳ Ｐ明朝" panose="02020600040205080304" pitchFamily="18" charset="-128"/>
                <a:ea typeface="ＭＳ Ｐ明朝" panose="02020600040205080304" pitchFamily="18" charset="-128"/>
              </a:rPr>
              <a:t>　</a:t>
            </a:r>
            <a:r>
              <a:rPr kumimoji="0" lang="ja-JP" altLang="en-US" sz="120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是非、ご参加ください。</a:t>
            </a:r>
          </a:p>
        </p:txBody>
      </p:sp>
      <p:cxnSp>
        <p:nvCxnSpPr>
          <p:cNvPr id="35" name="直線コネクタ 34">
            <a:extLst>
              <a:ext uri="{FF2B5EF4-FFF2-40B4-BE49-F238E27FC236}">
                <a16:creationId xmlns:a16="http://schemas.microsoft.com/office/drawing/2014/main" id="{A0DC9E86-5538-163E-500E-792E00A21AEB}"/>
              </a:ext>
            </a:extLst>
          </p:cNvPr>
          <p:cNvCxnSpPr>
            <a:cxnSpLocks/>
          </p:cNvCxnSpPr>
          <p:nvPr/>
        </p:nvCxnSpPr>
        <p:spPr>
          <a:xfrm>
            <a:off x="-11676" y="9347167"/>
            <a:ext cx="7210989" cy="0"/>
          </a:xfrm>
          <a:prstGeom prst="line">
            <a:avLst/>
          </a:prstGeom>
          <a:ln w="6350">
            <a:solidFill>
              <a:srgbClr val="0E58C4"/>
            </a:solidFill>
          </a:ln>
        </p:spPr>
        <p:style>
          <a:lnRef idx="1">
            <a:schemeClr val="accent1"/>
          </a:lnRef>
          <a:fillRef idx="0">
            <a:schemeClr val="accent1"/>
          </a:fillRef>
          <a:effectRef idx="0">
            <a:schemeClr val="accent1"/>
          </a:effectRef>
          <a:fontRef idx="minor">
            <a:schemeClr val="tx1"/>
          </a:fontRef>
        </p:style>
      </p:cxnSp>
      <p:sp>
        <p:nvSpPr>
          <p:cNvPr id="39" name="AutoShape 8" descr="シャープペンのイラスト">
            <a:extLst>
              <a:ext uri="{FF2B5EF4-FFF2-40B4-BE49-F238E27FC236}">
                <a16:creationId xmlns:a16="http://schemas.microsoft.com/office/drawing/2014/main" id="{6027CD42-D144-792E-1430-57FEECC66F61}"/>
              </a:ext>
            </a:extLst>
          </p:cNvPr>
          <p:cNvSpPr>
            <a:spLocks noChangeAspect="1" noChangeArrowheads="1"/>
          </p:cNvSpPr>
          <p:nvPr/>
        </p:nvSpPr>
        <p:spPr bwMode="auto">
          <a:xfrm>
            <a:off x="3663633" y="496538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テキスト ボックス 20">
            <a:extLst>
              <a:ext uri="{FF2B5EF4-FFF2-40B4-BE49-F238E27FC236}">
                <a16:creationId xmlns:a16="http://schemas.microsoft.com/office/drawing/2014/main" id="{C63BED46-01A7-D032-9782-881A1E422E49}"/>
              </a:ext>
            </a:extLst>
          </p:cNvPr>
          <p:cNvSpPr txBox="1"/>
          <p:nvPr/>
        </p:nvSpPr>
        <p:spPr>
          <a:xfrm>
            <a:off x="3359692" y="3797134"/>
            <a:ext cx="3793901" cy="2259347"/>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大阪府立</a:t>
            </a:r>
            <a:r>
              <a:rPr lang="ja-JP" altLang="en-US" sz="1249" b="1" dirty="0">
                <a:solidFill>
                  <a:prstClr val="black"/>
                </a:solidFill>
                <a:latin typeface="Meiryo UI" panose="020B0604030504040204" pitchFamily="50" charset="-128"/>
                <a:ea typeface="Meiryo UI" panose="020B0604030504040204" pitchFamily="50" charset="-128"/>
              </a:rPr>
              <a:t>なにわ</a:t>
            </a:r>
            <a:r>
              <a:rPr kumimoji="0" lang="ja-JP" altLang="en-US"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高等支援学校</a:t>
            </a:r>
            <a:endParaRPr kumimoji="0" lang="en-US" altLang="ja-JP"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zh-CN" altLang="en-US"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大阪市浪速区木津川</a:t>
            </a:r>
            <a:r>
              <a:rPr kumimoji="0" lang="en-US" altLang="zh-CN"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a:t>
            </a:r>
            <a:r>
              <a:rPr lang="en-US" altLang="zh-CN" sz="1249" b="1" dirty="0">
                <a:solidFill>
                  <a:prstClr val="black"/>
                </a:solidFill>
                <a:latin typeface="Meiryo UI" panose="020B0604030504040204" pitchFamily="50" charset="-128"/>
                <a:ea typeface="Meiryo UI" panose="020B0604030504040204" pitchFamily="50" charset="-128"/>
              </a:rPr>
              <a:t>-</a:t>
            </a:r>
            <a:r>
              <a:rPr kumimoji="0" lang="en-US" altLang="zh-CN"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lang="en-US" altLang="zh-CN" sz="1249" b="1" dirty="0">
                <a:solidFill>
                  <a:prstClr val="black"/>
                </a:solidFill>
                <a:latin typeface="Meiryo UI" panose="020B0604030504040204" pitchFamily="50" charset="-128"/>
                <a:ea typeface="Meiryo UI" panose="020B0604030504040204" pitchFamily="50" charset="-128"/>
              </a:rPr>
              <a:t>-</a:t>
            </a:r>
            <a:r>
              <a:rPr kumimoji="0" lang="en-US" altLang="zh-CN"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30</a:t>
            </a:r>
            <a:r>
              <a:rPr kumimoji="0" lang="ja-JP" altLang="en-US"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endParaRPr kumimoji="0" lang="en-US" altLang="ja-JP" sz="124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lang="ja-JP" altLang="en-US" sz="1249" dirty="0">
                <a:solidFill>
                  <a:prstClr val="black"/>
                </a:solidFill>
                <a:latin typeface="Meiryo UI" panose="020B0604030504040204" pitchFamily="50" charset="-128"/>
                <a:ea typeface="Meiryo UI" panose="020B0604030504040204" pitchFamily="50" charset="-128"/>
              </a:rPr>
              <a:t>　</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最寄駅　</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JR</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環状線「芦原橋」駅から約</a:t>
            </a:r>
            <a:r>
              <a:rPr lang="en-US" altLang="ja-JP" sz="1100" dirty="0">
                <a:solidFill>
                  <a:prstClr val="black"/>
                </a:solidFill>
                <a:latin typeface="Meiryo UI" panose="020B0604030504040204" pitchFamily="50" charset="-128"/>
                <a:ea typeface="Meiryo UI" panose="020B0604030504040204" pitchFamily="50" charset="-128"/>
              </a:rPr>
              <a:t>5</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00m</a:t>
            </a:r>
          </a:p>
          <a:p>
            <a:pPr marR="0" lvl="0" algn="l" defTabSz="925561" rtl="0" eaLnBrk="1" fontAlgn="auto" latinLnBrk="0" hangingPunct="1">
              <a:spcBef>
                <a:spcPts val="0"/>
              </a:spcBef>
              <a:spcAft>
                <a:spcPts val="0"/>
              </a:spcAft>
              <a:buClr>
                <a:srgbClr val="5AA2AE"/>
              </a:buClr>
              <a:buSzTx/>
              <a:tabLst/>
              <a:defRPr/>
            </a:pPr>
            <a:endParaRPr kumimoji="0"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ご来場の際は、公共交通機関をご利用ください。</a:t>
            </a: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併設する難波支援学校にバスが出入りするため、</a:t>
            </a:r>
            <a:endParaRPr kumimoji="0" lang="en-US" altLang="ja-JP"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車でのご来場ができません。</a:t>
            </a: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車でお越しの場合は近隣のコインパーキングをご利用ください。</a:t>
            </a:r>
            <a:endParaRPr kumimoji="0" lang="en-US" altLang="ja-JP"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endParaRPr kumimoji="0" lang="en-US" altLang="ja-JP" sz="1249"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pic>
        <p:nvPicPr>
          <p:cNvPr id="27" name="図 26">
            <a:extLst>
              <a:ext uri="{FF2B5EF4-FFF2-40B4-BE49-F238E27FC236}">
                <a16:creationId xmlns:a16="http://schemas.microsoft.com/office/drawing/2014/main" id="{574EA54E-23BB-492C-A9AD-CE6DCF9D6B44}"/>
              </a:ext>
            </a:extLst>
          </p:cNvPr>
          <p:cNvPicPr>
            <a:picLocks noChangeAspect="1"/>
          </p:cNvPicPr>
          <p:nvPr/>
        </p:nvPicPr>
        <p:blipFill rotWithShape="1">
          <a:blip r:embed="rId3"/>
          <a:srcRect r="2374" b="2100"/>
          <a:stretch/>
        </p:blipFill>
        <p:spPr>
          <a:xfrm>
            <a:off x="5130153" y="7884838"/>
            <a:ext cx="1971632" cy="1305674"/>
          </a:xfrm>
          <a:prstGeom prst="rect">
            <a:avLst/>
          </a:prstGeom>
        </p:spPr>
      </p:pic>
      <p:pic>
        <p:nvPicPr>
          <p:cNvPr id="7" name="図 6">
            <a:extLst>
              <a:ext uri="{FF2B5EF4-FFF2-40B4-BE49-F238E27FC236}">
                <a16:creationId xmlns:a16="http://schemas.microsoft.com/office/drawing/2014/main" id="{FBD2E098-146D-445D-B9FE-CED1C9493EB5}"/>
              </a:ext>
            </a:extLst>
          </p:cNvPr>
          <p:cNvPicPr>
            <a:picLocks noChangeAspect="1"/>
          </p:cNvPicPr>
          <p:nvPr/>
        </p:nvPicPr>
        <p:blipFill rotWithShape="1">
          <a:blip r:embed="rId4"/>
          <a:srcRect r="2784" b="3320"/>
          <a:stretch/>
        </p:blipFill>
        <p:spPr>
          <a:xfrm>
            <a:off x="3842107" y="7000474"/>
            <a:ext cx="1971632" cy="1327596"/>
          </a:xfrm>
          <a:prstGeom prst="rect">
            <a:avLst/>
          </a:prstGeom>
        </p:spPr>
      </p:pic>
      <p:sp>
        <p:nvSpPr>
          <p:cNvPr id="6" name="角丸四角形 18">
            <a:extLst>
              <a:ext uri="{FF2B5EF4-FFF2-40B4-BE49-F238E27FC236}">
                <a16:creationId xmlns:a16="http://schemas.microsoft.com/office/drawing/2014/main" id="{F2047048-042C-D5FC-D554-55EA58D114F2}"/>
              </a:ext>
            </a:extLst>
          </p:cNvPr>
          <p:cNvSpPr/>
          <p:nvPr/>
        </p:nvSpPr>
        <p:spPr>
          <a:xfrm>
            <a:off x="5896216" y="783479"/>
            <a:ext cx="1029351" cy="296749"/>
          </a:xfrm>
          <a:prstGeom prst="roundRect">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25561" rtl="0" eaLnBrk="1" fontAlgn="auto" latinLnBrk="0" hangingPunct="1">
              <a:lnSpc>
                <a:spcPct val="100000"/>
              </a:lnSpc>
              <a:spcBef>
                <a:spcPts val="0"/>
              </a:spcBef>
              <a:spcAft>
                <a:spcPts val="0"/>
              </a:spcAft>
              <a:buClrTx/>
              <a:buSzTx/>
              <a:buFontTx/>
              <a:buNone/>
              <a:tabLst/>
              <a:defRPr/>
            </a:pPr>
            <a:r>
              <a:rPr kumimoji="0" lang="ja-JP" altLang="en-US" sz="1359"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rPr>
              <a:t>参加無料</a:t>
            </a:r>
            <a:endParaRPr kumimoji="0" lang="en-US" altLang="ja-JP" sz="1359"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endParaRPr>
          </a:p>
        </p:txBody>
      </p:sp>
      <p:pic>
        <p:nvPicPr>
          <p:cNvPr id="13" name="図 12">
            <a:extLst>
              <a:ext uri="{FF2B5EF4-FFF2-40B4-BE49-F238E27FC236}">
                <a16:creationId xmlns:a16="http://schemas.microsoft.com/office/drawing/2014/main" id="{4367A3A3-0DA2-4C1C-BF37-B8BDAFF5119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37213">
            <a:off x="5687064" y="3041307"/>
            <a:ext cx="1159918" cy="1159918"/>
          </a:xfrm>
          <a:prstGeom prst="rect">
            <a:avLst/>
          </a:prstGeom>
        </p:spPr>
      </p:pic>
    </p:spTree>
    <p:extLst>
      <p:ext uri="{BB962C8B-B14F-4D97-AF65-F5344CB8AC3E}">
        <p14:creationId xmlns:p14="http://schemas.microsoft.com/office/powerpoint/2010/main" val="4192926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29DCA40-65E9-F5C3-FA2D-627C4B679C46}"/>
            </a:ext>
          </a:extLst>
        </p:cNvPr>
        <p:cNvGrpSpPr/>
        <p:nvPr/>
      </p:nvGrpSpPr>
      <p:grpSpPr>
        <a:xfrm>
          <a:off x="0" y="0"/>
          <a:ext cx="0" cy="0"/>
          <a:chOff x="0" y="0"/>
          <a:chExt cx="0" cy="0"/>
        </a:xfrm>
      </p:grpSpPr>
      <p:graphicFrame>
        <p:nvGraphicFramePr>
          <p:cNvPr id="24" name="表 23">
            <a:extLst>
              <a:ext uri="{FF2B5EF4-FFF2-40B4-BE49-F238E27FC236}">
                <a16:creationId xmlns:a16="http://schemas.microsoft.com/office/drawing/2014/main" id="{9F803788-0693-63CB-6934-D4BAC7339A44}"/>
              </a:ext>
            </a:extLst>
          </p:cNvPr>
          <p:cNvGraphicFramePr>
            <a:graphicFrameLocks noGrp="1"/>
          </p:cNvGraphicFramePr>
          <p:nvPr>
            <p:extLst>
              <p:ext uri="{D42A27DB-BD31-4B8C-83A1-F6EECF244321}">
                <p14:modId xmlns:p14="http://schemas.microsoft.com/office/powerpoint/2010/main" val="4035583549"/>
              </p:ext>
            </p:extLst>
          </p:nvPr>
        </p:nvGraphicFramePr>
        <p:xfrm>
          <a:off x="351505" y="8431915"/>
          <a:ext cx="6493051" cy="1681588"/>
        </p:xfrm>
        <a:graphic>
          <a:graphicData uri="http://schemas.openxmlformats.org/drawingml/2006/table">
            <a:tbl>
              <a:tblPr firstRow="1" bandRow="1"/>
              <a:tblGrid>
                <a:gridCol w="1307225">
                  <a:extLst>
                    <a:ext uri="{9D8B030D-6E8A-4147-A177-3AD203B41FA5}">
                      <a16:colId xmlns:a16="http://schemas.microsoft.com/office/drawing/2014/main" val="3116507931"/>
                    </a:ext>
                  </a:extLst>
                </a:gridCol>
                <a:gridCol w="5185826">
                  <a:extLst>
                    <a:ext uri="{9D8B030D-6E8A-4147-A177-3AD203B41FA5}">
                      <a16:colId xmlns:a16="http://schemas.microsoft.com/office/drawing/2014/main" val="3083657349"/>
                    </a:ext>
                  </a:extLst>
                </a:gridCol>
              </a:tblGrid>
              <a:tr h="253150">
                <a:tc>
                  <a:txBody>
                    <a:bodyPr/>
                    <a:lstStyle/>
                    <a:p>
                      <a:pPr algn="ctr"/>
                      <a:r>
                        <a:rPr kumimoji="1" lang="ja-JP" altLang="en-US" sz="1100" b="1" dirty="0">
                          <a:latin typeface="Meiryo UI" panose="020B0604030504040204" pitchFamily="50" charset="-128"/>
                          <a:ea typeface="Meiryo UI" panose="020B0604030504040204" pitchFamily="50" charset="-128"/>
                        </a:rPr>
                        <a:t>企業名</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3928479114"/>
                  </a:ext>
                </a:extLst>
              </a:tr>
              <a:tr h="407851">
                <a:tc>
                  <a:txBody>
                    <a:bodyPr/>
                    <a:lstStyle/>
                    <a:p>
                      <a:pPr algn="ctr">
                        <a:lnSpc>
                          <a:spcPct val="150000"/>
                        </a:lnSpc>
                      </a:pPr>
                      <a:r>
                        <a:rPr kumimoji="1" lang="ja-JP" altLang="en-US" sz="1100" b="1" dirty="0">
                          <a:latin typeface="Meiryo UI" panose="020B0604030504040204" pitchFamily="50" charset="-128"/>
                          <a:ea typeface="Meiryo UI" panose="020B0604030504040204" pitchFamily="50" charset="-128"/>
                        </a:rPr>
                        <a:t>所在地</a:t>
                      </a:r>
                    </a:p>
                  </a:txBody>
                  <a:tcPr marL="82257" marR="82257" marT="41128" marB="41128" anchor="ctr"/>
                </a:tc>
                <a:tc>
                  <a:txBody>
                    <a:bodyPr/>
                    <a:lstStyle/>
                    <a:p>
                      <a:r>
                        <a:rPr kumimoji="1" lang="ja-JP" altLang="en-US" sz="1000" b="1" dirty="0">
                          <a:latin typeface="Meiryo UI" panose="020B0604030504040204" pitchFamily="50" charset="-128"/>
                          <a:ea typeface="Meiryo UI" panose="020B0604030504040204" pitchFamily="50" charset="-128"/>
                        </a:rPr>
                        <a:t>（〒　　　</a:t>
                      </a:r>
                      <a:r>
                        <a:rPr kumimoji="1" lang="en-US" altLang="ja-JP" sz="1000" b="1" dirty="0">
                          <a:latin typeface="Meiryo UI" panose="020B0604030504040204" pitchFamily="50" charset="-128"/>
                          <a:ea typeface="Meiryo UI" panose="020B0604030504040204" pitchFamily="50" charset="-128"/>
                        </a:rPr>
                        <a:t>-</a:t>
                      </a:r>
                      <a:r>
                        <a:rPr kumimoji="1" lang="ja-JP" altLang="en-US" sz="1000" b="1" dirty="0">
                          <a:latin typeface="Meiryo UI" panose="020B0604030504040204" pitchFamily="50" charset="-128"/>
                          <a:ea typeface="Meiryo UI" panose="020B0604030504040204" pitchFamily="50" charset="-128"/>
                        </a:rPr>
                        <a:t>　　　　）</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926892271"/>
                  </a:ext>
                </a:extLst>
              </a:tr>
              <a:tr h="212761">
                <a:tc>
                  <a:txBody>
                    <a:bodyPr/>
                    <a:lstStyle/>
                    <a:p>
                      <a:pPr algn="ctr"/>
                      <a:r>
                        <a:rPr kumimoji="1" lang="ja-JP" altLang="en-US" sz="1100" b="1" dirty="0">
                          <a:latin typeface="Meiryo UI" panose="020B0604030504040204" pitchFamily="50" charset="-128"/>
                          <a:ea typeface="Meiryo UI" panose="020B0604030504040204" pitchFamily="50" charset="-128"/>
                        </a:rPr>
                        <a:t>連絡先</a:t>
                      </a:r>
                    </a:p>
                  </a:txBody>
                  <a:tcPr marL="82257" marR="82257" marT="41128" marB="41128"/>
                </a:tc>
                <a:tc>
                  <a:txBody>
                    <a:bodyPr/>
                    <a:lstStyle/>
                    <a:p>
                      <a:r>
                        <a:rPr kumimoji="1" lang="en-US" altLang="ja-JP" sz="1100" b="1" dirty="0">
                          <a:latin typeface="Meiryo UI" panose="020B0604030504040204" pitchFamily="50" charset="-128"/>
                          <a:ea typeface="Meiryo UI" panose="020B0604030504040204" pitchFamily="50" charset="-128"/>
                        </a:rPr>
                        <a:t>TEL</a:t>
                      </a:r>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3022298478"/>
                  </a:ext>
                </a:extLst>
              </a:tr>
              <a:tr h="2643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latin typeface="Meiryo UI" panose="020B0604030504040204" pitchFamily="50" charset="-128"/>
                          <a:ea typeface="Meiryo UI" panose="020B0604030504040204" pitchFamily="50" charset="-128"/>
                        </a:rPr>
                        <a:t>所属・役職</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4111575014"/>
                  </a:ext>
                </a:extLst>
              </a:tr>
              <a:tr h="253150">
                <a:tc>
                  <a:txBody>
                    <a:bodyPr/>
                    <a:lstStyle/>
                    <a:p>
                      <a:pPr algn="ctr"/>
                      <a:r>
                        <a:rPr kumimoji="1" lang="ja-JP" altLang="en-US" sz="1100" b="1" dirty="0">
                          <a:latin typeface="Meiryo UI" panose="020B0604030504040204" pitchFamily="50" charset="-128"/>
                          <a:ea typeface="Meiryo UI" panose="020B0604030504040204" pitchFamily="50" charset="-128"/>
                        </a:rPr>
                        <a:t>参加者氏名</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960803219"/>
                  </a:ext>
                </a:extLst>
              </a:tr>
              <a:tr h="253150">
                <a:tc>
                  <a:txBody>
                    <a:bodyPr/>
                    <a:lstStyle/>
                    <a:p>
                      <a:pPr algn="ctr"/>
                      <a:r>
                        <a:rPr kumimoji="1" lang="en-US" altLang="ja-JP" sz="1100" b="1" dirty="0">
                          <a:latin typeface="Meiryo UI" panose="020B0604030504040204" pitchFamily="50" charset="-128"/>
                          <a:ea typeface="Meiryo UI" panose="020B0604030504040204" pitchFamily="50" charset="-128"/>
                        </a:rPr>
                        <a:t>E-mail</a:t>
                      </a:r>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745912118"/>
                  </a:ext>
                </a:extLst>
              </a:tr>
            </a:tbl>
          </a:graphicData>
        </a:graphic>
      </p:graphicFrame>
      <p:cxnSp>
        <p:nvCxnSpPr>
          <p:cNvPr id="25" name="直線コネクタ 24">
            <a:extLst>
              <a:ext uri="{FF2B5EF4-FFF2-40B4-BE49-F238E27FC236}">
                <a16:creationId xmlns:a16="http://schemas.microsoft.com/office/drawing/2014/main" id="{CCDD8CED-A569-B2A8-B606-11FAA0630F0D}"/>
              </a:ext>
            </a:extLst>
          </p:cNvPr>
          <p:cNvCxnSpPr>
            <a:cxnSpLocks/>
          </p:cNvCxnSpPr>
          <p:nvPr/>
        </p:nvCxnSpPr>
        <p:spPr>
          <a:xfrm flipV="1">
            <a:off x="-162603" y="8060867"/>
            <a:ext cx="7532722" cy="6186"/>
          </a:xfrm>
          <a:prstGeom prst="line">
            <a:avLst/>
          </a:prstGeom>
          <a:ln w="158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558736AB-AA49-EBC0-8BA0-83E4DB09B3E1}"/>
              </a:ext>
            </a:extLst>
          </p:cNvPr>
          <p:cNvSpPr txBox="1"/>
          <p:nvPr/>
        </p:nvSpPr>
        <p:spPr>
          <a:xfrm>
            <a:off x="974690" y="8092403"/>
            <a:ext cx="5305604" cy="307777"/>
          </a:xfrm>
          <a:prstGeom prst="rect">
            <a:avLst/>
          </a:prstGeom>
          <a:noFill/>
          <a:ln>
            <a:noFill/>
          </a:ln>
        </p:spPr>
        <p:txBody>
          <a:bodyPr wrap="square" rtlCol="0">
            <a:spAutoFit/>
          </a:bodyPr>
          <a:lstStyle/>
          <a:p>
            <a:pPr marL="0" marR="0" lvl="0" indent="0" algn="ctr" defTabSz="925561"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「なにわ高等支援学校見学セミナー（</a:t>
            </a:r>
            <a:r>
              <a:rPr lang="en-US" altLang="ja-JP" sz="1400" b="1" dirty="0">
                <a:solidFill>
                  <a:prstClr val="black"/>
                </a:solidFill>
                <a:latin typeface="Meiryo UI" panose="020B0604030504040204" pitchFamily="50" charset="-128"/>
                <a:ea typeface="Meiryo UI" panose="020B0604030504040204" pitchFamily="50" charset="-128"/>
              </a:rPr>
              <a:t>2025</a:t>
            </a:r>
            <a:r>
              <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.10.20</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参加申込書</a:t>
            </a:r>
          </a:p>
        </p:txBody>
      </p:sp>
      <p:sp>
        <p:nvSpPr>
          <p:cNvPr id="28" name="Rectangle 139">
            <a:extLst>
              <a:ext uri="{FF2B5EF4-FFF2-40B4-BE49-F238E27FC236}">
                <a16:creationId xmlns:a16="http://schemas.microsoft.com/office/drawing/2014/main" id="{4D0FFA80-D3E6-12AF-147F-EC5C83B0009B}"/>
              </a:ext>
            </a:extLst>
          </p:cNvPr>
          <p:cNvSpPr>
            <a:spLocks noChangeArrowheads="1"/>
          </p:cNvSpPr>
          <p:nvPr/>
        </p:nvSpPr>
        <p:spPr bwMode="auto">
          <a:xfrm>
            <a:off x="280399" y="2675294"/>
            <a:ext cx="6624736" cy="5198734"/>
          </a:xfrm>
          <a:prstGeom prst="rect">
            <a:avLst/>
          </a:prstGeom>
          <a:solidFill>
            <a:schemeClr val="bg1"/>
          </a:solidFill>
          <a:ln>
            <a:noFill/>
          </a:ln>
          <a:effectLst>
            <a:glow rad="139700">
              <a:schemeClr val="accent2">
                <a:satMod val="175000"/>
                <a:alpha val="40000"/>
              </a:schemeClr>
            </a:glow>
            <a:outerShdw dist="107763" dir="2700000" algn="ctr" rotWithShape="0">
              <a:schemeClr val="bg2">
                <a:alpha val="50000"/>
              </a:schemeClr>
            </a:outerShdw>
          </a:effectLst>
        </p:spPr>
        <p:txBody>
          <a:bodyPr lIns="180000" tIns="72000" rIns="180000" bIns="72000" anchor="ctr"/>
          <a:lstStyle/>
          <a:p>
            <a:pPr marL="0" marR="0" lvl="0" indent="0" algn="l" defTabSz="925561" rtl="0" eaLnBrk="1" fontAlgn="auto" latinLnBrk="0" hangingPunct="1">
              <a:lnSpc>
                <a:spcPct val="100000"/>
              </a:lnSpc>
              <a:spcBef>
                <a:spcPts val="0"/>
              </a:spcBef>
              <a:spcAft>
                <a:spcPts val="0"/>
              </a:spcAft>
              <a:buClrTx/>
              <a:buSzTx/>
              <a:buFontTx/>
              <a:buNone/>
              <a:tabLst/>
              <a:defRPr/>
            </a:pPr>
            <a:endParaRPr kumimoji="0" lang="en-US" altLang="ja-JP" sz="1050" b="1" i="0" u="none" strike="noStrike" kern="1200" cap="none" spc="0" normalizeH="0" baseline="0" noProof="0" dirty="0">
              <a:ln>
                <a:noFill/>
              </a:ln>
              <a:solidFill>
                <a:prstClr val="black"/>
              </a:solidFill>
              <a:effectLst/>
              <a:uLnTx/>
              <a:uFillTx/>
              <a:latin typeface="HG丸ｺﾞｼｯｸM-PRO" pitchFamily="50" charset="-128"/>
              <a:ea typeface="HG丸ｺﾞｼｯｸM-PRO" pitchFamily="50" charset="-128"/>
              <a:cs typeface="+mn-cs"/>
            </a:endParaRPr>
          </a:p>
        </p:txBody>
      </p:sp>
      <p:sp>
        <p:nvSpPr>
          <p:cNvPr id="46" name="AutoShape 3">
            <a:extLst>
              <a:ext uri="{FF2B5EF4-FFF2-40B4-BE49-F238E27FC236}">
                <a16:creationId xmlns:a16="http://schemas.microsoft.com/office/drawing/2014/main" id="{786E09C6-FEF5-7ED4-F033-7079719DD88C}"/>
              </a:ext>
            </a:extLst>
          </p:cNvPr>
          <p:cNvSpPr>
            <a:spLocks noChangeArrowheads="1"/>
          </p:cNvSpPr>
          <p:nvPr/>
        </p:nvSpPr>
        <p:spPr bwMode="auto">
          <a:xfrm>
            <a:off x="573774" y="2739964"/>
            <a:ext cx="6010275" cy="357337"/>
          </a:xfrm>
          <a:prstGeom prst="roundRect">
            <a:avLst>
              <a:gd name="adj" fmla="val 34712"/>
            </a:avLst>
          </a:prstGeom>
          <a:solidFill>
            <a:srgbClr val="333399"/>
          </a:solidFill>
          <a:ln>
            <a:solidFill>
              <a:schemeClr val="accent2"/>
            </a:solidFill>
          </a:ln>
        </p:spPr>
        <p:style>
          <a:lnRef idx="1">
            <a:schemeClr val="accent6"/>
          </a:lnRef>
          <a:fillRef idx="2">
            <a:schemeClr val="accent6"/>
          </a:fillRef>
          <a:effectRef idx="1">
            <a:schemeClr val="accent6"/>
          </a:effectRef>
          <a:fontRef idx="minor">
            <a:schemeClr val="dk1"/>
          </a:fontRef>
        </p:style>
        <p:txBody>
          <a:bodyPr lIns="180000" tIns="72000" rIns="180000" bIns="72000" anchor="t"/>
          <a:lstStyle/>
          <a:p>
            <a:pPr marL="0" marR="0" lvl="0" indent="0" algn="ctr" defTabSz="925561" rtl="0" eaLnBrk="1" fontAlgn="auto" latinLnBrk="0" hangingPunct="1">
              <a:lnSpc>
                <a:spcPct val="80000"/>
              </a:lnSpc>
              <a:spcBef>
                <a:spcPct val="20000"/>
              </a:spcBef>
              <a:spcAft>
                <a:spcPts val="0"/>
              </a:spcAft>
              <a:buClrTx/>
              <a:buSzTx/>
              <a:buFontTx/>
              <a:buNone/>
              <a:tabLst/>
              <a:defRPr/>
            </a:pPr>
            <a:r>
              <a:rPr kumimoji="0" lang="ja-JP" altLang="en-US" sz="16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大阪府立なにわ高等支援学校のご紹介</a:t>
            </a:r>
          </a:p>
        </p:txBody>
      </p:sp>
      <p:sp>
        <p:nvSpPr>
          <p:cNvPr id="47" name="Rectangle 356">
            <a:extLst>
              <a:ext uri="{FF2B5EF4-FFF2-40B4-BE49-F238E27FC236}">
                <a16:creationId xmlns:a16="http://schemas.microsoft.com/office/drawing/2014/main" id="{E94BEC5E-BBCA-035E-A5FE-7D412AE19FEF}"/>
              </a:ext>
            </a:extLst>
          </p:cNvPr>
          <p:cNvSpPr>
            <a:spLocks noChangeArrowheads="1"/>
          </p:cNvSpPr>
          <p:nvPr/>
        </p:nvSpPr>
        <p:spPr bwMode="auto">
          <a:xfrm>
            <a:off x="193151" y="3582870"/>
            <a:ext cx="6750575" cy="134062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252000" tIns="72000" rIns="25200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25561" rtl="0" eaLnBrk="1" fontAlgn="auto" latinLnBrk="0" hangingPunct="1">
              <a:lnSpc>
                <a:spcPts val="1700"/>
              </a:lnSpc>
              <a:spcBef>
                <a:spcPct val="0"/>
              </a:spcBef>
              <a:spcAft>
                <a:spcPts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専門教科を中心として多様な職業について学習することにより、自分の持つ力と課題を理解し、</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ts val="1700"/>
              </a:lnSpc>
              <a:spcBef>
                <a:spcPct val="0"/>
              </a:spcBef>
              <a:spcAft>
                <a:spcPts val="0"/>
              </a:spcAft>
              <a:buClrTx/>
              <a:buSzTx/>
              <a:buFontTx/>
              <a:buNone/>
              <a:tabLst/>
              <a:defRPr/>
            </a:pPr>
            <a:r>
              <a:rPr kumimoji="1"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自らの意思で卒業後の進路を選択し、決定できる力を育てる。</a:t>
            </a:r>
          </a:p>
          <a:p>
            <a:pPr marL="0" marR="0" lvl="0" indent="0" algn="l" defTabSz="925561" rtl="0" eaLnBrk="1" fontAlgn="auto" latinLnBrk="0" hangingPunct="1">
              <a:lnSpc>
                <a:spcPts val="1700"/>
              </a:lnSpc>
              <a:spcBef>
                <a:spcPct val="0"/>
              </a:spcBef>
              <a:spcAft>
                <a:spcPts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実習を伴う学習や地域での活動を通し、相手を考え、相手に喜ばれる経験を積むとともに、</a:t>
            </a:r>
            <a:endParaRPr kumimoji="1"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ts val="1700"/>
              </a:lnSpc>
              <a:spcBef>
                <a:spcPct val="0"/>
              </a:spcBef>
              <a:spcAft>
                <a:spcPts val="0"/>
              </a:spcAft>
              <a:buClrTx/>
              <a:buSzTx/>
              <a:buFontTx/>
              <a:buNone/>
              <a:tabLst/>
              <a:defRPr/>
            </a:pPr>
            <a:r>
              <a:rPr lang="en-US" altLang="ja-JP" sz="1200" dirty="0">
                <a:solidFill>
                  <a:prstClr val="black"/>
                </a:solidFill>
                <a:latin typeface="Meiryo UI" panose="020B0604030504040204" pitchFamily="50" charset="-128"/>
                <a:ea typeface="Meiryo UI" panose="020B0604030504040204" pitchFamily="50" charset="-128"/>
              </a:rPr>
              <a:t>  </a:t>
            </a: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できないことはすすんで援助を求められる態度を育てる。</a:t>
            </a:r>
          </a:p>
          <a:p>
            <a:pPr marL="0" marR="0" lvl="0" indent="0" algn="l" defTabSz="925561" rtl="0" eaLnBrk="1" fontAlgn="auto" latinLnBrk="0" hangingPunct="1">
              <a:lnSpc>
                <a:spcPts val="1700"/>
              </a:lnSpc>
              <a:spcBef>
                <a:spcPct val="0"/>
              </a:spcBef>
              <a:spcAft>
                <a:spcPts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自分のよさを理解し自信を持つとともに、友だちのよさを理解し、自他ともに尊重する気持ちを育てる。</a:t>
            </a:r>
            <a:endParaRPr kumimoji="1"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8" name="テキスト ボックス 6">
            <a:extLst>
              <a:ext uri="{FF2B5EF4-FFF2-40B4-BE49-F238E27FC236}">
                <a16:creationId xmlns:a16="http://schemas.microsoft.com/office/drawing/2014/main" id="{D00D4F56-F464-C926-A168-1737A7D37FD0}"/>
              </a:ext>
            </a:extLst>
          </p:cNvPr>
          <p:cNvSpPr txBox="1">
            <a:spLocks noChangeArrowheads="1"/>
          </p:cNvSpPr>
          <p:nvPr/>
        </p:nvSpPr>
        <p:spPr bwMode="auto">
          <a:xfrm>
            <a:off x="380159" y="3169823"/>
            <a:ext cx="6450949" cy="514738"/>
          </a:xfrm>
          <a:prstGeom prst="rect">
            <a:avLst/>
          </a:prstGeom>
          <a:solidFill>
            <a:srgbClr val="CCECFF">
              <a:alpha val="50000"/>
            </a:srgbClr>
          </a:solidFill>
          <a:ln>
            <a:noFill/>
          </a:ln>
        </p:spPr>
        <p:txBody>
          <a:bodyPr wrap="square" lIns="72000" tIns="72000" rIns="72000" bIns="7200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HG明朝E" panose="02020909000000000000" pitchFamily="17" charset="-128"/>
                <a:ea typeface="HG明朝E" panose="02020909000000000000" pitchFamily="17" charset="-128"/>
                <a:cs typeface="+mn-cs"/>
              </a:rPr>
              <a:t>～教育目標～</a:t>
            </a:r>
            <a:endParaRPr kumimoji="1" lang="en-US" altLang="ja-JP" sz="1200" b="0" i="0" u="none" strike="noStrike" kern="1200" cap="none" spc="0" normalizeH="0" baseline="0" noProof="0" dirty="0">
              <a:ln>
                <a:noFill/>
              </a:ln>
              <a:solidFill>
                <a:prstClr val="black"/>
              </a:solidFill>
              <a:effectLst/>
              <a:uLnTx/>
              <a:uFillTx/>
              <a:latin typeface="HG明朝E" panose="02020909000000000000" pitchFamily="17" charset="-128"/>
              <a:ea typeface="HG明朝E" panose="02020909000000000000" pitchFamily="17"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HG明朝E" panose="02020909000000000000" pitchFamily="17" charset="-128"/>
                <a:ea typeface="HG明朝E" panose="02020909000000000000" pitchFamily="17" charset="-128"/>
                <a:cs typeface="+mn-cs"/>
              </a:rPr>
              <a:t>やりぬく経験を増やし、豊かな人間性をはぐくみ、自己選択、自己決定できる生徒を育てる。</a:t>
            </a:r>
          </a:p>
        </p:txBody>
      </p:sp>
      <p:sp>
        <p:nvSpPr>
          <p:cNvPr id="49" name="テキスト ボックス 48">
            <a:extLst>
              <a:ext uri="{FF2B5EF4-FFF2-40B4-BE49-F238E27FC236}">
                <a16:creationId xmlns:a16="http://schemas.microsoft.com/office/drawing/2014/main" id="{A8600DFB-1D1D-4088-157B-BD6363FAB801}"/>
              </a:ext>
            </a:extLst>
          </p:cNvPr>
          <p:cNvSpPr txBox="1"/>
          <p:nvPr/>
        </p:nvSpPr>
        <p:spPr>
          <a:xfrm>
            <a:off x="374181" y="4861594"/>
            <a:ext cx="6450949" cy="2915395"/>
          </a:xfrm>
          <a:prstGeom prst="rect">
            <a:avLst/>
          </a:prstGeom>
          <a:solidFill>
            <a:srgbClr val="CCFF99">
              <a:alpha val="30000"/>
            </a:srgbClr>
          </a:solidFill>
          <a:ln>
            <a:solidFill>
              <a:schemeClr val="tx1"/>
            </a:solidFill>
          </a:ln>
        </p:spPr>
        <p:txBody>
          <a:bodyPr wrap="square" lIns="180000" tIns="72000" rIns="180000" bIns="7200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＜専門教科＞</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①クリエイティブワーク科　</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マシンワークコース</a:t>
            </a:r>
            <a:r>
              <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さまざまな工具や機械への関心を高め、</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lang="en-US" altLang="ja-JP" sz="1200" dirty="0">
                <a:solidFill>
                  <a:prstClr val="black"/>
                </a:solidFill>
                <a:latin typeface="Meiryo UI" panose="020B0604030504040204" pitchFamily="50" charset="-128"/>
                <a:ea typeface="Meiryo UI" panose="020B0604030504040204" pitchFamily="50" charset="-128"/>
              </a:rPr>
              <a:t>                             </a:t>
            </a: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基本的な知識と技術を習得。</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ファームワークコース</a:t>
            </a:r>
            <a:r>
              <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周りと協力しながら畑や温室で主に野菜を栽培。</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②サービス・ビジネス科　</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クリーニングコース</a:t>
            </a:r>
            <a:r>
              <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オフィス等の清掃やビルメンテナンスの基礎知識を学ぶ。</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     オフィスコース</a:t>
            </a:r>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仕事で必要なビジネスマナーを身につけ、</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lang="en-US" altLang="ja-JP" sz="1200"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事務処理の基本的な力を身につける。</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③ライフサービス科</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ケアサポートコース</a:t>
            </a:r>
            <a:r>
              <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福祉の理念や介護の基礎的な知識や技術を身につける。</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フードサービスコース</a:t>
            </a:r>
            <a:r>
              <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食品、栄養、衛生管理、食品製造・加工実習を通して、</a:t>
            </a:r>
            <a:endParaRPr kumimoji="0"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就労に必要な知識と技能、知識を身につける。</a:t>
            </a:r>
          </a:p>
        </p:txBody>
      </p:sp>
      <p:sp>
        <p:nvSpPr>
          <p:cNvPr id="4" name="正方形/長方形 3">
            <a:extLst>
              <a:ext uri="{FF2B5EF4-FFF2-40B4-BE49-F238E27FC236}">
                <a16:creationId xmlns:a16="http://schemas.microsoft.com/office/drawing/2014/main" id="{1154DD52-9EFB-88EA-8A76-D0BB0BC8DD2E}"/>
              </a:ext>
            </a:extLst>
          </p:cNvPr>
          <p:cNvSpPr/>
          <p:nvPr/>
        </p:nvSpPr>
        <p:spPr bwMode="auto">
          <a:xfrm>
            <a:off x="245674" y="1413102"/>
            <a:ext cx="1019284" cy="95743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180000" tIns="72000" rIns="180000" bIns="72000" rtlCol="0" anchor="ct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19" name="テキスト ボックス 6">
            <a:extLst>
              <a:ext uri="{FF2B5EF4-FFF2-40B4-BE49-F238E27FC236}">
                <a16:creationId xmlns:a16="http://schemas.microsoft.com/office/drawing/2014/main" id="{7BC86687-4A58-F63A-7A93-5CD2D97922EB}"/>
              </a:ext>
            </a:extLst>
          </p:cNvPr>
          <p:cNvSpPr txBox="1">
            <a:spLocks noChangeArrowheads="1"/>
          </p:cNvSpPr>
          <p:nvPr/>
        </p:nvSpPr>
        <p:spPr bwMode="auto">
          <a:xfrm>
            <a:off x="203947" y="234292"/>
            <a:ext cx="6799120" cy="2237971"/>
          </a:xfrm>
          <a:prstGeom prst="rect">
            <a:avLst/>
          </a:prstGeom>
          <a:noFill/>
          <a:ln w="63500" cap="rnd" cmpd="sng">
            <a:solidFill>
              <a:schemeClr val="bg2">
                <a:lumMod val="90000"/>
              </a:schemeClr>
            </a:solidFill>
            <a:bevel/>
            <a:headEnd/>
            <a:tailEnd/>
          </a:ln>
        </p:spPr>
        <p:txBody>
          <a:bodyPr wrap="square" bIns="10800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25561" rtl="0" eaLnBrk="1" fontAlgn="auto" latinLnBrk="0" hangingPunct="1">
              <a:lnSpc>
                <a:spcPct val="100000"/>
              </a:lnSpc>
              <a:spcBef>
                <a:spcPct val="0"/>
              </a:spcBef>
              <a:spcAft>
                <a:spcPts val="0"/>
              </a:spcAft>
              <a:buClrTx/>
              <a:buSzTx/>
              <a:buFontTx/>
              <a:buNone/>
              <a:tabLst/>
              <a:defRPr/>
            </a:pPr>
            <a:r>
              <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申込方法</a:t>
            </a:r>
            <a:r>
              <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a:t>
            </a:r>
            <a:endPar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619"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a:t>
            </a:r>
            <a:r>
              <a:rPr kumimoji="1" lang="ja-JP" altLang="en-US" sz="1619"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「大阪府インターネット申請・申込みサービス」よりお申込みください。</a:t>
            </a:r>
            <a:endParaRPr kumimoji="1" lang="en-US" altLang="ja-JP" sz="1619"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kumimoji="1" lang="en-US" altLang="ja-JP"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URL</a:t>
            </a: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endParaRPr kumimoji="1" lang="en-US" altLang="ja-JP"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en-US" altLang="ja-JP" sz="108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hlinkClick r:id="rId2"/>
              </a:rPr>
              <a:t>https://lgpos.task-asp.net/cu/270008/ea/residents/procedures/apply/df97a58c-8c13-40a2-ae9e-065772460b39/start</a:t>
            </a:r>
            <a:endParaRPr kumimoji="1" lang="en-US" altLang="ja-JP" sz="108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lang="ja-JP" altLang="en-US" sz="1259" dirty="0">
                <a:solidFill>
                  <a:srgbClr val="000000"/>
                </a:solidFill>
                <a:latin typeface="Meiryo UI" panose="020B0604030504040204" pitchFamily="50" charset="-128"/>
                <a:ea typeface="Meiryo UI" panose="020B0604030504040204" pitchFamily="50" charset="-128"/>
              </a:rPr>
              <a:t>二次元</a:t>
            </a: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コード）</a:t>
            </a:r>
            <a:endParaRPr kumimoji="1" lang="en-US" altLang="ja-JP"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0" name="テキスト ボックス 19">
            <a:extLst>
              <a:ext uri="{FF2B5EF4-FFF2-40B4-BE49-F238E27FC236}">
                <a16:creationId xmlns:a16="http://schemas.microsoft.com/office/drawing/2014/main" id="{63F88D93-9ACF-CA80-FDC1-704F29DBA465}"/>
              </a:ext>
            </a:extLst>
          </p:cNvPr>
          <p:cNvSpPr txBox="1"/>
          <p:nvPr/>
        </p:nvSpPr>
        <p:spPr>
          <a:xfrm>
            <a:off x="1480157" y="1308406"/>
            <a:ext cx="5889962" cy="1193532"/>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■申請完了の旨の画面が出れば、正常に受付できています。受付完了時にメールは届きません。</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■お申し込みいただいた個人情報は、本セミナーの運営にのみ利用させていただきます。</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■手話通訳が必要な場合や車椅子で参加される場合等は、事前にお申し出ください。</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■インターネットによる申し込みが難しい場合は、下記「参加申込書」に記入のうえ、</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FAX</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または</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E-mail</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でお申し込みください。</a:t>
            </a:r>
          </a:p>
          <a:p>
            <a:pPr marL="0" marR="0" lvl="0" indent="0" algn="l" defTabSz="925561" rtl="0" eaLnBrk="1" fontAlgn="auto" latinLnBrk="0" hangingPunct="1">
              <a:lnSpc>
                <a:spcPct val="100000"/>
              </a:lnSpc>
              <a:spcBef>
                <a:spcPts val="0"/>
              </a:spcBef>
              <a:spcAft>
                <a:spcPts val="0"/>
              </a:spcAft>
              <a:buClrTx/>
              <a:buSzTx/>
              <a:buFontTx/>
              <a:buNone/>
              <a:tabLst/>
              <a:defRPr/>
            </a:pPr>
            <a:endParaRPr kumimoji="0" lang="ja-JP" altLang="en-US" sz="1656"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grpSp>
        <p:nvGrpSpPr>
          <p:cNvPr id="21" name="グループ化 20">
            <a:extLst>
              <a:ext uri="{FF2B5EF4-FFF2-40B4-BE49-F238E27FC236}">
                <a16:creationId xmlns:a16="http://schemas.microsoft.com/office/drawing/2014/main" id="{83693A7D-FFE6-6923-4336-EA9DAF84076D}"/>
              </a:ext>
            </a:extLst>
          </p:cNvPr>
          <p:cNvGrpSpPr>
            <a:grpSpLocks/>
          </p:cNvGrpSpPr>
          <p:nvPr/>
        </p:nvGrpSpPr>
        <p:grpSpPr bwMode="auto">
          <a:xfrm>
            <a:off x="4158769" y="2102230"/>
            <a:ext cx="2574687" cy="260670"/>
            <a:chOff x="1425921" y="7779450"/>
            <a:chExt cx="2673837" cy="216924"/>
          </a:xfrm>
        </p:grpSpPr>
        <p:sp>
          <p:nvSpPr>
            <p:cNvPr id="22" name="正方形/長方形 21">
              <a:extLst>
                <a:ext uri="{FF2B5EF4-FFF2-40B4-BE49-F238E27FC236}">
                  <a16:creationId xmlns:a16="http://schemas.microsoft.com/office/drawing/2014/main" id="{8A04278B-B059-734A-912E-474D328C612A}"/>
                </a:ext>
              </a:extLst>
            </p:cNvPr>
            <p:cNvSpPr/>
            <p:nvPr/>
          </p:nvSpPr>
          <p:spPr>
            <a:xfrm>
              <a:off x="1425921" y="7779450"/>
              <a:ext cx="2177597"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marL="0" marR="0" lvl="0" indent="0" algn="ctr" defTabSz="411287" rtl="0" eaLnBrk="1" fontAlgn="auto" latinLnBrk="0" hangingPunct="1">
                <a:lnSpc>
                  <a:spcPct val="100000"/>
                </a:lnSpc>
                <a:spcBef>
                  <a:spcPts val="0"/>
                </a:spcBef>
                <a:spcAft>
                  <a:spcPts val="0"/>
                </a:spcAft>
                <a:buClrTx/>
                <a:buSzTx/>
                <a:buFontTx/>
                <a:buNone/>
                <a:tabLst/>
                <a:defRPr/>
              </a:pPr>
              <a:r>
                <a:rPr kumimoji="0" lang="ja-JP" altLang="en-US" sz="108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大阪府　</a:t>
              </a:r>
              <a:r>
                <a:rPr kumimoji="0" lang="ja-JP" altLang="en-US" sz="1080" b="0" i="0" u="none" strike="noStrike" kern="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rPr>
                <a:t>障がい</a:t>
              </a:r>
              <a:r>
                <a:rPr kumimoji="0" lang="ja-JP" altLang="en-US" sz="108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者雇用セミナー</a:t>
              </a:r>
            </a:p>
          </p:txBody>
        </p:sp>
        <p:sp>
          <p:nvSpPr>
            <p:cNvPr id="23" name="正方形/長方形 22">
              <a:extLst>
                <a:ext uri="{FF2B5EF4-FFF2-40B4-BE49-F238E27FC236}">
                  <a16:creationId xmlns:a16="http://schemas.microsoft.com/office/drawing/2014/main" id="{DCBDCFA7-A0F5-47EB-A3A9-6A98C131C80D}"/>
                </a:ext>
              </a:extLst>
            </p:cNvPr>
            <p:cNvSpPr/>
            <p:nvPr/>
          </p:nvSpPr>
          <p:spPr>
            <a:xfrm>
              <a:off x="3597236" y="7779450"/>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marL="0" marR="0" lvl="0" indent="0" algn="ctr" defTabSz="411287" rtl="0" eaLnBrk="1" fontAlgn="auto" latinLnBrk="0" hangingPunct="1">
                <a:lnSpc>
                  <a:spcPct val="100000"/>
                </a:lnSpc>
                <a:spcBef>
                  <a:spcPts val="0"/>
                </a:spcBef>
                <a:spcAft>
                  <a:spcPts val="0"/>
                </a:spcAft>
                <a:buClrTx/>
                <a:buSzTx/>
                <a:buFontTx/>
                <a:buNone/>
                <a:tabLst/>
                <a:defRPr/>
              </a:pPr>
              <a:r>
                <a:rPr kumimoji="0" lang="ja-JP" altLang="en-US" sz="108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検索</a:t>
              </a:r>
            </a:p>
          </p:txBody>
        </p:sp>
      </p:grpSp>
      <p:pic>
        <p:nvPicPr>
          <p:cNvPr id="27" name="グラフィックス 50" descr="カーソル">
            <a:extLst>
              <a:ext uri="{FF2B5EF4-FFF2-40B4-BE49-F238E27FC236}">
                <a16:creationId xmlns:a16="http://schemas.microsoft.com/office/drawing/2014/main" id="{C059E0EC-4C3B-8EE3-DEE9-09CAA612AA30}"/>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00548" y="2174419"/>
            <a:ext cx="343178" cy="343178"/>
          </a:xfrm>
          <a:prstGeom prst="rect">
            <a:avLst/>
          </a:prstGeom>
        </p:spPr>
      </p:pic>
      <p:pic>
        <p:nvPicPr>
          <p:cNvPr id="9" name="図 8">
            <a:extLst>
              <a:ext uri="{FF2B5EF4-FFF2-40B4-BE49-F238E27FC236}">
                <a16:creationId xmlns:a16="http://schemas.microsoft.com/office/drawing/2014/main" id="{EC78632E-CACA-9C6F-82EE-9CB2BDE8F3F5}"/>
              </a:ext>
            </a:extLst>
          </p:cNvPr>
          <p:cNvPicPr>
            <a:picLocks noChangeAspect="1"/>
          </p:cNvPicPr>
          <p:nvPr/>
        </p:nvPicPr>
        <p:blipFill>
          <a:blip r:embed="rId5"/>
          <a:stretch>
            <a:fillRect/>
          </a:stretch>
        </p:blipFill>
        <p:spPr>
          <a:xfrm>
            <a:off x="1247727" y="2735163"/>
            <a:ext cx="394550" cy="371911"/>
          </a:xfrm>
          <a:prstGeom prst="rect">
            <a:avLst/>
          </a:prstGeom>
        </p:spPr>
      </p:pic>
      <p:pic>
        <p:nvPicPr>
          <p:cNvPr id="16" name="図 15">
            <a:extLst>
              <a:ext uri="{FF2B5EF4-FFF2-40B4-BE49-F238E27FC236}">
                <a16:creationId xmlns:a16="http://schemas.microsoft.com/office/drawing/2014/main" id="{A19C418D-0351-CF76-5F08-AA0D276D6F13}"/>
              </a:ext>
            </a:extLst>
          </p:cNvPr>
          <p:cNvPicPr>
            <a:picLocks noChangeAspect="1"/>
          </p:cNvPicPr>
          <p:nvPr/>
        </p:nvPicPr>
        <p:blipFill>
          <a:blip r:embed="rId6"/>
          <a:srcRect r="19453"/>
          <a:stretch/>
        </p:blipFill>
        <p:spPr>
          <a:xfrm>
            <a:off x="5667261" y="5889553"/>
            <a:ext cx="1104875" cy="914479"/>
          </a:xfrm>
          <a:prstGeom prst="rect">
            <a:avLst/>
          </a:prstGeom>
        </p:spPr>
      </p:pic>
      <p:pic>
        <p:nvPicPr>
          <p:cNvPr id="18" name="図 17">
            <a:extLst>
              <a:ext uri="{FF2B5EF4-FFF2-40B4-BE49-F238E27FC236}">
                <a16:creationId xmlns:a16="http://schemas.microsoft.com/office/drawing/2014/main" id="{5B074001-7EF1-67B8-E62C-F03F5C1E5079}"/>
              </a:ext>
            </a:extLst>
          </p:cNvPr>
          <p:cNvPicPr>
            <a:picLocks noChangeAspect="1"/>
          </p:cNvPicPr>
          <p:nvPr/>
        </p:nvPicPr>
        <p:blipFill>
          <a:blip r:embed="rId7"/>
          <a:srcRect r="16194"/>
          <a:stretch/>
        </p:blipFill>
        <p:spPr>
          <a:xfrm>
            <a:off x="5667261" y="6854013"/>
            <a:ext cx="1104875" cy="891617"/>
          </a:xfrm>
          <a:prstGeom prst="rect">
            <a:avLst/>
          </a:prstGeom>
        </p:spPr>
      </p:pic>
      <p:pic>
        <p:nvPicPr>
          <p:cNvPr id="30" name="図 29">
            <a:extLst>
              <a:ext uri="{FF2B5EF4-FFF2-40B4-BE49-F238E27FC236}">
                <a16:creationId xmlns:a16="http://schemas.microsoft.com/office/drawing/2014/main" id="{F32FC911-B012-9D81-A7CC-9D6F8FEB1D63}"/>
              </a:ext>
            </a:extLst>
          </p:cNvPr>
          <p:cNvPicPr>
            <a:picLocks noChangeAspect="1"/>
          </p:cNvPicPr>
          <p:nvPr/>
        </p:nvPicPr>
        <p:blipFill>
          <a:blip r:embed="rId8"/>
          <a:stretch>
            <a:fillRect/>
          </a:stretch>
        </p:blipFill>
        <p:spPr>
          <a:xfrm>
            <a:off x="5667262" y="4923500"/>
            <a:ext cx="1104875" cy="907576"/>
          </a:xfrm>
          <a:prstGeom prst="rect">
            <a:avLst/>
          </a:prstGeom>
        </p:spPr>
      </p:pic>
      <p:pic>
        <p:nvPicPr>
          <p:cNvPr id="2" name="図 1">
            <a:extLst>
              <a:ext uri="{FF2B5EF4-FFF2-40B4-BE49-F238E27FC236}">
                <a16:creationId xmlns:a16="http://schemas.microsoft.com/office/drawing/2014/main" id="{F80304A9-2897-449B-80BA-13AEFA2E00D6}"/>
              </a:ext>
            </a:extLst>
          </p:cNvPr>
          <p:cNvPicPr>
            <a:picLocks noChangeAspect="1"/>
          </p:cNvPicPr>
          <p:nvPr/>
        </p:nvPicPr>
        <p:blipFill>
          <a:blip r:embed="rId9"/>
          <a:stretch>
            <a:fillRect/>
          </a:stretch>
        </p:blipFill>
        <p:spPr>
          <a:xfrm>
            <a:off x="496043" y="1632790"/>
            <a:ext cx="720000" cy="720000"/>
          </a:xfrm>
          <a:prstGeom prst="rect">
            <a:avLst/>
          </a:prstGeom>
        </p:spPr>
      </p:pic>
    </p:spTree>
    <p:extLst>
      <p:ext uri="{BB962C8B-B14F-4D97-AF65-F5344CB8AC3E}">
        <p14:creationId xmlns:p14="http://schemas.microsoft.com/office/powerpoint/2010/main" val="48713849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レトロスペクト">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bwMode="auto">
        <a:noFill/>
        <a:ln w="9525">
          <a:noFill/>
          <a:miter lim="800000"/>
          <a:headEnd/>
          <a:tailEnd/>
        </a:ln>
        <a:extLst>
          <a:ext uri="{909E8E84-426E-40DD-AFC4-6F175D3DCCD1}">
            <a14:hiddenFill xmlns:a14="http://schemas.microsoft.com/office/drawing/2010/main">
              <a:solidFill>
                <a:srgbClr val="FFFFFF"/>
              </a:solidFill>
            </a14:hiddenFill>
          </a:ext>
        </a:extLst>
      </a:spPr>
      <a:bodyPr wrap="none" lIns="180000" tIns="72000" rIns="180000" bIns="72000" anchor="ctr"/>
      <a:lstStyle>
        <a:defPPr eaLnBrk="1" hangingPunct="1">
          <a:spcBef>
            <a:spcPct val="0"/>
          </a:spcBef>
          <a:buNone/>
          <a:defRPr sz="1200" b="1" dirty="0" smtClean="0">
            <a:latin typeface="UD デジタル 教科書体 NP-B" panose="02020700000000000000" pitchFamily="18" charset="-128"/>
            <a:ea typeface="UD デジタル 教科書体 NP-B" panose="02020700000000000000" pitchFamily="18" charset="-128"/>
          </a:defRPr>
        </a:defPPr>
      </a:lstStyle>
    </a:spDef>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TM02892315[[fn=ウィスプ]]</Template>
  <TotalTime>1326</TotalTime>
  <Words>926</Words>
  <Application>Microsoft Office PowerPoint</Application>
  <PresentationFormat>ユーザー設定</PresentationFormat>
  <Paragraphs>91</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vt:i4>
      </vt:variant>
    </vt:vector>
  </HeadingPairs>
  <TitlesOfParts>
    <vt:vector size="13" baseType="lpstr">
      <vt:lpstr>HG丸ｺﾞｼｯｸM-PRO</vt:lpstr>
      <vt:lpstr>HG明朝E</vt:lpstr>
      <vt:lpstr>Meiryo UI</vt:lpstr>
      <vt:lpstr>ＭＳ Ｐ明朝</vt:lpstr>
      <vt:lpstr>UD デジタル 教科書体 NP-B</vt:lpstr>
      <vt:lpstr>Arial</vt:lpstr>
      <vt:lpstr>Calibri</vt:lpstr>
      <vt:lpstr>Calibri Light</vt:lpstr>
      <vt:lpstr>Wingdings 2</vt:lpstr>
      <vt:lpstr>HDOfficeLightV0</vt:lpstr>
      <vt:lpstr>レトロスペクト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松浦　恵</dc:creator>
  <cp:lastModifiedBy>八幡　明日香</cp:lastModifiedBy>
  <cp:revision>176</cp:revision>
  <cp:lastPrinted>2025-08-25T05:24:55Z</cp:lastPrinted>
  <dcterms:created xsi:type="dcterms:W3CDTF">2021-10-19T07:53:43Z</dcterms:created>
  <dcterms:modified xsi:type="dcterms:W3CDTF">2025-08-25T05:27:33Z</dcterms:modified>
</cp:coreProperties>
</file>