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64" r:id="rId2"/>
  </p:sldMasterIdLst>
  <p:sldIdLst>
    <p:sldId id="256" r:id="rId3"/>
    <p:sldId id="257" r:id="rId4"/>
  </p:sldIdLst>
  <p:sldSz cx="7199313" cy="10260013"/>
  <p:notesSz cx="6807200" cy="9939338"/>
  <p:defaultTextStyle>
    <a:defPPr>
      <a:defRPr lang="en-US"/>
    </a:defPPr>
    <a:lvl1pPr marL="0" algn="l" defTabSz="925561" rtl="0" eaLnBrk="1" latinLnBrk="0" hangingPunct="1">
      <a:defRPr sz="1822" kern="1200">
        <a:solidFill>
          <a:schemeClr val="tx1"/>
        </a:solidFill>
        <a:latin typeface="+mn-lt"/>
        <a:ea typeface="+mn-ea"/>
        <a:cs typeface="+mn-cs"/>
      </a:defRPr>
    </a:lvl1pPr>
    <a:lvl2pPr marL="462780" algn="l" defTabSz="925561" rtl="0" eaLnBrk="1" latinLnBrk="0" hangingPunct="1">
      <a:defRPr sz="1822" kern="1200">
        <a:solidFill>
          <a:schemeClr val="tx1"/>
        </a:solidFill>
        <a:latin typeface="+mn-lt"/>
        <a:ea typeface="+mn-ea"/>
        <a:cs typeface="+mn-cs"/>
      </a:defRPr>
    </a:lvl2pPr>
    <a:lvl3pPr marL="925561" algn="l" defTabSz="925561" rtl="0" eaLnBrk="1" latinLnBrk="0" hangingPunct="1">
      <a:defRPr sz="1822" kern="1200">
        <a:solidFill>
          <a:schemeClr val="tx1"/>
        </a:solidFill>
        <a:latin typeface="+mn-lt"/>
        <a:ea typeface="+mn-ea"/>
        <a:cs typeface="+mn-cs"/>
      </a:defRPr>
    </a:lvl3pPr>
    <a:lvl4pPr marL="1388340" algn="l" defTabSz="925561" rtl="0" eaLnBrk="1" latinLnBrk="0" hangingPunct="1">
      <a:defRPr sz="1822" kern="1200">
        <a:solidFill>
          <a:schemeClr val="tx1"/>
        </a:solidFill>
        <a:latin typeface="+mn-lt"/>
        <a:ea typeface="+mn-ea"/>
        <a:cs typeface="+mn-cs"/>
      </a:defRPr>
    </a:lvl4pPr>
    <a:lvl5pPr marL="1851120" algn="l" defTabSz="925561" rtl="0" eaLnBrk="1" latinLnBrk="0" hangingPunct="1">
      <a:defRPr sz="1822" kern="1200">
        <a:solidFill>
          <a:schemeClr val="tx1"/>
        </a:solidFill>
        <a:latin typeface="+mn-lt"/>
        <a:ea typeface="+mn-ea"/>
        <a:cs typeface="+mn-cs"/>
      </a:defRPr>
    </a:lvl5pPr>
    <a:lvl6pPr marL="2313901" algn="l" defTabSz="925561" rtl="0" eaLnBrk="1" latinLnBrk="0" hangingPunct="1">
      <a:defRPr sz="1822" kern="1200">
        <a:solidFill>
          <a:schemeClr val="tx1"/>
        </a:solidFill>
        <a:latin typeface="+mn-lt"/>
        <a:ea typeface="+mn-ea"/>
        <a:cs typeface="+mn-cs"/>
      </a:defRPr>
    </a:lvl6pPr>
    <a:lvl7pPr marL="2776682" algn="l" defTabSz="925561" rtl="0" eaLnBrk="1" latinLnBrk="0" hangingPunct="1">
      <a:defRPr sz="1822" kern="1200">
        <a:solidFill>
          <a:schemeClr val="tx1"/>
        </a:solidFill>
        <a:latin typeface="+mn-lt"/>
        <a:ea typeface="+mn-ea"/>
        <a:cs typeface="+mn-cs"/>
      </a:defRPr>
    </a:lvl7pPr>
    <a:lvl8pPr marL="3239461" algn="l" defTabSz="925561" rtl="0" eaLnBrk="1" latinLnBrk="0" hangingPunct="1">
      <a:defRPr sz="1822" kern="1200">
        <a:solidFill>
          <a:schemeClr val="tx1"/>
        </a:solidFill>
        <a:latin typeface="+mn-lt"/>
        <a:ea typeface="+mn-ea"/>
        <a:cs typeface="+mn-cs"/>
      </a:defRPr>
    </a:lvl8pPr>
    <a:lvl9pPr marL="3702241" algn="l" defTabSz="925561" rtl="0" eaLnBrk="1" latinLnBrk="0" hangingPunct="1">
      <a:defRPr sz="182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4A8"/>
    <a:srgbClr val="FEF086"/>
    <a:srgbClr val="FDF6B5"/>
    <a:srgbClr val="FFFF93"/>
    <a:srgbClr val="3399FF"/>
    <a:srgbClr val="FF6600"/>
    <a:srgbClr val="FFFFCC"/>
    <a:srgbClr val="5669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660"/>
  </p:normalViewPr>
  <p:slideViewPr>
    <p:cSldViewPr snapToGrid="0">
      <p:cViewPr varScale="1">
        <p:scale>
          <a:sx n="67" d="100"/>
          <a:sy n="67" d="100"/>
        </p:scale>
        <p:origin x="22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99916" y="1682372"/>
            <a:ext cx="5399485" cy="3572005"/>
          </a:xfrm>
        </p:spPr>
        <p:txBody>
          <a:bodyPr anchor="b">
            <a:normAutofit/>
          </a:bodyPr>
          <a:lstStyle>
            <a:lvl1pPr algn="ctr">
              <a:defRPr sz="3160"/>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6" y="5388885"/>
            <a:ext cx="5399485" cy="2477127"/>
          </a:xfrm>
        </p:spPr>
        <p:txBody>
          <a:bodyPr>
            <a:normAutofit/>
          </a:bodyPr>
          <a:lstStyle>
            <a:lvl1pPr marL="0" indent="0" algn="ctr">
              <a:buNone/>
              <a:defRPr sz="1264">
                <a:solidFill>
                  <a:schemeClr val="tx1">
                    <a:lumMod val="75000"/>
                    <a:lumOff val="25000"/>
                  </a:schemeClr>
                </a:solidFill>
              </a:defRPr>
            </a:lvl1pPr>
            <a:lvl2pPr marL="240815" indent="0" algn="ctr">
              <a:buNone/>
              <a:defRPr sz="1474"/>
            </a:lvl2pPr>
            <a:lvl3pPr marL="481628" indent="0" algn="ctr">
              <a:buNone/>
              <a:defRPr sz="1264"/>
            </a:lvl3pPr>
            <a:lvl4pPr marL="722442" indent="0" algn="ctr">
              <a:buNone/>
              <a:defRPr sz="1054"/>
            </a:lvl4pPr>
            <a:lvl5pPr marL="963255" indent="0" algn="ctr">
              <a:buNone/>
              <a:defRPr sz="1054"/>
            </a:lvl5pPr>
            <a:lvl6pPr marL="1204071" indent="0" algn="ctr">
              <a:buNone/>
              <a:defRPr sz="1054"/>
            </a:lvl6pPr>
            <a:lvl7pPr marL="1444885" indent="0" algn="ctr">
              <a:buNone/>
              <a:defRPr sz="1054"/>
            </a:lvl7pPr>
            <a:lvl8pPr marL="1685698" indent="0" algn="ctr">
              <a:buNone/>
              <a:defRPr sz="1054"/>
            </a:lvl8pPr>
            <a:lvl9pPr marL="1926513" indent="0" algn="ctr">
              <a:buNone/>
              <a:defRPr sz="105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05654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42261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8" y="539125"/>
            <a:ext cx="1552352" cy="869488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94953" y="539126"/>
            <a:ext cx="4567064" cy="86948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62636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47938" y="1135441"/>
            <a:ext cx="5939433" cy="5335207"/>
          </a:xfrm>
        </p:spPr>
        <p:txBody>
          <a:bodyPr anchor="b">
            <a:normAutofit/>
          </a:bodyPr>
          <a:lstStyle>
            <a:lvl1pPr algn="l">
              <a:lnSpc>
                <a:spcPct val="85000"/>
              </a:lnSpc>
              <a:defRPr sz="6298" spc="-39"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49574" y="6665898"/>
            <a:ext cx="5939433" cy="1710002"/>
          </a:xfrm>
        </p:spPr>
        <p:txBody>
          <a:bodyPr lIns="91440" rIns="91440">
            <a:normAutofit/>
          </a:bodyPr>
          <a:lstStyle>
            <a:lvl1pPr marL="0" indent="0" algn="l">
              <a:buNone/>
              <a:defRPr sz="1890" cap="all" spc="157" baseline="0">
                <a:solidFill>
                  <a:schemeClr val="tx2"/>
                </a:solidFill>
                <a:latin typeface="+mj-lt"/>
              </a:defRPr>
            </a:lvl1pPr>
            <a:lvl2pPr marL="359954" indent="0" algn="ctr">
              <a:buNone/>
              <a:defRPr sz="1890"/>
            </a:lvl2pPr>
            <a:lvl3pPr marL="719907" indent="0" algn="ctr">
              <a:buNone/>
              <a:defRPr sz="1890"/>
            </a:lvl3pPr>
            <a:lvl4pPr marL="1079861" indent="0" algn="ctr">
              <a:buNone/>
              <a:defRPr sz="1575"/>
            </a:lvl4pPr>
            <a:lvl5pPr marL="1439814" indent="0" algn="ctr">
              <a:buNone/>
              <a:defRPr sz="1575"/>
            </a:lvl5pPr>
            <a:lvl6pPr marL="1799768" indent="0" algn="ctr">
              <a:buNone/>
              <a:defRPr sz="1575"/>
            </a:lvl6pPr>
            <a:lvl7pPr marL="2159721" indent="0" algn="ctr">
              <a:buNone/>
              <a:defRPr sz="1575"/>
            </a:lvl7pPr>
            <a:lvl8pPr marL="2519675" indent="0" algn="ctr">
              <a:buNone/>
              <a:defRPr sz="1575"/>
            </a:lvl8pPr>
            <a:lvl9pPr marL="2879628" indent="0" algn="ctr">
              <a:buNone/>
              <a:defRPr sz="157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cxnSp>
        <p:nvCxnSpPr>
          <p:cNvPr id="9" name="Straight Connector 8"/>
          <p:cNvCxnSpPr/>
          <p:nvPr/>
        </p:nvCxnSpPr>
        <p:spPr>
          <a:xfrm>
            <a:off x="713116" y="6498008"/>
            <a:ext cx="58314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353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814611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7938" y="1135441"/>
            <a:ext cx="5939433" cy="5335207"/>
          </a:xfrm>
        </p:spPr>
        <p:txBody>
          <a:bodyPr anchor="b" anchorCtr="0">
            <a:normAutofit/>
          </a:bodyPr>
          <a:lstStyle>
            <a:lvl1pPr>
              <a:lnSpc>
                <a:spcPct val="85000"/>
              </a:lnSpc>
              <a:defRPr sz="6298"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6662169"/>
            <a:ext cx="5939433" cy="1710002"/>
          </a:xfrm>
        </p:spPr>
        <p:txBody>
          <a:bodyPr lIns="91440" rIns="91440" anchor="t" anchorCtr="0">
            <a:normAutofit/>
          </a:bodyPr>
          <a:lstStyle>
            <a:lvl1pPr marL="0" indent="0">
              <a:buNone/>
              <a:defRPr sz="1890" cap="all" spc="157" baseline="0">
                <a:solidFill>
                  <a:schemeClr val="tx2"/>
                </a:solidFill>
                <a:latin typeface="+mj-lt"/>
              </a:defRPr>
            </a:lvl1pPr>
            <a:lvl2pPr marL="359954" indent="0">
              <a:buNone/>
              <a:defRPr sz="1417">
                <a:solidFill>
                  <a:schemeClr val="tx1">
                    <a:tint val="75000"/>
                  </a:schemeClr>
                </a:solidFill>
              </a:defRPr>
            </a:lvl2pPr>
            <a:lvl3pPr marL="719907" indent="0">
              <a:buNone/>
              <a:defRPr sz="1260">
                <a:solidFill>
                  <a:schemeClr val="tx1">
                    <a:tint val="75000"/>
                  </a:schemeClr>
                </a:solidFill>
              </a:defRPr>
            </a:lvl3pPr>
            <a:lvl4pPr marL="1079861" indent="0">
              <a:buNone/>
              <a:defRPr sz="1102">
                <a:solidFill>
                  <a:schemeClr val="tx1">
                    <a:tint val="75000"/>
                  </a:schemeClr>
                </a:solidFill>
              </a:defRPr>
            </a:lvl4pPr>
            <a:lvl5pPr marL="1439814" indent="0">
              <a:buNone/>
              <a:defRPr sz="1102">
                <a:solidFill>
                  <a:schemeClr val="tx1">
                    <a:tint val="75000"/>
                  </a:schemeClr>
                </a:solidFill>
              </a:defRPr>
            </a:lvl5pPr>
            <a:lvl6pPr marL="1799768" indent="0">
              <a:buNone/>
              <a:defRPr sz="1102">
                <a:solidFill>
                  <a:schemeClr val="tx1">
                    <a:tint val="75000"/>
                  </a:schemeClr>
                </a:solidFill>
              </a:defRPr>
            </a:lvl6pPr>
            <a:lvl7pPr marL="2159721" indent="0">
              <a:buNone/>
              <a:defRPr sz="1102">
                <a:solidFill>
                  <a:schemeClr val="tx1">
                    <a:tint val="75000"/>
                  </a:schemeClr>
                </a:solidFill>
              </a:defRPr>
            </a:lvl7pPr>
            <a:lvl8pPr marL="2519675" indent="0">
              <a:buNone/>
              <a:defRPr sz="1102">
                <a:solidFill>
                  <a:schemeClr val="tx1">
                    <a:tint val="75000"/>
                  </a:schemeClr>
                </a:solidFill>
              </a:defRPr>
            </a:lvl8pPr>
            <a:lvl9pPr marL="2879628" indent="0">
              <a:buNone/>
              <a:defRPr sz="110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cxnSp>
        <p:nvCxnSpPr>
          <p:cNvPr id="9" name="Straight Connector 8"/>
          <p:cNvCxnSpPr/>
          <p:nvPr/>
        </p:nvCxnSpPr>
        <p:spPr>
          <a:xfrm>
            <a:off x="713116" y="6498008"/>
            <a:ext cx="58314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51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647938" y="428779"/>
            <a:ext cx="5939433" cy="217042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7938" y="2761340"/>
            <a:ext cx="2915722" cy="60192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71650" y="2761339"/>
            <a:ext cx="2915722" cy="60192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259987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647938" y="428779"/>
            <a:ext cx="5939433" cy="217042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2761813"/>
            <a:ext cx="2915722" cy="1101526"/>
          </a:xfrm>
        </p:spPr>
        <p:txBody>
          <a:bodyPr lIns="91440" rIns="91440" anchor="ctr">
            <a:normAutofit/>
          </a:bodyPr>
          <a:lstStyle>
            <a:lvl1pPr marL="0" indent="0">
              <a:buNone/>
              <a:defRPr sz="1575" b="0" cap="all" baseline="0">
                <a:solidFill>
                  <a:schemeClr val="tx2"/>
                </a:solidFill>
              </a:defRPr>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647938" y="3863341"/>
            <a:ext cx="2915722" cy="49172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71650" y="2761813"/>
            <a:ext cx="2915722" cy="1101526"/>
          </a:xfrm>
        </p:spPr>
        <p:txBody>
          <a:bodyPr lIns="91440" rIns="91440" anchor="ctr">
            <a:normAutofit/>
          </a:bodyPr>
          <a:lstStyle>
            <a:lvl1pPr marL="0" indent="0">
              <a:buNone/>
              <a:defRPr sz="1575" b="0" cap="all" baseline="0">
                <a:solidFill>
                  <a:schemeClr val="tx2"/>
                </a:solidFill>
              </a:defRPr>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71650" y="3863339"/>
            <a:ext cx="2915722" cy="49172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212015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205103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920796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1" y="0"/>
            <a:ext cx="2391971" cy="102600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85641" y="0"/>
            <a:ext cx="37796" cy="10260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9974" y="889200"/>
            <a:ext cx="1889820" cy="3420004"/>
          </a:xfrm>
        </p:spPr>
        <p:txBody>
          <a:bodyPr anchor="b">
            <a:normAutofit/>
          </a:bodyPr>
          <a:lstStyle>
            <a:lvl1pPr>
              <a:defRPr sz="2834"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2834730" y="1094401"/>
            <a:ext cx="3833634" cy="78660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69974" y="4377605"/>
            <a:ext cx="1889820" cy="5055389"/>
          </a:xfrm>
        </p:spPr>
        <p:txBody>
          <a:bodyPr lIns="91440" rIns="91440">
            <a:normAutofit/>
          </a:bodyPr>
          <a:lstStyle>
            <a:lvl1pPr marL="0" indent="0">
              <a:buNone/>
              <a:defRPr sz="1181">
                <a:solidFill>
                  <a:srgbClr val="FFFFFF"/>
                </a:solidFill>
              </a:defRPr>
            </a:lvl1pPr>
            <a:lvl2pPr marL="359954" indent="0">
              <a:buNone/>
              <a:defRPr sz="945"/>
            </a:lvl2pPr>
            <a:lvl3pPr marL="719907" indent="0">
              <a:buNone/>
              <a:defRPr sz="787"/>
            </a:lvl3pPr>
            <a:lvl4pPr marL="1079861" indent="0">
              <a:buNone/>
              <a:defRPr sz="709"/>
            </a:lvl4pPr>
            <a:lvl5pPr marL="1439814" indent="0">
              <a:buNone/>
              <a:defRPr sz="709"/>
            </a:lvl5pPr>
            <a:lvl6pPr marL="1799768" indent="0">
              <a:buNone/>
              <a:defRPr sz="709"/>
            </a:lvl6pPr>
            <a:lvl7pPr marL="2159721" indent="0">
              <a:buNone/>
              <a:defRPr sz="709"/>
            </a:lvl7pPr>
            <a:lvl8pPr marL="2519675" indent="0">
              <a:buNone/>
              <a:defRPr sz="709"/>
            </a:lvl8pPr>
            <a:lvl9pPr marL="2879628"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a:xfrm>
            <a:off x="274883" y="9664260"/>
            <a:ext cx="1546217" cy="546251"/>
          </a:xfrm>
        </p:spPr>
        <p:txBody>
          <a:bodyPr/>
          <a:lstStyle>
            <a:lvl1pPr algn="l">
              <a:defRPr/>
            </a:lvl1pPr>
          </a:lstStyle>
          <a:p>
            <a:fld id="{803A35C5-A4AF-4987-B4C7-6F2DC6E9EF3D}" type="datetimeFigureOut">
              <a:rPr kumimoji="1" lang="ja-JP" altLang="en-US" smtClean="0"/>
              <a:t>2025/7/15</a:t>
            </a:fld>
            <a:endParaRPr kumimoji="1" lang="ja-JP" altLang="en-US"/>
          </a:p>
        </p:txBody>
      </p:sp>
      <p:sp>
        <p:nvSpPr>
          <p:cNvPr id="6" name="Footer Placeholder 5"/>
          <p:cNvSpPr>
            <a:spLocks noGrp="1"/>
          </p:cNvSpPr>
          <p:nvPr>
            <p:ph type="ftr" sz="quarter" idx="11"/>
          </p:nvPr>
        </p:nvSpPr>
        <p:spPr>
          <a:xfrm>
            <a:off x="2834730" y="9664260"/>
            <a:ext cx="2744738" cy="546251"/>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051352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187615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1" y="7410009"/>
            <a:ext cx="7197438" cy="2850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7353273"/>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7938" y="7592409"/>
            <a:ext cx="5975430" cy="1231202"/>
          </a:xfrm>
        </p:spPr>
        <p:txBody>
          <a:bodyPr tIns="0" bIns="0" anchor="b">
            <a:noAutofit/>
          </a:bodyPr>
          <a:lstStyle>
            <a:lvl1pPr>
              <a:defRPr sz="2834"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 y="0"/>
            <a:ext cx="7199304" cy="7353273"/>
          </a:xfrm>
          <a:solidFill>
            <a:schemeClr val="bg2">
              <a:lumMod val="90000"/>
            </a:schemeClr>
          </a:solidFill>
        </p:spPr>
        <p:txBody>
          <a:bodyPr lIns="457200" tIns="457200"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図を追加</a:t>
            </a:r>
            <a:endParaRPr lang="en-US" dirty="0"/>
          </a:p>
        </p:txBody>
      </p:sp>
      <p:sp>
        <p:nvSpPr>
          <p:cNvPr id="4" name="Text Placeholder 3"/>
          <p:cNvSpPr>
            <a:spLocks noGrp="1"/>
          </p:cNvSpPr>
          <p:nvPr>
            <p:ph type="body" sz="half" idx="2"/>
          </p:nvPr>
        </p:nvSpPr>
        <p:spPr>
          <a:xfrm>
            <a:off x="647938" y="8837291"/>
            <a:ext cx="5975430" cy="889201"/>
          </a:xfrm>
        </p:spPr>
        <p:txBody>
          <a:bodyPr lIns="91440" tIns="0" rIns="91440" bIns="0">
            <a:normAutofit/>
          </a:bodyPr>
          <a:lstStyle>
            <a:lvl1pPr marL="0" indent="0">
              <a:spcBef>
                <a:spcPts val="0"/>
              </a:spcBef>
              <a:spcAft>
                <a:spcPts val="472"/>
              </a:spcAft>
              <a:buNone/>
              <a:defRPr sz="1181">
                <a:solidFill>
                  <a:srgbClr val="FFFFFF"/>
                </a:solidFill>
              </a:defRPr>
            </a:lvl1pPr>
            <a:lvl2pPr marL="359954" indent="0">
              <a:buNone/>
              <a:defRPr sz="945"/>
            </a:lvl2pPr>
            <a:lvl3pPr marL="719907" indent="0">
              <a:buNone/>
              <a:defRPr sz="787"/>
            </a:lvl3pPr>
            <a:lvl4pPr marL="1079861" indent="0">
              <a:buNone/>
              <a:defRPr sz="709"/>
            </a:lvl4pPr>
            <a:lvl5pPr marL="1439814" indent="0">
              <a:buNone/>
              <a:defRPr sz="709"/>
            </a:lvl5pPr>
            <a:lvl6pPr marL="1799768" indent="0">
              <a:buNone/>
              <a:defRPr sz="709"/>
            </a:lvl6pPr>
            <a:lvl7pPr marL="2159721" indent="0">
              <a:buNone/>
              <a:defRPr sz="709"/>
            </a:lvl7pPr>
            <a:lvl8pPr marL="2519675" indent="0">
              <a:buNone/>
              <a:defRPr sz="709"/>
            </a:lvl8pPr>
            <a:lvl9pPr marL="2879628"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760214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535150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152009" y="616831"/>
            <a:ext cx="1552352" cy="861718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3" y="616831"/>
            <a:ext cx="4567064" cy="8617181"/>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50513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2561897"/>
            <a:ext cx="6209407" cy="4265593"/>
          </a:xfrm>
        </p:spPr>
        <p:txBody>
          <a:bodyPr anchor="b">
            <a:normAutofit/>
          </a:bodyPr>
          <a:lstStyle>
            <a:lvl1pPr>
              <a:defRPr sz="316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4" y="6811036"/>
            <a:ext cx="6209407" cy="2244377"/>
          </a:xfrm>
        </p:spPr>
        <p:txBody>
          <a:bodyPr anchor="t">
            <a:normAutofit/>
          </a:bodyPr>
          <a:lstStyle>
            <a:lvl1pPr marL="0" indent="0">
              <a:buNone/>
              <a:defRPr sz="1264">
                <a:solidFill>
                  <a:schemeClr val="tx1">
                    <a:lumMod val="75000"/>
                    <a:lumOff val="25000"/>
                  </a:schemeClr>
                </a:solidFill>
              </a:defRPr>
            </a:lvl1pPr>
            <a:lvl2pPr marL="240815" indent="0">
              <a:buNone/>
              <a:defRPr sz="948">
                <a:solidFill>
                  <a:schemeClr val="tx1">
                    <a:tint val="75000"/>
                  </a:schemeClr>
                </a:solidFill>
              </a:defRPr>
            </a:lvl2pPr>
            <a:lvl3pPr marL="481628" indent="0">
              <a:buNone/>
              <a:defRPr sz="843">
                <a:solidFill>
                  <a:schemeClr val="tx1">
                    <a:tint val="75000"/>
                  </a:schemeClr>
                </a:solidFill>
              </a:defRPr>
            </a:lvl3pPr>
            <a:lvl4pPr marL="722442" indent="0">
              <a:buNone/>
              <a:defRPr sz="738">
                <a:solidFill>
                  <a:schemeClr val="tx1">
                    <a:tint val="75000"/>
                  </a:schemeClr>
                </a:solidFill>
              </a:defRPr>
            </a:lvl4pPr>
            <a:lvl5pPr marL="963255" indent="0">
              <a:buNone/>
              <a:defRPr sz="738">
                <a:solidFill>
                  <a:schemeClr val="tx1">
                    <a:tint val="75000"/>
                  </a:schemeClr>
                </a:solidFill>
              </a:defRPr>
            </a:lvl5pPr>
            <a:lvl6pPr marL="1204071" indent="0">
              <a:buNone/>
              <a:defRPr sz="738">
                <a:solidFill>
                  <a:schemeClr val="tx1">
                    <a:tint val="75000"/>
                  </a:schemeClr>
                </a:solidFill>
              </a:defRPr>
            </a:lvl6pPr>
            <a:lvl7pPr marL="1444885" indent="0">
              <a:buNone/>
              <a:defRPr sz="738">
                <a:solidFill>
                  <a:schemeClr val="tx1">
                    <a:tint val="75000"/>
                  </a:schemeClr>
                </a:solidFill>
              </a:defRPr>
            </a:lvl7pPr>
            <a:lvl8pPr marL="1685698" indent="0">
              <a:buNone/>
              <a:defRPr sz="738">
                <a:solidFill>
                  <a:schemeClr val="tx1">
                    <a:tint val="75000"/>
                  </a:schemeClr>
                </a:solidFill>
              </a:defRPr>
            </a:lvl8pPr>
            <a:lvl9pPr marL="1926513" indent="0">
              <a:buNone/>
              <a:defRPr sz="73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64870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9043" y="2736005"/>
            <a:ext cx="3059708" cy="65098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3" y="2736005"/>
            <a:ext cx="3059708" cy="65098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409927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9045" y="2516162"/>
            <a:ext cx="3044709" cy="1235300"/>
          </a:xfrm>
        </p:spPr>
        <p:txBody>
          <a:bodyPr anchor="b">
            <a:normAutofit/>
          </a:bodyPr>
          <a:lstStyle>
            <a:lvl1pPr marL="0" indent="0">
              <a:spcBef>
                <a:spcPts val="0"/>
              </a:spcBef>
              <a:buNone/>
              <a:defRPr sz="1264" b="1"/>
            </a:lvl1pPr>
            <a:lvl2pPr marL="240815" indent="0">
              <a:buNone/>
              <a:defRPr sz="1054" b="1"/>
            </a:lvl2pPr>
            <a:lvl3pPr marL="481628" indent="0">
              <a:buNone/>
              <a:defRPr sz="948" b="1"/>
            </a:lvl3pPr>
            <a:lvl4pPr marL="722442" indent="0">
              <a:buNone/>
              <a:defRPr sz="843" b="1"/>
            </a:lvl4pPr>
            <a:lvl5pPr marL="963255" indent="0">
              <a:buNone/>
              <a:defRPr sz="843" b="1"/>
            </a:lvl5pPr>
            <a:lvl6pPr marL="1204071" indent="0">
              <a:buNone/>
              <a:defRPr sz="843" b="1"/>
            </a:lvl6pPr>
            <a:lvl7pPr marL="1444885" indent="0">
              <a:buNone/>
              <a:defRPr sz="843" b="1"/>
            </a:lvl7pPr>
            <a:lvl8pPr marL="1685698" indent="0">
              <a:buNone/>
              <a:defRPr sz="843" b="1"/>
            </a:lvl8pPr>
            <a:lvl9pPr marL="1926513" indent="0">
              <a:buNone/>
              <a:defRPr sz="843" b="1"/>
            </a:lvl9pPr>
          </a:lstStyle>
          <a:p>
            <a:pPr lvl="0"/>
            <a:r>
              <a:rPr lang="ja-JP" altLang="en-US"/>
              <a:t>マスター テキストの書式設定</a:t>
            </a:r>
          </a:p>
        </p:txBody>
      </p:sp>
      <p:sp>
        <p:nvSpPr>
          <p:cNvPr id="4" name="Content Placeholder 3"/>
          <p:cNvSpPr>
            <a:spLocks noGrp="1"/>
          </p:cNvSpPr>
          <p:nvPr>
            <p:ph sz="half" idx="2"/>
          </p:nvPr>
        </p:nvSpPr>
        <p:spPr>
          <a:xfrm>
            <a:off x="499045" y="3751461"/>
            <a:ext cx="3044709" cy="55063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5" y="2516158"/>
            <a:ext cx="3059709" cy="1235299"/>
          </a:xfrm>
        </p:spPr>
        <p:txBody>
          <a:bodyPr anchor="b"/>
          <a:lstStyle>
            <a:lvl1pPr marL="0" indent="0">
              <a:spcBef>
                <a:spcPts val="0"/>
              </a:spcBef>
              <a:buNone/>
              <a:defRPr sz="1264" b="1"/>
            </a:lvl1pPr>
            <a:lvl2pPr marL="240815" indent="0">
              <a:buNone/>
              <a:defRPr sz="1054" b="1"/>
            </a:lvl2pPr>
            <a:lvl3pPr marL="481628" indent="0">
              <a:buNone/>
              <a:defRPr sz="948" b="1"/>
            </a:lvl3pPr>
            <a:lvl4pPr marL="722442" indent="0">
              <a:buNone/>
              <a:defRPr sz="843" b="1"/>
            </a:lvl4pPr>
            <a:lvl5pPr marL="963255" indent="0">
              <a:buNone/>
              <a:defRPr sz="843" b="1"/>
            </a:lvl5pPr>
            <a:lvl6pPr marL="1204071" indent="0">
              <a:buNone/>
              <a:defRPr sz="843" b="1"/>
            </a:lvl6pPr>
            <a:lvl7pPr marL="1444885" indent="0">
              <a:buNone/>
              <a:defRPr sz="843" b="1"/>
            </a:lvl7pPr>
            <a:lvl8pPr marL="1685698" indent="0">
              <a:buNone/>
              <a:defRPr sz="843" b="1"/>
            </a:lvl8pPr>
            <a:lvl9pPr marL="1926513" indent="0">
              <a:buNone/>
              <a:defRPr sz="843" b="1"/>
            </a:lvl9pPr>
          </a:lstStyle>
          <a:p>
            <a:pPr lvl="0"/>
            <a:r>
              <a:rPr lang="ja-JP" altLang="en-US"/>
              <a:t>マスター テキストの書式設定</a:t>
            </a:r>
          </a:p>
        </p:txBody>
      </p:sp>
      <p:sp>
        <p:nvSpPr>
          <p:cNvPr id="6" name="Content Placeholder 5"/>
          <p:cNvSpPr>
            <a:spLocks noGrp="1"/>
          </p:cNvSpPr>
          <p:nvPr>
            <p:ph sz="quarter" idx="4"/>
          </p:nvPr>
        </p:nvSpPr>
        <p:spPr>
          <a:xfrm>
            <a:off x="3644655" y="3751461"/>
            <a:ext cx="3059709" cy="55063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66456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84820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70937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6753" y="684005"/>
            <a:ext cx="2321779" cy="2393998"/>
          </a:xfrm>
        </p:spPr>
        <p:txBody>
          <a:bodyPr anchor="b">
            <a:normAutofit/>
          </a:bodyPr>
          <a:lstStyle>
            <a:lvl1pPr>
              <a:defRPr sz="1686" b="0"/>
            </a:lvl1pPr>
          </a:lstStyle>
          <a:p>
            <a:r>
              <a:rPr lang="ja-JP" altLang="en-US"/>
              <a:t>マスター タイトルの書式設定</a:t>
            </a:r>
            <a:endParaRPr lang="en-US" dirty="0"/>
          </a:p>
        </p:txBody>
      </p:sp>
      <p:sp>
        <p:nvSpPr>
          <p:cNvPr id="3" name="Content Placeholder 2"/>
          <p:cNvSpPr>
            <a:spLocks noGrp="1"/>
          </p:cNvSpPr>
          <p:nvPr>
            <p:ph idx="1"/>
          </p:nvPr>
        </p:nvSpPr>
        <p:spPr>
          <a:xfrm>
            <a:off x="3059710" y="1482004"/>
            <a:ext cx="3644652" cy="7296008"/>
          </a:xfrm>
        </p:spPr>
        <p:txBody>
          <a:bodyPr/>
          <a:lstStyle>
            <a:lvl1pPr>
              <a:defRPr sz="1686"/>
            </a:lvl1pPr>
            <a:lvl2pPr>
              <a:defRPr sz="1474"/>
            </a:lvl2pPr>
            <a:lvl3pPr>
              <a:defRPr sz="1264"/>
            </a:lvl3pPr>
            <a:lvl4pPr>
              <a:defRPr sz="1054"/>
            </a:lvl4pPr>
            <a:lvl5pPr>
              <a:defRPr sz="1054"/>
            </a:lvl5pPr>
            <a:lvl6pPr>
              <a:defRPr sz="1054"/>
            </a:lvl6pPr>
            <a:lvl7pPr>
              <a:defRPr sz="1054"/>
            </a:lvl7pPr>
            <a:lvl8pPr>
              <a:defRPr sz="1054"/>
            </a:lvl8pPr>
            <a:lvl9pPr>
              <a:defRPr sz="105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6753" y="3078007"/>
            <a:ext cx="2321779" cy="5700009"/>
          </a:xfrm>
        </p:spPr>
        <p:txBody>
          <a:bodyPr>
            <a:normAutofit/>
          </a:bodyPr>
          <a:lstStyle>
            <a:lvl1pPr marL="0" indent="0">
              <a:lnSpc>
                <a:spcPct val="90000"/>
              </a:lnSpc>
              <a:buNone/>
              <a:defRPr sz="843"/>
            </a:lvl1pPr>
            <a:lvl2pPr marL="240815" indent="0">
              <a:buNone/>
              <a:defRPr sz="632"/>
            </a:lvl2pPr>
            <a:lvl3pPr marL="481628" indent="0">
              <a:buNone/>
              <a:defRPr sz="527"/>
            </a:lvl3pPr>
            <a:lvl4pPr marL="722442" indent="0">
              <a:buNone/>
              <a:defRPr sz="473"/>
            </a:lvl4pPr>
            <a:lvl5pPr marL="963255" indent="0">
              <a:buNone/>
              <a:defRPr sz="473"/>
            </a:lvl5pPr>
            <a:lvl6pPr marL="1204071" indent="0">
              <a:buNone/>
              <a:defRPr sz="473"/>
            </a:lvl6pPr>
            <a:lvl7pPr marL="1444885" indent="0">
              <a:buNone/>
              <a:defRPr sz="473"/>
            </a:lvl7pPr>
            <a:lvl8pPr marL="1685698" indent="0">
              <a:buNone/>
              <a:defRPr sz="473"/>
            </a:lvl8pPr>
            <a:lvl9pPr marL="1926513" indent="0">
              <a:buNone/>
              <a:defRPr sz="47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4277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6753" y="684002"/>
            <a:ext cx="2321779" cy="2394003"/>
          </a:xfrm>
        </p:spPr>
        <p:txBody>
          <a:bodyPr anchor="b">
            <a:normAutofit/>
          </a:bodyPr>
          <a:lstStyle>
            <a:lvl1pPr>
              <a:defRPr sz="1686"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059710" y="1482004"/>
            <a:ext cx="3644652" cy="7296008"/>
          </a:xfrm>
        </p:spPr>
        <p:txBody>
          <a:bodyPr/>
          <a:lstStyle>
            <a:lvl1pPr marL="0" indent="0">
              <a:buNone/>
              <a:defRPr sz="1686"/>
            </a:lvl1pPr>
            <a:lvl2pPr marL="240815" indent="0">
              <a:buNone/>
              <a:defRPr sz="1474"/>
            </a:lvl2pPr>
            <a:lvl3pPr marL="481628" indent="0">
              <a:buNone/>
              <a:defRPr sz="1264"/>
            </a:lvl3pPr>
            <a:lvl4pPr marL="722442" indent="0">
              <a:buNone/>
              <a:defRPr sz="1054"/>
            </a:lvl4pPr>
            <a:lvl5pPr marL="963255" indent="0">
              <a:buNone/>
              <a:defRPr sz="1054"/>
            </a:lvl5pPr>
            <a:lvl6pPr marL="1204071" indent="0">
              <a:buNone/>
              <a:defRPr sz="1054"/>
            </a:lvl6pPr>
            <a:lvl7pPr marL="1444885" indent="0">
              <a:buNone/>
              <a:defRPr sz="1054"/>
            </a:lvl7pPr>
            <a:lvl8pPr marL="1685698" indent="0">
              <a:buNone/>
              <a:defRPr sz="1054"/>
            </a:lvl8pPr>
            <a:lvl9pPr marL="1926513" indent="0">
              <a:buNone/>
              <a:defRPr sz="105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6753" y="3078008"/>
            <a:ext cx="2321779" cy="5700007"/>
          </a:xfrm>
        </p:spPr>
        <p:txBody>
          <a:bodyPr>
            <a:normAutofit/>
          </a:bodyPr>
          <a:lstStyle>
            <a:lvl1pPr marL="0" indent="0">
              <a:lnSpc>
                <a:spcPct val="90000"/>
              </a:lnSpc>
              <a:buNone/>
              <a:defRPr sz="843"/>
            </a:lvl1pPr>
            <a:lvl2pPr marL="240815" indent="0">
              <a:buNone/>
              <a:defRPr sz="632"/>
            </a:lvl2pPr>
            <a:lvl3pPr marL="481628" indent="0">
              <a:buNone/>
              <a:defRPr sz="527"/>
            </a:lvl3pPr>
            <a:lvl4pPr marL="722442" indent="0">
              <a:buNone/>
              <a:defRPr sz="473"/>
            </a:lvl4pPr>
            <a:lvl5pPr marL="963255" indent="0">
              <a:buNone/>
              <a:defRPr sz="473"/>
            </a:lvl5pPr>
            <a:lvl6pPr marL="1204071" indent="0">
              <a:buNone/>
              <a:defRPr sz="473"/>
            </a:lvl6pPr>
            <a:lvl7pPr marL="1444885" indent="0">
              <a:buNone/>
              <a:defRPr sz="473"/>
            </a:lvl7pPr>
            <a:lvl8pPr marL="1685698" indent="0">
              <a:buNone/>
              <a:defRPr sz="473"/>
            </a:lvl8pPr>
            <a:lvl9pPr marL="1926513" indent="0">
              <a:buNone/>
              <a:defRPr sz="47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29686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045" y="547204"/>
            <a:ext cx="6209407" cy="198312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9045" y="2736005"/>
            <a:ext cx="6209407" cy="650988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5" y="9509514"/>
            <a:ext cx="1619845" cy="546251"/>
          </a:xfrm>
          <a:prstGeom prst="rect">
            <a:avLst/>
          </a:prstGeom>
        </p:spPr>
        <p:txBody>
          <a:bodyPr vert="horz" lIns="91440" tIns="45720" rIns="91440" bIns="45720" rtlCol="0" anchor="ctr"/>
          <a:lstStyle>
            <a:lvl1pPr algn="l">
              <a:defRPr sz="580">
                <a:solidFill>
                  <a:schemeClr val="tx1">
                    <a:lumMod val="65000"/>
                    <a:lumOff val="35000"/>
                  </a:schemeClr>
                </a:solidFill>
              </a:defRPr>
            </a:lvl1pPr>
          </a:lstStyle>
          <a:p>
            <a:fld id="{803A35C5-A4AF-4987-B4C7-6F2DC6E9EF3D}" type="datetimeFigureOut">
              <a:rPr kumimoji="1" lang="ja-JP" altLang="en-US" smtClean="0"/>
              <a:t>2025/7/15</a:t>
            </a:fld>
            <a:endParaRPr kumimoji="1" lang="ja-JP" altLang="en-US"/>
          </a:p>
        </p:txBody>
      </p:sp>
      <p:sp>
        <p:nvSpPr>
          <p:cNvPr id="5" name="Footer Placeholder 4"/>
          <p:cNvSpPr>
            <a:spLocks noGrp="1"/>
          </p:cNvSpPr>
          <p:nvPr>
            <p:ph type="ftr" sz="quarter" idx="3"/>
          </p:nvPr>
        </p:nvSpPr>
        <p:spPr>
          <a:xfrm>
            <a:off x="2384774" y="9509514"/>
            <a:ext cx="2429769" cy="546251"/>
          </a:xfrm>
          <a:prstGeom prst="rect">
            <a:avLst/>
          </a:prstGeom>
        </p:spPr>
        <p:txBody>
          <a:bodyPr vert="horz" lIns="91440" tIns="45720" rIns="91440" bIns="45720" rtlCol="0" anchor="ctr"/>
          <a:lstStyle>
            <a:lvl1pPr algn="ctr">
              <a:defRPr sz="58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5088606" y="9509514"/>
            <a:ext cx="1619845" cy="546251"/>
          </a:xfrm>
          <a:prstGeom prst="rect">
            <a:avLst/>
          </a:prstGeom>
        </p:spPr>
        <p:txBody>
          <a:bodyPr vert="horz" lIns="91440" tIns="45720" rIns="91440" bIns="45720" rtlCol="0" anchor="ctr"/>
          <a:lstStyle>
            <a:lvl1pPr algn="r">
              <a:defRPr sz="580">
                <a:solidFill>
                  <a:schemeClr val="tx1">
                    <a:tint val="75000"/>
                  </a:schemeClr>
                </a:solidFill>
              </a:defRPr>
            </a:lvl1p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5079121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81628" rtl="0" eaLnBrk="1" latinLnBrk="0" hangingPunct="1">
        <a:lnSpc>
          <a:spcPct val="90000"/>
        </a:lnSpc>
        <a:spcBef>
          <a:spcPct val="0"/>
        </a:spcBef>
        <a:buNone/>
        <a:defRPr kumimoji="1" sz="2318" kern="1200">
          <a:solidFill>
            <a:schemeClr val="tx1"/>
          </a:solidFill>
          <a:latin typeface="+mj-lt"/>
          <a:ea typeface="+mj-ea"/>
          <a:cs typeface="+mj-cs"/>
        </a:defRPr>
      </a:lvl1pPr>
    </p:titleStyle>
    <p:bodyStyle>
      <a:lvl1pPr marL="120407" indent="-120407" algn="l" defTabSz="481628" rtl="0" eaLnBrk="1" latinLnBrk="0" hangingPunct="1">
        <a:lnSpc>
          <a:spcPct val="90000"/>
        </a:lnSpc>
        <a:spcBef>
          <a:spcPts val="527"/>
        </a:spcBef>
        <a:buFont typeface="Wingdings 2" pitchFamily="18" charset="2"/>
        <a:buChar char=""/>
        <a:defRPr kumimoji="1" sz="1474" kern="1200">
          <a:solidFill>
            <a:schemeClr val="tx1"/>
          </a:solidFill>
          <a:latin typeface="+mn-lt"/>
          <a:ea typeface="+mn-ea"/>
          <a:cs typeface="+mn-cs"/>
        </a:defRPr>
      </a:lvl1pPr>
      <a:lvl2pPr marL="361220" indent="-120407" algn="l" defTabSz="481628" rtl="0" eaLnBrk="1" latinLnBrk="0" hangingPunct="1">
        <a:lnSpc>
          <a:spcPct val="90000"/>
        </a:lnSpc>
        <a:spcBef>
          <a:spcPts val="263"/>
        </a:spcBef>
        <a:buFont typeface="Wingdings 2" pitchFamily="18" charset="2"/>
        <a:buChar char=""/>
        <a:defRPr kumimoji="1" sz="1264" kern="1200">
          <a:solidFill>
            <a:schemeClr val="tx1"/>
          </a:solidFill>
          <a:latin typeface="+mn-lt"/>
          <a:ea typeface="+mn-ea"/>
          <a:cs typeface="+mn-cs"/>
        </a:defRPr>
      </a:lvl2pPr>
      <a:lvl3pPr marL="602035" indent="-120407" algn="l" defTabSz="481628" rtl="0" eaLnBrk="1" latinLnBrk="0" hangingPunct="1">
        <a:lnSpc>
          <a:spcPct val="90000"/>
        </a:lnSpc>
        <a:spcBef>
          <a:spcPts val="263"/>
        </a:spcBef>
        <a:buFont typeface="Wingdings 2" pitchFamily="18" charset="2"/>
        <a:buChar char=""/>
        <a:defRPr kumimoji="1" sz="1054" kern="1200">
          <a:solidFill>
            <a:schemeClr val="tx1"/>
          </a:solidFill>
          <a:latin typeface="+mn-lt"/>
          <a:ea typeface="+mn-ea"/>
          <a:cs typeface="+mn-cs"/>
        </a:defRPr>
      </a:lvl3pPr>
      <a:lvl4pPr marL="842849" indent="-120407" algn="l" defTabSz="481628" rtl="0" eaLnBrk="1" latinLnBrk="0" hangingPunct="1">
        <a:lnSpc>
          <a:spcPct val="90000"/>
        </a:lnSpc>
        <a:spcBef>
          <a:spcPts val="263"/>
        </a:spcBef>
        <a:buFont typeface="Wingdings 2" pitchFamily="18" charset="2"/>
        <a:buChar char=""/>
        <a:defRPr kumimoji="1" sz="948" kern="1200">
          <a:solidFill>
            <a:schemeClr val="tx1"/>
          </a:solidFill>
          <a:latin typeface="+mn-lt"/>
          <a:ea typeface="+mn-ea"/>
          <a:cs typeface="+mn-cs"/>
        </a:defRPr>
      </a:lvl4pPr>
      <a:lvl5pPr marL="1083663" indent="-120407" algn="l" defTabSz="481628" rtl="0" eaLnBrk="1" latinLnBrk="0" hangingPunct="1">
        <a:lnSpc>
          <a:spcPct val="90000"/>
        </a:lnSpc>
        <a:spcBef>
          <a:spcPts val="263"/>
        </a:spcBef>
        <a:buFont typeface="Wingdings 2" pitchFamily="18" charset="2"/>
        <a:buChar char=""/>
        <a:defRPr kumimoji="1" sz="948" kern="1200">
          <a:solidFill>
            <a:schemeClr val="tx1"/>
          </a:solidFill>
          <a:latin typeface="+mn-lt"/>
          <a:ea typeface="+mn-ea"/>
          <a:cs typeface="+mn-cs"/>
        </a:defRPr>
      </a:lvl5pPr>
      <a:lvl6pPr marL="1324477"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6pPr>
      <a:lvl7pPr marL="1565291"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7pPr>
      <a:lvl8pPr marL="1806106"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8pPr>
      <a:lvl9pPr marL="2046920"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9pPr>
    </p:bodyStyle>
    <p:otherStyle>
      <a:defPPr>
        <a:defRPr lang="en-US"/>
      </a:defPPr>
      <a:lvl1pPr marL="0" algn="l" defTabSz="481628" rtl="0" eaLnBrk="1" latinLnBrk="0" hangingPunct="1">
        <a:defRPr kumimoji="1" sz="948" kern="1200">
          <a:solidFill>
            <a:schemeClr val="tx1"/>
          </a:solidFill>
          <a:latin typeface="+mn-lt"/>
          <a:ea typeface="+mn-ea"/>
          <a:cs typeface="+mn-cs"/>
        </a:defRPr>
      </a:lvl1pPr>
      <a:lvl2pPr marL="240815" algn="l" defTabSz="481628" rtl="0" eaLnBrk="1" latinLnBrk="0" hangingPunct="1">
        <a:defRPr kumimoji="1" sz="948" kern="1200">
          <a:solidFill>
            <a:schemeClr val="tx1"/>
          </a:solidFill>
          <a:latin typeface="+mn-lt"/>
          <a:ea typeface="+mn-ea"/>
          <a:cs typeface="+mn-cs"/>
        </a:defRPr>
      </a:lvl2pPr>
      <a:lvl3pPr marL="481628" algn="l" defTabSz="481628" rtl="0" eaLnBrk="1" latinLnBrk="0" hangingPunct="1">
        <a:defRPr kumimoji="1" sz="948" kern="1200">
          <a:solidFill>
            <a:schemeClr val="tx1"/>
          </a:solidFill>
          <a:latin typeface="+mn-lt"/>
          <a:ea typeface="+mn-ea"/>
          <a:cs typeface="+mn-cs"/>
        </a:defRPr>
      </a:lvl3pPr>
      <a:lvl4pPr marL="722442" algn="l" defTabSz="481628" rtl="0" eaLnBrk="1" latinLnBrk="0" hangingPunct="1">
        <a:defRPr kumimoji="1" sz="948" kern="1200">
          <a:solidFill>
            <a:schemeClr val="tx1"/>
          </a:solidFill>
          <a:latin typeface="+mn-lt"/>
          <a:ea typeface="+mn-ea"/>
          <a:cs typeface="+mn-cs"/>
        </a:defRPr>
      </a:lvl4pPr>
      <a:lvl5pPr marL="963255" algn="l" defTabSz="481628" rtl="0" eaLnBrk="1" latinLnBrk="0" hangingPunct="1">
        <a:defRPr kumimoji="1" sz="948" kern="1200">
          <a:solidFill>
            <a:schemeClr val="tx1"/>
          </a:solidFill>
          <a:latin typeface="+mn-lt"/>
          <a:ea typeface="+mn-ea"/>
          <a:cs typeface="+mn-cs"/>
        </a:defRPr>
      </a:lvl5pPr>
      <a:lvl6pPr marL="1204071" algn="l" defTabSz="481628" rtl="0" eaLnBrk="1" latinLnBrk="0" hangingPunct="1">
        <a:defRPr kumimoji="1" sz="948" kern="1200">
          <a:solidFill>
            <a:schemeClr val="tx1"/>
          </a:solidFill>
          <a:latin typeface="+mn-lt"/>
          <a:ea typeface="+mn-ea"/>
          <a:cs typeface="+mn-cs"/>
        </a:defRPr>
      </a:lvl6pPr>
      <a:lvl7pPr marL="1444885" algn="l" defTabSz="481628" rtl="0" eaLnBrk="1" latinLnBrk="0" hangingPunct="1">
        <a:defRPr kumimoji="1" sz="948" kern="1200">
          <a:solidFill>
            <a:schemeClr val="tx1"/>
          </a:solidFill>
          <a:latin typeface="+mn-lt"/>
          <a:ea typeface="+mn-ea"/>
          <a:cs typeface="+mn-cs"/>
        </a:defRPr>
      </a:lvl7pPr>
      <a:lvl8pPr marL="1685698" algn="l" defTabSz="481628" rtl="0" eaLnBrk="1" latinLnBrk="0" hangingPunct="1">
        <a:defRPr kumimoji="1" sz="948" kern="1200">
          <a:solidFill>
            <a:schemeClr val="tx1"/>
          </a:solidFill>
          <a:latin typeface="+mn-lt"/>
          <a:ea typeface="+mn-ea"/>
          <a:cs typeface="+mn-cs"/>
        </a:defRPr>
      </a:lvl8pPr>
      <a:lvl9pPr marL="1926513" algn="l" defTabSz="481628" rtl="0" eaLnBrk="1" latinLnBrk="0" hangingPunct="1">
        <a:defRPr kumimoji="1" sz="94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576012"/>
            <a:ext cx="7199314"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9476548"/>
            <a:ext cx="7199314" cy="994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47938" y="428779"/>
            <a:ext cx="5939433" cy="217042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2761338"/>
            <a:ext cx="5939434" cy="6019208"/>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7939" y="9664260"/>
            <a:ext cx="1459863" cy="546251"/>
          </a:xfrm>
          <a:prstGeom prst="rect">
            <a:avLst/>
          </a:prstGeom>
        </p:spPr>
        <p:txBody>
          <a:bodyPr vert="horz" lIns="91440" tIns="45720" rIns="91440" bIns="45720" rtlCol="0" anchor="ctr"/>
          <a:lstStyle>
            <a:lvl1pPr algn="l">
              <a:defRPr sz="709">
                <a:solidFill>
                  <a:srgbClr val="FFFFFF"/>
                </a:solidFill>
              </a:defRPr>
            </a:lvl1pPr>
          </a:lstStyle>
          <a:p>
            <a:fld id="{803A35C5-A4AF-4987-B4C7-6F2DC6E9EF3D}" type="datetimeFigureOut">
              <a:rPr kumimoji="1" lang="ja-JP" altLang="en-US" smtClean="0"/>
              <a:t>2025/7/15</a:t>
            </a:fld>
            <a:endParaRPr kumimoji="1" lang="ja-JP" altLang="en-US"/>
          </a:p>
        </p:txBody>
      </p:sp>
      <p:sp>
        <p:nvSpPr>
          <p:cNvPr id="5" name="Footer Placeholder 4"/>
          <p:cNvSpPr>
            <a:spLocks noGrp="1"/>
          </p:cNvSpPr>
          <p:nvPr>
            <p:ph type="ftr" sz="quarter" idx="3"/>
          </p:nvPr>
        </p:nvSpPr>
        <p:spPr>
          <a:xfrm>
            <a:off x="2176674" y="9664260"/>
            <a:ext cx="2847841" cy="546251"/>
          </a:xfrm>
          <a:prstGeom prst="rect">
            <a:avLst/>
          </a:prstGeom>
        </p:spPr>
        <p:txBody>
          <a:bodyPr vert="horz" lIns="91440" tIns="45720" rIns="91440" bIns="45720" rtlCol="0" anchor="ctr"/>
          <a:lstStyle>
            <a:lvl1pPr algn="ctr">
              <a:defRPr sz="709"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5846170" y="9664260"/>
            <a:ext cx="774744" cy="546251"/>
          </a:xfrm>
          <a:prstGeom prst="rect">
            <a:avLst/>
          </a:prstGeom>
        </p:spPr>
        <p:txBody>
          <a:bodyPr vert="horz" lIns="91440" tIns="45720" rIns="91440" bIns="45720" rtlCol="0" anchor="ctr"/>
          <a:lstStyle>
            <a:lvl1pPr algn="r">
              <a:defRPr sz="827">
                <a:solidFill>
                  <a:srgbClr val="FFFFFF"/>
                </a:solidFill>
              </a:defRPr>
            </a:lvl1pPr>
          </a:lstStyle>
          <a:p>
            <a:fld id="{E701737D-05BB-4A5B-A15C-0F3219EB8B7D}" type="slidenum">
              <a:rPr kumimoji="1" lang="ja-JP" altLang="en-US" smtClean="0"/>
              <a:t>‹#›</a:t>
            </a:fld>
            <a:endParaRPr kumimoji="1" lang="ja-JP" altLang="en-US"/>
          </a:p>
        </p:txBody>
      </p:sp>
      <p:cxnSp>
        <p:nvCxnSpPr>
          <p:cNvPr id="10" name="Straight Connector 9"/>
          <p:cNvCxnSpPr/>
          <p:nvPr/>
        </p:nvCxnSpPr>
        <p:spPr>
          <a:xfrm>
            <a:off x="704775" y="2599929"/>
            <a:ext cx="58854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45766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719907" rtl="0" eaLnBrk="1" latinLnBrk="0" hangingPunct="1">
        <a:lnSpc>
          <a:spcPct val="85000"/>
        </a:lnSpc>
        <a:spcBef>
          <a:spcPct val="0"/>
        </a:spcBef>
        <a:buNone/>
        <a:defRPr kumimoji="1" sz="3779" kern="1200" spc="-39" baseline="0">
          <a:solidFill>
            <a:schemeClr val="tx1">
              <a:lumMod val="75000"/>
              <a:lumOff val="25000"/>
            </a:schemeClr>
          </a:solidFill>
          <a:latin typeface="+mj-lt"/>
          <a:ea typeface="+mj-ea"/>
          <a:cs typeface="+mj-cs"/>
        </a:defRPr>
      </a:lvl1pPr>
    </p:titleStyle>
    <p:bodyStyle>
      <a:lvl1pPr marL="71991" indent="-71991" algn="l" defTabSz="719907" rtl="0" eaLnBrk="1" latinLnBrk="0" hangingPunct="1">
        <a:lnSpc>
          <a:spcPct val="90000"/>
        </a:lnSpc>
        <a:spcBef>
          <a:spcPts val="945"/>
        </a:spcBef>
        <a:spcAft>
          <a:spcPts val="157"/>
        </a:spcAft>
        <a:buClr>
          <a:schemeClr val="accent1"/>
        </a:buClr>
        <a:buSzPct val="100000"/>
        <a:buFont typeface="Calibri" panose="020F0502020204030204" pitchFamily="34" charset="0"/>
        <a:buChar char=" "/>
        <a:defRPr kumimoji="1" sz="1575" kern="1200">
          <a:solidFill>
            <a:schemeClr val="tx1">
              <a:lumMod val="75000"/>
              <a:lumOff val="25000"/>
            </a:schemeClr>
          </a:solidFill>
          <a:latin typeface="+mn-lt"/>
          <a:ea typeface="+mn-ea"/>
          <a:cs typeface="+mn-cs"/>
        </a:defRPr>
      </a:lvl1pPr>
      <a:lvl2pPr marL="302361"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417" kern="1200">
          <a:solidFill>
            <a:schemeClr val="tx1">
              <a:lumMod val="75000"/>
              <a:lumOff val="25000"/>
            </a:schemeClr>
          </a:solidFill>
          <a:latin typeface="+mn-lt"/>
          <a:ea typeface="+mn-ea"/>
          <a:cs typeface="+mn-cs"/>
        </a:defRPr>
      </a:lvl2pPr>
      <a:lvl3pPr marL="446342"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3pPr>
      <a:lvl4pPr marL="590324"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4pPr>
      <a:lvl5pPr marL="734305"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5pPr>
      <a:lvl6pPr marL="86603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6pPr>
      <a:lvl7pPr marL="102349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7pPr>
      <a:lvl8pPr marL="118095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8pPr>
      <a:lvl9pPr marL="133841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hyperlink" Target="https://forms.gle/cAFPRTPeZTPGENvV6" TargetMode="Externa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84F3C516-D75C-42E5-A9A8-9A43D7E0F6AE}"/>
              </a:ext>
            </a:extLst>
          </p:cNvPr>
          <p:cNvGrpSpPr/>
          <p:nvPr/>
        </p:nvGrpSpPr>
        <p:grpSpPr>
          <a:xfrm>
            <a:off x="-4188" y="5588"/>
            <a:ext cx="7203501" cy="423333"/>
            <a:chOff x="4512" y="0"/>
            <a:chExt cx="7471944" cy="367778"/>
          </a:xfrm>
        </p:grpSpPr>
        <p:grpSp>
          <p:nvGrpSpPr>
            <p:cNvPr id="15" name="グループ化 14">
              <a:extLst>
                <a:ext uri="{FF2B5EF4-FFF2-40B4-BE49-F238E27FC236}">
                  <a16:creationId xmlns:a16="http://schemas.microsoft.com/office/drawing/2014/main" id="{6148D5BD-C660-44A4-B801-87561CE1C74B}"/>
                </a:ext>
              </a:extLst>
            </p:cNvPr>
            <p:cNvGrpSpPr/>
            <p:nvPr/>
          </p:nvGrpSpPr>
          <p:grpSpPr>
            <a:xfrm>
              <a:off x="4512" y="7621"/>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27" name="グループ化 126">
                <a:extLst>
                  <a:ext uri="{FF2B5EF4-FFF2-40B4-BE49-F238E27FC236}">
                    <a16:creationId xmlns:a16="http://schemas.microsoft.com/office/drawing/2014/main" id="{BDE80155-3CE1-4A3E-956E-B8E82881A450}"/>
                  </a:ext>
                </a:extLst>
              </p:cNvPr>
              <p:cNvGrpSpPr/>
              <p:nvPr/>
            </p:nvGrpSpPr>
            <p:grpSpPr>
              <a:xfrm>
                <a:off x="1383030" y="2800350"/>
                <a:ext cx="720000" cy="719999"/>
                <a:chOff x="937260" y="2143556"/>
                <a:chExt cx="1325880" cy="1834084"/>
              </a:xfrm>
              <a:grpFill/>
            </p:grpSpPr>
            <p:sp>
              <p:nvSpPr>
                <p:cNvPr id="129" name="正方形/長方形 128">
                  <a:extLst>
                    <a:ext uri="{FF2B5EF4-FFF2-40B4-BE49-F238E27FC236}">
                      <a16:creationId xmlns:a16="http://schemas.microsoft.com/office/drawing/2014/main" id="{B160CA07-2F3C-4EC0-893D-347CFE1A1670}"/>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斜め縞 129">
                  <a:extLst>
                    <a:ext uri="{FF2B5EF4-FFF2-40B4-BE49-F238E27FC236}">
                      <a16:creationId xmlns:a16="http://schemas.microsoft.com/office/drawing/2014/main" id="{FECBCCC6-1185-43D9-B017-FFFFCBFF27A9}"/>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28" name="直角三角形 127">
                <a:extLst>
                  <a:ext uri="{FF2B5EF4-FFF2-40B4-BE49-F238E27FC236}">
                    <a16:creationId xmlns:a16="http://schemas.microsoft.com/office/drawing/2014/main" id="{21C27EDB-1BBD-476B-957A-2FE71FF13A24}"/>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7E9B3D93-5F64-47D0-9444-626470964BE5}"/>
                </a:ext>
              </a:extLst>
            </p:cNvPr>
            <p:cNvGrpSpPr/>
            <p:nvPr/>
          </p:nvGrpSpPr>
          <p:grpSpPr>
            <a:xfrm>
              <a:off x="341652" y="7621"/>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23" name="グループ化 122">
                <a:extLst>
                  <a:ext uri="{FF2B5EF4-FFF2-40B4-BE49-F238E27FC236}">
                    <a16:creationId xmlns:a16="http://schemas.microsoft.com/office/drawing/2014/main" id="{9FC00FEE-30D2-49A9-8163-7ADA450CB77D}"/>
                  </a:ext>
                </a:extLst>
              </p:cNvPr>
              <p:cNvGrpSpPr/>
              <p:nvPr/>
            </p:nvGrpSpPr>
            <p:grpSpPr>
              <a:xfrm>
                <a:off x="1383030" y="2800350"/>
                <a:ext cx="720000" cy="719999"/>
                <a:chOff x="937260" y="2143556"/>
                <a:chExt cx="1325880" cy="1834084"/>
              </a:xfrm>
              <a:grpFill/>
            </p:grpSpPr>
            <p:sp>
              <p:nvSpPr>
                <p:cNvPr id="125" name="正方形/長方形 124">
                  <a:extLst>
                    <a:ext uri="{FF2B5EF4-FFF2-40B4-BE49-F238E27FC236}">
                      <a16:creationId xmlns:a16="http://schemas.microsoft.com/office/drawing/2014/main" id="{EAEA0114-AA51-47A3-AF13-40A6E82B072B}"/>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斜め縞 125">
                  <a:extLst>
                    <a:ext uri="{FF2B5EF4-FFF2-40B4-BE49-F238E27FC236}">
                      <a16:creationId xmlns:a16="http://schemas.microsoft.com/office/drawing/2014/main" id="{1E3F7A93-460A-480C-B030-5CC04748C96C}"/>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24" name="直角三角形 123">
                <a:extLst>
                  <a:ext uri="{FF2B5EF4-FFF2-40B4-BE49-F238E27FC236}">
                    <a16:creationId xmlns:a16="http://schemas.microsoft.com/office/drawing/2014/main" id="{064EF1E7-8FC3-4E6D-A3AF-3D62D70235A9}"/>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9E2A43EB-5A54-42EB-8586-46823C97C6FC}"/>
                </a:ext>
              </a:extLst>
            </p:cNvPr>
            <p:cNvGrpSpPr/>
            <p:nvPr/>
          </p:nvGrpSpPr>
          <p:grpSpPr>
            <a:xfrm>
              <a:off x="682602" y="7620"/>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19" name="グループ化 118">
                <a:extLst>
                  <a:ext uri="{FF2B5EF4-FFF2-40B4-BE49-F238E27FC236}">
                    <a16:creationId xmlns:a16="http://schemas.microsoft.com/office/drawing/2014/main" id="{6B962FA6-8830-4DD7-8B5C-5DA0E6D7CC00}"/>
                  </a:ext>
                </a:extLst>
              </p:cNvPr>
              <p:cNvGrpSpPr/>
              <p:nvPr/>
            </p:nvGrpSpPr>
            <p:grpSpPr>
              <a:xfrm>
                <a:off x="1383030" y="2800350"/>
                <a:ext cx="720000" cy="719999"/>
                <a:chOff x="937260" y="2143556"/>
                <a:chExt cx="1325880" cy="1834084"/>
              </a:xfrm>
              <a:grpFill/>
            </p:grpSpPr>
            <p:sp>
              <p:nvSpPr>
                <p:cNvPr id="121" name="正方形/長方形 120">
                  <a:extLst>
                    <a:ext uri="{FF2B5EF4-FFF2-40B4-BE49-F238E27FC236}">
                      <a16:creationId xmlns:a16="http://schemas.microsoft.com/office/drawing/2014/main" id="{2A271BEE-8FC4-462B-8BEF-B4DA03EA5A4D}"/>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斜め縞 121">
                  <a:extLst>
                    <a:ext uri="{FF2B5EF4-FFF2-40B4-BE49-F238E27FC236}">
                      <a16:creationId xmlns:a16="http://schemas.microsoft.com/office/drawing/2014/main" id="{14029348-5D9E-465A-94BE-9C188B7DCB78}"/>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20" name="直角三角形 119">
                <a:extLst>
                  <a:ext uri="{FF2B5EF4-FFF2-40B4-BE49-F238E27FC236}">
                    <a16:creationId xmlns:a16="http://schemas.microsoft.com/office/drawing/2014/main" id="{D14FC365-DDEF-44E5-8784-42C7E0F03F9C}"/>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9ECC6B08-DC5A-4365-8EA2-CB7C370C9115}"/>
                </a:ext>
              </a:extLst>
            </p:cNvPr>
            <p:cNvGrpSpPr/>
            <p:nvPr/>
          </p:nvGrpSpPr>
          <p:grpSpPr>
            <a:xfrm>
              <a:off x="1023552" y="7621"/>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15" name="グループ化 114">
                <a:extLst>
                  <a:ext uri="{FF2B5EF4-FFF2-40B4-BE49-F238E27FC236}">
                    <a16:creationId xmlns:a16="http://schemas.microsoft.com/office/drawing/2014/main" id="{E5B862ED-F6B7-4907-B4B2-891E592D2D9D}"/>
                  </a:ext>
                </a:extLst>
              </p:cNvPr>
              <p:cNvGrpSpPr/>
              <p:nvPr/>
            </p:nvGrpSpPr>
            <p:grpSpPr>
              <a:xfrm>
                <a:off x="1383030" y="2800350"/>
                <a:ext cx="720000" cy="719999"/>
                <a:chOff x="937260" y="2143556"/>
                <a:chExt cx="1325880" cy="1834084"/>
              </a:xfrm>
              <a:grpFill/>
            </p:grpSpPr>
            <p:sp>
              <p:nvSpPr>
                <p:cNvPr id="117" name="正方形/長方形 116">
                  <a:extLst>
                    <a:ext uri="{FF2B5EF4-FFF2-40B4-BE49-F238E27FC236}">
                      <a16:creationId xmlns:a16="http://schemas.microsoft.com/office/drawing/2014/main" id="{21D6CD85-8CE7-4031-AEFA-15021E2B456B}"/>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斜め縞 117">
                  <a:extLst>
                    <a:ext uri="{FF2B5EF4-FFF2-40B4-BE49-F238E27FC236}">
                      <a16:creationId xmlns:a16="http://schemas.microsoft.com/office/drawing/2014/main" id="{1F9DA954-3304-4348-AC90-CC55E7F9A0B5}"/>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16" name="直角三角形 115">
                <a:extLst>
                  <a:ext uri="{FF2B5EF4-FFF2-40B4-BE49-F238E27FC236}">
                    <a16:creationId xmlns:a16="http://schemas.microsoft.com/office/drawing/2014/main" id="{E6373D07-A991-4533-9BCF-634FADCF4677}"/>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33ADC8B8-F990-41C6-A080-2A5417AFE7CB}"/>
                </a:ext>
              </a:extLst>
            </p:cNvPr>
            <p:cNvGrpSpPr/>
            <p:nvPr/>
          </p:nvGrpSpPr>
          <p:grpSpPr>
            <a:xfrm>
              <a:off x="1360692" y="7621"/>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11" name="グループ化 110">
                <a:extLst>
                  <a:ext uri="{FF2B5EF4-FFF2-40B4-BE49-F238E27FC236}">
                    <a16:creationId xmlns:a16="http://schemas.microsoft.com/office/drawing/2014/main" id="{0D3EBA6B-1A51-4EE9-AF87-67F7C9C60C27}"/>
                  </a:ext>
                </a:extLst>
              </p:cNvPr>
              <p:cNvGrpSpPr/>
              <p:nvPr/>
            </p:nvGrpSpPr>
            <p:grpSpPr>
              <a:xfrm>
                <a:off x="1383030" y="2800350"/>
                <a:ext cx="720000" cy="719999"/>
                <a:chOff x="937260" y="2143556"/>
                <a:chExt cx="1325880" cy="1834084"/>
              </a:xfrm>
              <a:grpFill/>
            </p:grpSpPr>
            <p:sp>
              <p:nvSpPr>
                <p:cNvPr id="113" name="正方形/長方形 112">
                  <a:extLst>
                    <a:ext uri="{FF2B5EF4-FFF2-40B4-BE49-F238E27FC236}">
                      <a16:creationId xmlns:a16="http://schemas.microsoft.com/office/drawing/2014/main" id="{79618D24-81C7-49BC-8284-99034B057723}"/>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斜め縞 113">
                  <a:extLst>
                    <a:ext uri="{FF2B5EF4-FFF2-40B4-BE49-F238E27FC236}">
                      <a16:creationId xmlns:a16="http://schemas.microsoft.com/office/drawing/2014/main" id="{F0D11FE8-6EBB-49A5-A3BA-9D3851119CA4}"/>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12" name="直角三角形 111">
                <a:extLst>
                  <a:ext uri="{FF2B5EF4-FFF2-40B4-BE49-F238E27FC236}">
                    <a16:creationId xmlns:a16="http://schemas.microsoft.com/office/drawing/2014/main" id="{3F9BEE0E-E3B6-47AB-890E-B704AF74D799}"/>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04FA11FF-EF05-4063-9D71-EF7B877B42C1}"/>
                </a:ext>
              </a:extLst>
            </p:cNvPr>
            <p:cNvGrpSpPr/>
            <p:nvPr/>
          </p:nvGrpSpPr>
          <p:grpSpPr>
            <a:xfrm>
              <a:off x="1701642" y="7620"/>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07" name="グループ化 106">
                <a:extLst>
                  <a:ext uri="{FF2B5EF4-FFF2-40B4-BE49-F238E27FC236}">
                    <a16:creationId xmlns:a16="http://schemas.microsoft.com/office/drawing/2014/main" id="{C696AE31-791B-42DC-863A-DF2F2C8E68F0}"/>
                  </a:ext>
                </a:extLst>
              </p:cNvPr>
              <p:cNvGrpSpPr/>
              <p:nvPr/>
            </p:nvGrpSpPr>
            <p:grpSpPr>
              <a:xfrm>
                <a:off x="1383030" y="2800350"/>
                <a:ext cx="720000" cy="719999"/>
                <a:chOff x="937260" y="2143556"/>
                <a:chExt cx="1325880" cy="1834084"/>
              </a:xfrm>
              <a:grpFill/>
            </p:grpSpPr>
            <p:sp>
              <p:nvSpPr>
                <p:cNvPr id="109" name="正方形/長方形 108">
                  <a:extLst>
                    <a:ext uri="{FF2B5EF4-FFF2-40B4-BE49-F238E27FC236}">
                      <a16:creationId xmlns:a16="http://schemas.microsoft.com/office/drawing/2014/main" id="{E7017467-45E8-4796-9A30-B6938FE89887}"/>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斜め縞 109">
                  <a:extLst>
                    <a:ext uri="{FF2B5EF4-FFF2-40B4-BE49-F238E27FC236}">
                      <a16:creationId xmlns:a16="http://schemas.microsoft.com/office/drawing/2014/main" id="{55C313D0-0C78-4812-B550-13DA5EC60FB4}"/>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08" name="直角三角形 107">
                <a:extLst>
                  <a:ext uri="{FF2B5EF4-FFF2-40B4-BE49-F238E27FC236}">
                    <a16:creationId xmlns:a16="http://schemas.microsoft.com/office/drawing/2014/main" id="{1C011FF6-9A8C-47A8-A2EE-0DCE155C363E}"/>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BB89D5B9-D2FD-475C-A686-8C7364793E3B}"/>
                </a:ext>
              </a:extLst>
            </p:cNvPr>
            <p:cNvGrpSpPr/>
            <p:nvPr/>
          </p:nvGrpSpPr>
          <p:grpSpPr>
            <a:xfrm>
              <a:off x="2038782" y="7620"/>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03" name="グループ化 102">
                <a:extLst>
                  <a:ext uri="{FF2B5EF4-FFF2-40B4-BE49-F238E27FC236}">
                    <a16:creationId xmlns:a16="http://schemas.microsoft.com/office/drawing/2014/main" id="{69B36C1F-C6AC-4FBE-9D36-A24C60C47652}"/>
                  </a:ext>
                </a:extLst>
              </p:cNvPr>
              <p:cNvGrpSpPr/>
              <p:nvPr/>
            </p:nvGrpSpPr>
            <p:grpSpPr>
              <a:xfrm>
                <a:off x="1383030" y="2800350"/>
                <a:ext cx="720000" cy="719999"/>
                <a:chOff x="937260" y="2143556"/>
                <a:chExt cx="1325880" cy="1834084"/>
              </a:xfrm>
              <a:grpFill/>
            </p:grpSpPr>
            <p:sp>
              <p:nvSpPr>
                <p:cNvPr id="105" name="正方形/長方形 104">
                  <a:extLst>
                    <a:ext uri="{FF2B5EF4-FFF2-40B4-BE49-F238E27FC236}">
                      <a16:creationId xmlns:a16="http://schemas.microsoft.com/office/drawing/2014/main" id="{5BCB1508-7ED2-4B87-8E0A-0F8F5109836B}"/>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斜め縞 105">
                  <a:extLst>
                    <a:ext uri="{FF2B5EF4-FFF2-40B4-BE49-F238E27FC236}">
                      <a16:creationId xmlns:a16="http://schemas.microsoft.com/office/drawing/2014/main" id="{69044650-169A-49A4-9B84-BF39C4AA108F}"/>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04" name="直角三角形 103">
                <a:extLst>
                  <a:ext uri="{FF2B5EF4-FFF2-40B4-BE49-F238E27FC236}">
                    <a16:creationId xmlns:a16="http://schemas.microsoft.com/office/drawing/2014/main" id="{14FC2612-FBEB-4ECE-9360-EC71C351746D}"/>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106F3507-CF2B-40C9-A122-361DFDC0E154}"/>
                </a:ext>
              </a:extLst>
            </p:cNvPr>
            <p:cNvGrpSpPr/>
            <p:nvPr/>
          </p:nvGrpSpPr>
          <p:grpSpPr>
            <a:xfrm>
              <a:off x="2375922" y="7620"/>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99" name="グループ化 98">
                <a:extLst>
                  <a:ext uri="{FF2B5EF4-FFF2-40B4-BE49-F238E27FC236}">
                    <a16:creationId xmlns:a16="http://schemas.microsoft.com/office/drawing/2014/main" id="{387A8593-5F8C-4E73-8305-03A2598A2F65}"/>
                  </a:ext>
                </a:extLst>
              </p:cNvPr>
              <p:cNvGrpSpPr/>
              <p:nvPr/>
            </p:nvGrpSpPr>
            <p:grpSpPr>
              <a:xfrm>
                <a:off x="1383030" y="2800350"/>
                <a:ext cx="720000" cy="719999"/>
                <a:chOff x="937260" y="2143556"/>
                <a:chExt cx="1325880" cy="1834084"/>
              </a:xfrm>
              <a:grpFill/>
            </p:grpSpPr>
            <p:sp>
              <p:nvSpPr>
                <p:cNvPr id="101" name="正方形/長方形 100">
                  <a:extLst>
                    <a:ext uri="{FF2B5EF4-FFF2-40B4-BE49-F238E27FC236}">
                      <a16:creationId xmlns:a16="http://schemas.microsoft.com/office/drawing/2014/main" id="{572CAD13-F1F7-4B70-9691-5401CD0ECCCE}"/>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斜め縞 101">
                  <a:extLst>
                    <a:ext uri="{FF2B5EF4-FFF2-40B4-BE49-F238E27FC236}">
                      <a16:creationId xmlns:a16="http://schemas.microsoft.com/office/drawing/2014/main" id="{FCE0DC15-6F7C-415C-96BF-C73BE7E6FD04}"/>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00" name="直角三角形 99">
                <a:extLst>
                  <a:ext uri="{FF2B5EF4-FFF2-40B4-BE49-F238E27FC236}">
                    <a16:creationId xmlns:a16="http://schemas.microsoft.com/office/drawing/2014/main" id="{237B2246-09A8-4086-B982-A133F3DFD109}"/>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a:extLst>
                <a:ext uri="{FF2B5EF4-FFF2-40B4-BE49-F238E27FC236}">
                  <a16:creationId xmlns:a16="http://schemas.microsoft.com/office/drawing/2014/main" id="{3915716F-60F5-475B-98E2-5033793B838D}"/>
                </a:ext>
              </a:extLst>
            </p:cNvPr>
            <p:cNvGrpSpPr/>
            <p:nvPr/>
          </p:nvGrpSpPr>
          <p:grpSpPr>
            <a:xfrm>
              <a:off x="2716872" y="7619"/>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95" name="グループ化 94">
                <a:extLst>
                  <a:ext uri="{FF2B5EF4-FFF2-40B4-BE49-F238E27FC236}">
                    <a16:creationId xmlns:a16="http://schemas.microsoft.com/office/drawing/2014/main" id="{538FAB2C-9859-4064-B196-3B0D2E7F9624}"/>
                  </a:ext>
                </a:extLst>
              </p:cNvPr>
              <p:cNvGrpSpPr/>
              <p:nvPr/>
            </p:nvGrpSpPr>
            <p:grpSpPr>
              <a:xfrm>
                <a:off x="1383030" y="2800350"/>
                <a:ext cx="720000" cy="719999"/>
                <a:chOff x="937260" y="2143556"/>
                <a:chExt cx="1325880" cy="1834084"/>
              </a:xfrm>
              <a:grpFill/>
            </p:grpSpPr>
            <p:sp>
              <p:nvSpPr>
                <p:cNvPr id="97" name="正方形/長方形 96">
                  <a:extLst>
                    <a:ext uri="{FF2B5EF4-FFF2-40B4-BE49-F238E27FC236}">
                      <a16:creationId xmlns:a16="http://schemas.microsoft.com/office/drawing/2014/main" id="{9EE966EA-C5E0-4366-B9D9-27257E784645}"/>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斜め縞 97">
                  <a:extLst>
                    <a:ext uri="{FF2B5EF4-FFF2-40B4-BE49-F238E27FC236}">
                      <a16:creationId xmlns:a16="http://schemas.microsoft.com/office/drawing/2014/main" id="{EA632183-13B5-4F77-B075-3BD5D6C24A04}"/>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96" name="直角三角形 95">
                <a:extLst>
                  <a:ext uri="{FF2B5EF4-FFF2-40B4-BE49-F238E27FC236}">
                    <a16:creationId xmlns:a16="http://schemas.microsoft.com/office/drawing/2014/main" id="{4C416900-8099-4E3E-A6C8-D218B227A204}"/>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0EA2B188-7715-4F47-9E04-C70FD70DB003}"/>
                </a:ext>
              </a:extLst>
            </p:cNvPr>
            <p:cNvGrpSpPr/>
            <p:nvPr/>
          </p:nvGrpSpPr>
          <p:grpSpPr>
            <a:xfrm>
              <a:off x="3057822" y="7620"/>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91" name="グループ化 90">
                <a:extLst>
                  <a:ext uri="{FF2B5EF4-FFF2-40B4-BE49-F238E27FC236}">
                    <a16:creationId xmlns:a16="http://schemas.microsoft.com/office/drawing/2014/main" id="{928648C9-A3B1-4BBE-92F2-FEB2F251B65E}"/>
                  </a:ext>
                </a:extLst>
              </p:cNvPr>
              <p:cNvGrpSpPr/>
              <p:nvPr/>
            </p:nvGrpSpPr>
            <p:grpSpPr>
              <a:xfrm>
                <a:off x="1383030" y="2800350"/>
                <a:ext cx="720000" cy="719999"/>
                <a:chOff x="937260" y="2143556"/>
                <a:chExt cx="1325880" cy="1834084"/>
              </a:xfrm>
              <a:grpFill/>
            </p:grpSpPr>
            <p:sp>
              <p:nvSpPr>
                <p:cNvPr id="93" name="正方形/長方形 92">
                  <a:extLst>
                    <a:ext uri="{FF2B5EF4-FFF2-40B4-BE49-F238E27FC236}">
                      <a16:creationId xmlns:a16="http://schemas.microsoft.com/office/drawing/2014/main" id="{83CF1DF4-319A-4989-9078-6DBF2F2B9B2F}"/>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斜め縞 93">
                  <a:extLst>
                    <a:ext uri="{FF2B5EF4-FFF2-40B4-BE49-F238E27FC236}">
                      <a16:creationId xmlns:a16="http://schemas.microsoft.com/office/drawing/2014/main" id="{750A15EA-8F0B-45D0-80E5-56FE53F93978}"/>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92" name="直角三角形 91">
                <a:extLst>
                  <a:ext uri="{FF2B5EF4-FFF2-40B4-BE49-F238E27FC236}">
                    <a16:creationId xmlns:a16="http://schemas.microsoft.com/office/drawing/2014/main" id="{F40E4177-E2CD-477A-B501-519BDA542C47}"/>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a:extLst>
                <a:ext uri="{FF2B5EF4-FFF2-40B4-BE49-F238E27FC236}">
                  <a16:creationId xmlns:a16="http://schemas.microsoft.com/office/drawing/2014/main" id="{D2B5D289-F120-4573-BDC7-4A75BAFFE3E3}"/>
                </a:ext>
              </a:extLst>
            </p:cNvPr>
            <p:cNvGrpSpPr/>
            <p:nvPr/>
          </p:nvGrpSpPr>
          <p:grpSpPr>
            <a:xfrm>
              <a:off x="3394962" y="7620"/>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87" name="グループ化 86">
                <a:extLst>
                  <a:ext uri="{FF2B5EF4-FFF2-40B4-BE49-F238E27FC236}">
                    <a16:creationId xmlns:a16="http://schemas.microsoft.com/office/drawing/2014/main" id="{605E767C-BD6C-4DC1-9DF2-86A74D387BA4}"/>
                  </a:ext>
                </a:extLst>
              </p:cNvPr>
              <p:cNvGrpSpPr/>
              <p:nvPr/>
            </p:nvGrpSpPr>
            <p:grpSpPr>
              <a:xfrm>
                <a:off x="1383030" y="2800350"/>
                <a:ext cx="720000" cy="719999"/>
                <a:chOff x="937260" y="2143556"/>
                <a:chExt cx="1325880" cy="1834084"/>
              </a:xfrm>
              <a:grpFill/>
            </p:grpSpPr>
            <p:sp>
              <p:nvSpPr>
                <p:cNvPr id="89" name="正方形/長方形 88">
                  <a:extLst>
                    <a:ext uri="{FF2B5EF4-FFF2-40B4-BE49-F238E27FC236}">
                      <a16:creationId xmlns:a16="http://schemas.microsoft.com/office/drawing/2014/main" id="{0F5A6E05-C16A-4122-9D3A-B8F191697C9A}"/>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斜め縞 89">
                  <a:extLst>
                    <a:ext uri="{FF2B5EF4-FFF2-40B4-BE49-F238E27FC236}">
                      <a16:creationId xmlns:a16="http://schemas.microsoft.com/office/drawing/2014/main" id="{2B242F19-40B0-4A3A-B256-30A463865496}"/>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88" name="直角三角形 87">
                <a:extLst>
                  <a:ext uri="{FF2B5EF4-FFF2-40B4-BE49-F238E27FC236}">
                    <a16:creationId xmlns:a16="http://schemas.microsoft.com/office/drawing/2014/main" id="{23B9B6EE-17A3-45C2-ACAE-17EC0660E95D}"/>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947C3849-77BE-4229-97A8-63622B36AB54}"/>
                </a:ext>
              </a:extLst>
            </p:cNvPr>
            <p:cNvGrpSpPr/>
            <p:nvPr/>
          </p:nvGrpSpPr>
          <p:grpSpPr>
            <a:xfrm>
              <a:off x="3735912" y="7619"/>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83" name="グループ化 82">
                <a:extLst>
                  <a:ext uri="{FF2B5EF4-FFF2-40B4-BE49-F238E27FC236}">
                    <a16:creationId xmlns:a16="http://schemas.microsoft.com/office/drawing/2014/main" id="{A4E01267-71FB-49FD-A863-E1C218311F5A}"/>
                  </a:ext>
                </a:extLst>
              </p:cNvPr>
              <p:cNvGrpSpPr/>
              <p:nvPr/>
            </p:nvGrpSpPr>
            <p:grpSpPr>
              <a:xfrm>
                <a:off x="1383030" y="2800350"/>
                <a:ext cx="720000" cy="719999"/>
                <a:chOff x="937260" y="2143556"/>
                <a:chExt cx="1325880" cy="1834084"/>
              </a:xfrm>
              <a:grpFill/>
            </p:grpSpPr>
            <p:sp>
              <p:nvSpPr>
                <p:cNvPr id="85" name="正方形/長方形 84">
                  <a:extLst>
                    <a:ext uri="{FF2B5EF4-FFF2-40B4-BE49-F238E27FC236}">
                      <a16:creationId xmlns:a16="http://schemas.microsoft.com/office/drawing/2014/main" id="{8B598AEF-1A7D-435D-B7D6-927B9D2FE0CE}"/>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斜め縞 85">
                  <a:extLst>
                    <a:ext uri="{FF2B5EF4-FFF2-40B4-BE49-F238E27FC236}">
                      <a16:creationId xmlns:a16="http://schemas.microsoft.com/office/drawing/2014/main" id="{DFF9A4DC-D8E8-4998-9480-A560906508D7}"/>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84" name="直角三角形 83">
                <a:extLst>
                  <a:ext uri="{FF2B5EF4-FFF2-40B4-BE49-F238E27FC236}">
                    <a16:creationId xmlns:a16="http://schemas.microsoft.com/office/drawing/2014/main" id="{D1EE9C43-D02D-4DB4-BEE7-6C58F81EDCB6}"/>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72398402-7386-4355-93CB-17D2EC309456}"/>
                </a:ext>
              </a:extLst>
            </p:cNvPr>
            <p:cNvGrpSpPr/>
            <p:nvPr/>
          </p:nvGrpSpPr>
          <p:grpSpPr>
            <a:xfrm>
              <a:off x="4073052" y="7618"/>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79" name="グループ化 78">
                <a:extLst>
                  <a:ext uri="{FF2B5EF4-FFF2-40B4-BE49-F238E27FC236}">
                    <a16:creationId xmlns:a16="http://schemas.microsoft.com/office/drawing/2014/main" id="{68524EB7-1918-4D90-8C89-0AD1CA0F4F35}"/>
                  </a:ext>
                </a:extLst>
              </p:cNvPr>
              <p:cNvGrpSpPr/>
              <p:nvPr/>
            </p:nvGrpSpPr>
            <p:grpSpPr>
              <a:xfrm>
                <a:off x="1383030" y="2800350"/>
                <a:ext cx="720000" cy="719999"/>
                <a:chOff x="937260" y="2143556"/>
                <a:chExt cx="1325880" cy="1834084"/>
              </a:xfrm>
              <a:grpFill/>
            </p:grpSpPr>
            <p:sp>
              <p:nvSpPr>
                <p:cNvPr id="81" name="正方形/長方形 80">
                  <a:extLst>
                    <a:ext uri="{FF2B5EF4-FFF2-40B4-BE49-F238E27FC236}">
                      <a16:creationId xmlns:a16="http://schemas.microsoft.com/office/drawing/2014/main" id="{FA441887-1681-474A-881F-AB056EDBBC16}"/>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斜め縞 81">
                  <a:extLst>
                    <a:ext uri="{FF2B5EF4-FFF2-40B4-BE49-F238E27FC236}">
                      <a16:creationId xmlns:a16="http://schemas.microsoft.com/office/drawing/2014/main" id="{C66DF9D7-11F8-453D-AEA8-366D7130CE8F}"/>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80" name="直角三角形 79">
                <a:extLst>
                  <a:ext uri="{FF2B5EF4-FFF2-40B4-BE49-F238E27FC236}">
                    <a16:creationId xmlns:a16="http://schemas.microsoft.com/office/drawing/2014/main" id="{AB61E51D-94EA-49EB-8BB0-68D84495F0FF}"/>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a:extLst>
                <a:ext uri="{FF2B5EF4-FFF2-40B4-BE49-F238E27FC236}">
                  <a16:creationId xmlns:a16="http://schemas.microsoft.com/office/drawing/2014/main" id="{313A482C-3924-4C9C-98CB-DBDB3DC107BD}"/>
                </a:ext>
              </a:extLst>
            </p:cNvPr>
            <p:cNvGrpSpPr/>
            <p:nvPr/>
          </p:nvGrpSpPr>
          <p:grpSpPr>
            <a:xfrm>
              <a:off x="4410192" y="7618"/>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75" name="グループ化 74">
                <a:extLst>
                  <a:ext uri="{FF2B5EF4-FFF2-40B4-BE49-F238E27FC236}">
                    <a16:creationId xmlns:a16="http://schemas.microsoft.com/office/drawing/2014/main" id="{D134F738-9EDD-4349-B228-5A104DCFBAC7}"/>
                  </a:ext>
                </a:extLst>
              </p:cNvPr>
              <p:cNvGrpSpPr/>
              <p:nvPr/>
            </p:nvGrpSpPr>
            <p:grpSpPr>
              <a:xfrm>
                <a:off x="1383030" y="2800350"/>
                <a:ext cx="720000" cy="719999"/>
                <a:chOff x="937260" y="2143556"/>
                <a:chExt cx="1325880" cy="1834084"/>
              </a:xfrm>
              <a:grpFill/>
            </p:grpSpPr>
            <p:sp>
              <p:nvSpPr>
                <p:cNvPr id="77" name="正方形/長方形 76">
                  <a:extLst>
                    <a:ext uri="{FF2B5EF4-FFF2-40B4-BE49-F238E27FC236}">
                      <a16:creationId xmlns:a16="http://schemas.microsoft.com/office/drawing/2014/main" id="{7EF64B1A-2204-4E1C-85EC-C38A028DE9A8}"/>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斜め縞 77">
                  <a:extLst>
                    <a:ext uri="{FF2B5EF4-FFF2-40B4-BE49-F238E27FC236}">
                      <a16:creationId xmlns:a16="http://schemas.microsoft.com/office/drawing/2014/main" id="{F40D3C84-AFC9-4298-BDBE-F12D0BBDF07C}"/>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76" name="直角三角形 75">
                <a:extLst>
                  <a:ext uri="{FF2B5EF4-FFF2-40B4-BE49-F238E27FC236}">
                    <a16:creationId xmlns:a16="http://schemas.microsoft.com/office/drawing/2014/main" id="{5F98429A-29F0-4ABC-A3AF-90B4F8DCD801}"/>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8D59AE85-8029-4492-88C4-63282BE2D7E1}"/>
                </a:ext>
              </a:extLst>
            </p:cNvPr>
            <p:cNvGrpSpPr/>
            <p:nvPr/>
          </p:nvGrpSpPr>
          <p:grpSpPr>
            <a:xfrm>
              <a:off x="4751142" y="7617"/>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71" name="グループ化 70">
                <a:extLst>
                  <a:ext uri="{FF2B5EF4-FFF2-40B4-BE49-F238E27FC236}">
                    <a16:creationId xmlns:a16="http://schemas.microsoft.com/office/drawing/2014/main" id="{83180FC6-463E-479B-ACCF-3461EA05A318}"/>
                  </a:ext>
                </a:extLst>
              </p:cNvPr>
              <p:cNvGrpSpPr/>
              <p:nvPr/>
            </p:nvGrpSpPr>
            <p:grpSpPr>
              <a:xfrm>
                <a:off x="1383030" y="2800350"/>
                <a:ext cx="720000" cy="719999"/>
                <a:chOff x="937260" y="2143556"/>
                <a:chExt cx="1325880" cy="1834084"/>
              </a:xfrm>
              <a:grpFill/>
            </p:grpSpPr>
            <p:sp>
              <p:nvSpPr>
                <p:cNvPr id="73" name="正方形/長方形 72">
                  <a:extLst>
                    <a:ext uri="{FF2B5EF4-FFF2-40B4-BE49-F238E27FC236}">
                      <a16:creationId xmlns:a16="http://schemas.microsoft.com/office/drawing/2014/main" id="{BBA89CF7-4236-4AEB-971C-68E54868B309}"/>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斜め縞 73">
                  <a:extLst>
                    <a:ext uri="{FF2B5EF4-FFF2-40B4-BE49-F238E27FC236}">
                      <a16:creationId xmlns:a16="http://schemas.microsoft.com/office/drawing/2014/main" id="{5A43492A-BA5E-4FC2-95E5-205DED15ADB4}"/>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72" name="直角三角形 71">
                <a:extLst>
                  <a:ext uri="{FF2B5EF4-FFF2-40B4-BE49-F238E27FC236}">
                    <a16:creationId xmlns:a16="http://schemas.microsoft.com/office/drawing/2014/main" id="{B7BA359A-9278-46D8-A11D-3102AAA65666}"/>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E2A2B4BD-5DC0-4E2A-B426-C296D6F2BB32}"/>
                </a:ext>
              </a:extLst>
            </p:cNvPr>
            <p:cNvGrpSpPr/>
            <p:nvPr/>
          </p:nvGrpSpPr>
          <p:grpSpPr>
            <a:xfrm>
              <a:off x="5092092" y="7618"/>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67" name="グループ化 66">
                <a:extLst>
                  <a:ext uri="{FF2B5EF4-FFF2-40B4-BE49-F238E27FC236}">
                    <a16:creationId xmlns:a16="http://schemas.microsoft.com/office/drawing/2014/main" id="{5221737B-3671-4F57-8510-7C4CE0DCF59E}"/>
                  </a:ext>
                </a:extLst>
              </p:cNvPr>
              <p:cNvGrpSpPr/>
              <p:nvPr/>
            </p:nvGrpSpPr>
            <p:grpSpPr>
              <a:xfrm>
                <a:off x="1383030" y="2800350"/>
                <a:ext cx="720000" cy="719999"/>
                <a:chOff x="937260" y="2143556"/>
                <a:chExt cx="1325880" cy="1834084"/>
              </a:xfrm>
              <a:grpFill/>
            </p:grpSpPr>
            <p:sp>
              <p:nvSpPr>
                <p:cNvPr id="69" name="正方形/長方形 68">
                  <a:extLst>
                    <a:ext uri="{FF2B5EF4-FFF2-40B4-BE49-F238E27FC236}">
                      <a16:creationId xmlns:a16="http://schemas.microsoft.com/office/drawing/2014/main" id="{7092FA73-EB5C-4DFD-BB6A-52510849789C}"/>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斜め縞 69">
                  <a:extLst>
                    <a:ext uri="{FF2B5EF4-FFF2-40B4-BE49-F238E27FC236}">
                      <a16:creationId xmlns:a16="http://schemas.microsoft.com/office/drawing/2014/main" id="{0F311C32-6FBF-465B-B1B1-A22B9DE68BEC}"/>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68" name="直角三角形 67">
                <a:extLst>
                  <a:ext uri="{FF2B5EF4-FFF2-40B4-BE49-F238E27FC236}">
                    <a16:creationId xmlns:a16="http://schemas.microsoft.com/office/drawing/2014/main" id="{254E3B80-3976-448B-A913-2E8221C3EA3F}"/>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a:extLst>
                <a:ext uri="{FF2B5EF4-FFF2-40B4-BE49-F238E27FC236}">
                  <a16:creationId xmlns:a16="http://schemas.microsoft.com/office/drawing/2014/main" id="{4192AACF-8EE1-47D2-BC77-2EE870AEF4EA}"/>
                </a:ext>
              </a:extLst>
            </p:cNvPr>
            <p:cNvGrpSpPr/>
            <p:nvPr/>
          </p:nvGrpSpPr>
          <p:grpSpPr>
            <a:xfrm>
              <a:off x="5429232" y="7618"/>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63" name="グループ化 62">
                <a:extLst>
                  <a:ext uri="{FF2B5EF4-FFF2-40B4-BE49-F238E27FC236}">
                    <a16:creationId xmlns:a16="http://schemas.microsoft.com/office/drawing/2014/main" id="{B26C0FF4-7ABE-4098-81A7-6C6896253AB7}"/>
                  </a:ext>
                </a:extLst>
              </p:cNvPr>
              <p:cNvGrpSpPr/>
              <p:nvPr/>
            </p:nvGrpSpPr>
            <p:grpSpPr>
              <a:xfrm>
                <a:off x="1383030" y="2800350"/>
                <a:ext cx="720000" cy="719999"/>
                <a:chOff x="937260" y="2143556"/>
                <a:chExt cx="1325880" cy="1834084"/>
              </a:xfrm>
              <a:grpFill/>
            </p:grpSpPr>
            <p:sp>
              <p:nvSpPr>
                <p:cNvPr id="65" name="正方形/長方形 64">
                  <a:extLst>
                    <a:ext uri="{FF2B5EF4-FFF2-40B4-BE49-F238E27FC236}">
                      <a16:creationId xmlns:a16="http://schemas.microsoft.com/office/drawing/2014/main" id="{D912993B-690E-46B6-848A-68776F2DAE42}"/>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斜め縞 65">
                  <a:extLst>
                    <a:ext uri="{FF2B5EF4-FFF2-40B4-BE49-F238E27FC236}">
                      <a16:creationId xmlns:a16="http://schemas.microsoft.com/office/drawing/2014/main" id="{AA80B558-6527-4FA8-B0B5-2815A72528DB}"/>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64" name="直角三角形 63">
                <a:extLst>
                  <a:ext uri="{FF2B5EF4-FFF2-40B4-BE49-F238E27FC236}">
                    <a16:creationId xmlns:a16="http://schemas.microsoft.com/office/drawing/2014/main" id="{1C2124CF-CEB5-4362-8AC6-7ECB2659253F}"/>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a:extLst>
                <a:ext uri="{FF2B5EF4-FFF2-40B4-BE49-F238E27FC236}">
                  <a16:creationId xmlns:a16="http://schemas.microsoft.com/office/drawing/2014/main" id="{6B41DF47-9499-420F-A812-45523E17591B}"/>
                </a:ext>
              </a:extLst>
            </p:cNvPr>
            <p:cNvGrpSpPr/>
            <p:nvPr/>
          </p:nvGrpSpPr>
          <p:grpSpPr>
            <a:xfrm>
              <a:off x="5770182" y="7617"/>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59" name="グループ化 58">
                <a:extLst>
                  <a:ext uri="{FF2B5EF4-FFF2-40B4-BE49-F238E27FC236}">
                    <a16:creationId xmlns:a16="http://schemas.microsoft.com/office/drawing/2014/main" id="{86CAE773-F2D0-4ED7-96DA-267C2F0E7B40}"/>
                  </a:ext>
                </a:extLst>
              </p:cNvPr>
              <p:cNvGrpSpPr/>
              <p:nvPr/>
            </p:nvGrpSpPr>
            <p:grpSpPr>
              <a:xfrm>
                <a:off x="1383030" y="2800350"/>
                <a:ext cx="720000" cy="719999"/>
                <a:chOff x="937260" y="2143556"/>
                <a:chExt cx="1325880" cy="1834084"/>
              </a:xfrm>
              <a:grpFill/>
            </p:grpSpPr>
            <p:sp>
              <p:nvSpPr>
                <p:cNvPr id="61" name="正方形/長方形 60">
                  <a:extLst>
                    <a:ext uri="{FF2B5EF4-FFF2-40B4-BE49-F238E27FC236}">
                      <a16:creationId xmlns:a16="http://schemas.microsoft.com/office/drawing/2014/main" id="{91A5C09F-AC2E-45E1-9615-C61C3A321F03}"/>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斜め縞 61">
                  <a:extLst>
                    <a:ext uri="{FF2B5EF4-FFF2-40B4-BE49-F238E27FC236}">
                      <a16:creationId xmlns:a16="http://schemas.microsoft.com/office/drawing/2014/main" id="{0A498569-BC70-40A9-9A3A-443721B19D8E}"/>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60" name="直角三角形 59">
                <a:extLst>
                  <a:ext uri="{FF2B5EF4-FFF2-40B4-BE49-F238E27FC236}">
                    <a16:creationId xmlns:a16="http://schemas.microsoft.com/office/drawing/2014/main" id="{C323BCE4-0DF5-4622-BB6D-86C0396227CB}"/>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1A552EF9-59D2-4C46-8BFF-3749D68EF260}"/>
                </a:ext>
              </a:extLst>
            </p:cNvPr>
            <p:cNvGrpSpPr/>
            <p:nvPr/>
          </p:nvGrpSpPr>
          <p:grpSpPr>
            <a:xfrm>
              <a:off x="6099702" y="7617"/>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55" name="グループ化 54">
                <a:extLst>
                  <a:ext uri="{FF2B5EF4-FFF2-40B4-BE49-F238E27FC236}">
                    <a16:creationId xmlns:a16="http://schemas.microsoft.com/office/drawing/2014/main" id="{350E67EF-F1EE-4D7B-92F6-FFA2E6AE70F4}"/>
                  </a:ext>
                </a:extLst>
              </p:cNvPr>
              <p:cNvGrpSpPr/>
              <p:nvPr/>
            </p:nvGrpSpPr>
            <p:grpSpPr>
              <a:xfrm>
                <a:off x="1383030" y="2800350"/>
                <a:ext cx="720000" cy="719999"/>
                <a:chOff x="937260" y="2143556"/>
                <a:chExt cx="1325880" cy="1834084"/>
              </a:xfrm>
              <a:grpFill/>
            </p:grpSpPr>
            <p:sp>
              <p:nvSpPr>
                <p:cNvPr id="57" name="正方形/長方形 56">
                  <a:extLst>
                    <a:ext uri="{FF2B5EF4-FFF2-40B4-BE49-F238E27FC236}">
                      <a16:creationId xmlns:a16="http://schemas.microsoft.com/office/drawing/2014/main" id="{3588157D-ECE0-4032-9DA2-12237C1B8C61}"/>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斜め縞 57">
                  <a:extLst>
                    <a:ext uri="{FF2B5EF4-FFF2-40B4-BE49-F238E27FC236}">
                      <a16:creationId xmlns:a16="http://schemas.microsoft.com/office/drawing/2014/main" id="{102371C3-E06A-4D35-9BAB-8698F1959E04}"/>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56" name="直角三角形 55">
                <a:extLst>
                  <a:ext uri="{FF2B5EF4-FFF2-40B4-BE49-F238E27FC236}">
                    <a16:creationId xmlns:a16="http://schemas.microsoft.com/office/drawing/2014/main" id="{15A7925A-0CE7-4F28-B787-332560730026}"/>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a:extLst>
                <a:ext uri="{FF2B5EF4-FFF2-40B4-BE49-F238E27FC236}">
                  <a16:creationId xmlns:a16="http://schemas.microsoft.com/office/drawing/2014/main" id="{D3924C24-EB1B-4E0D-9917-6376DF9B0B9B}"/>
                </a:ext>
              </a:extLst>
            </p:cNvPr>
            <p:cNvGrpSpPr/>
            <p:nvPr/>
          </p:nvGrpSpPr>
          <p:grpSpPr>
            <a:xfrm>
              <a:off x="6436842" y="7617"/>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51" name="グループ化 50">
                <a:extLst>
                  <a:ext uri="{FF2B5EF4-FFF2-40B4-BE49-F238E27FC236}">
                    <a16:creationId xmlns:a16="http://schemas.microsoft.com/office/drawing/2014/main" id="{BCFEE9C1-8CE3-487D-99F5-B340CA1C105A}"/>
                  </a:ext>
                </a:extLst>
              </p:cNvPr>
              <p:cNvGrpSpPr/>
              <p:nvPr/>
            </p:nvGrpSpPr>
            <p:grpSpPr>
              <a:xfrm>
                <a:off x="1383030" y="2800350"/>
                <a:ext cx="720000" cy="719999"/>
                <a:chOff x="937260" y="2143556"/>
                <a:chExt cx="1325880" cy="1834084"/>
              </a:xfrm>
              <a:grpFill/>
            </p:grpSpPr>
            <p:sp>
              <p:nvSpPr>
                <p:cNvPr id="53" name="正方形/長方形 52">
                  <a:extLst>
                    <a:ext uri="{FF2B5EF4-FFF2-40B4-BE49-F238E27FC236}">
                      <a16:creationId xmlns:a16="http://schemas.microsoft.com/office/drawing/2014/main" id="{8FDB5114-D9ED-493A-98A8-2D23E67E3D7E}"/>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斜め縞 53">
                  <a:extLst>
                    <a:ext uri="{FF2B5EF4-FFF2-40B4-BE49-F238E27FC236}">
                      <a16:creationId xmlns:a16="http://schemas.microsoft.com/office/drawing/2014/main" id="{2B18EC83-CE35-486B-9073-B5EF6D3E91BD}"/>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52" name="直角三角形 51">
                <a:extLst>
                  <a:ext uri="{FF2B5EF4-FFF2-40B4-BE49-F238E27FC236}">
                    <a16:creationId xmlns:a16="http://schemas.microsoft.com/office/drawing/2014/main" id="{C73738FF-DF73-41AA-8BEE-E1DA04A6B9F2}"/>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96AD43AD-510D-4FBF-9DA2-55B2B28D934D}"/>
                </a:ext>
              </a:extLst>
            </p:cNvPr>
            <p:cNvGrpSpPr/>
            <p:nvPr/>
          </p:nvGrpSpPr>
          <p:grpSpPr>
            <a:xfrm>
              <a:off x="6774744" y="7778"/>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45" name="グループ化 44">
                <a:extLst>
                  <a:ext uri="{FF2B5EF4-FFF2-40B4-BE49-F238E27FC236}">
                    <a16:creationId xmlns:a16="http://schemas.microsoft.com/office/drawing/2014/main" id="{5D9E1031-C5C5-45F8-9019-E2A8AE16AC95}"/>
                  </a:ext>
                </a:extLst>
              </p:cNvPr>
              <p:cNvGrpSpPr/>
              <p:nvPr/>
            </p:nvGrpSpPr>
            <p:grpSpPr>
              <a:xfrm>
                <a:off x="1383030" y="2800350"/>
                <a:ext cx="720000" cy="719999"/>
                <a:chOff x="937260" y="2143556"/>
                <a:chExt cx="1325880" cy="1834084"/>
              </a:xfrm>
              <a:grpFill/>
            </p:grpSpPr>
            <p:sp>
              <p:nvSpPr>
                <p:cNvPr id="49" name="正方形/長方形 48">
                  <a:extLst>
                    <a:ext uri="{FF2B5EF4-FFF2-40B4-BE49-F238E27FC236}">
                      <a16:creationId xmlns:a16="http://schemas.microsoft.com/office/drawing/2014/main" id="{F72A8AE6-5546-455C-96B8-60402084CF9B}"/>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斜め縞 49">
                  <a:extLst>
                    <a:ext uri="{FF2B5EF4-FFF2-40B4-BE49-F238E27FC236}">
                      <a16:creationId xmlns:a16="http://schemas.microsoft.com/office/drawing/2014/main" id="{4C400323-95F8-465D-8F6E-1AEF631AEB59}"/>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8" name="直角三角形 47">
                <a:extLst>
                  <a:ext uri="{FF2B5EF4-FFF2-40B4-BE49-F238E27FC236}">
                    <a16:creationId xmlns:a16="http://schemas.microsoft.com/office/drawing/2014/main" id="{B15E333C-B518-4E2A-8CB6-1CDFBC0333D8}"/>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B1436F9F-2DD2-4604-A1F4-77159B8AE6B2}"/>
                </a:ext>
              </a:extLst>
            </p:cNvPr>
            <p:cNvGrpSpPr/>
            <p:nvPr/>
          </p:nvGrpSpPr>
          <p:grpSpPr>
            <a:xfrm>
              <a:off x="7116456" y="0"/>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41" name="グループ化 40">
                <a:extLst>
                  <a:ext uri="{FF2B5EF4-FFF2-40B4-BE49-F238E27FC236}">
                    <a16:creationId xmlns:a16="http://schemas.microsoft.com/office/drawing/2014/main" id="{801EB0F4-A500-40C3-B6AB-022E53A75F8F}"/>
                  </a:ext>
                </a:extLst>
              </p:cNvPr>
              <p:cNvGrpSpPr/>
              <p:nvPr/>
            </p:nvGrpSpPr>
            <p:grpSpPr>
              <a:xfrm>
                <a:off x="1383030" y="2800350"/>
                <a:ext cx="720000" cy="719999"/>
                <a:chOff x="937260" y="2143556"/>
                <a:chExt cx="1325880" cy="1834084"/>
              </a:xfrm>
              <a:grpFill/>
            </p:grpSpPr>
            <p:sp>
              <p:nvSpPr>
                <p:cNvPr id="43" name="正方形/長方形 42">
                  <a:extLst>
                    <a:ext uri="{FF2B5EF4-FFF2-40B4-BE49-F238E27FC236}">
                      <a16:creationId xmlns:a16="http://schemas.microsoft.com/office/drawing/2014/main" id="{F7FCA3FD-5866-4B28-BAA1-16E6FA21F111}"/>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斜め縞 43">
                  <a:extLst>
                    <a:ext uri="{FF2B5EF4-FFF2-40B4-BE49-F238E27FC236}">
                      <a16:creationId xmlns:a16="http://schemas.microsoft.com/office/drawing/2014/main" id="{514AC3FF-904C-458D-89BA-D6FEB54CC296}"/>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2" name="直角三角形 41">
                <a:extLst>
                  <a:ext uri="{FF2B5EF4-FFF2-40B4-BE49-F238E27FC236}">
                    <a16:creationId xmlns:a16="http://schemas.microsoft.com/office/drawing/2014/main" id="{340F2638-6B4A-4E3C-929A-833BD68A02B5}"/>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 name="角丸四角形 18">
            <a:extLst>
              <a:ext uri="{FF2B5EF4-FFF2-40B4-BE49-F238E27FC236}">
                <a16:creationId xmlns:a16="http://schemas.microsoft.com/office/drawing/2014/main" id="{B7791B7F-C629-4E46-8B2C-A16765C6929C}"/>
              </a:ext>
            </a:extLst>
          </p:cNvPr>
          <p:cNvSpPr/>
          <p:nvPr/>
        </p:nvSpPr>
        <p:spPr>
          <a:xfrm>
            <a:off x="6070489" y="83134"/>
            <a:ext cx="1029351" cy="296749"/>
          </a:xfrm>
          <a:prstGeom prst="roundRect">
            <a:avLst/>
          </a:prstGeom>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9" dirty="0">
                <a:effectLst>
                  <a:outerShdw blurRad="63500" sx="102000" sy="102000" algn="ctr" rotWithShape="0">
                    <a:prstClr val="black">
                      <a:alpha val="40000"/>
                    </a:prstClr>
                  </a:outerShdw>
                </a:effectLst>
                <a:latin typeface="Meiryo UI" panose="020B0604030504040204" pitchFamily="50" charset="-128"/>
                <a:ea typeface="Meiryo UI" panose="020B0604030504040204" pitchFamily="50" charset="-128"/>
              </a:rPr>
              <a:t>参加無料</a:t>
            </a:r>
            <a:endParaRPr lang="en-US" altLang="ja-JP" sz="1359" dirty="0">
              <a:effectLst>
                <a:outerShdw blurRad="63500" sx="102000" sy="102000" algn="ctr" rotWithShape="0">
                  <a:prstClr val="black">
                    <a:alpha val="40000"/>
                  </a:prstClr>
                </a:outerShdw>
              </a:effectLst>
              <a:latin typeface="Meiryo UI" panose="020B0604030504040204" pitchFamily="50" charset="-128"/>
              <a:ea typeface="Meiryo UI" panose="020B0604030504040204" pitchFamily="50" charset="-128"/>
            </a:endParaRPr>
          </a:p>
        </p:txBody>
      </p:sp>
      <p:sp>
        <p:nvSpPr>
          <p:cNvPr id="16" name="タイトル 1">
            <a:extLst>
              <a:ext uri="{FF2B5EF4-FFF2-40B4-BE49-F238E27FC236}">
                <a16:creationId xmlns:a16="http://schemas.microsoft.com/office/drawing/2014/main" id="{CC1DF68F-0334-45BB-9EB7-264F879FB460}"/>
              </a:ext>
            </a:extLst>
          </p:cNvPr>
          <p:cNvSpPr txBox="1">
            <a:spLocks/>
          </p:cNvSpPr>
          <p:nvPr/>
        </p:nvSpPr>
        <p:spPr>
          <a:xfrm>
            <a:off x="11813" y="344032"/>
            <a:ext cx="7199313" cy="900899"/>
          </a:xfrm>
          <a:prstGeom prst="rect">
            <a:avLst/>
          </a:prstGeom>
          <a:noFill/>
          <a:ln>
            <a:noFill/>
          </a:ln>
        </p:spPr>
        <p:style>
          <a:lnRef idx="0">
            <a:scrgbClr r="0" g="0" b="0"/>
          </a:lnRef>
          <a:fillRef idx="0">
            <a:scrgbClr r="0" g="0" b="0"/>
          </a:fillRef>
          <a:effectRef idx="0">
            <a:scrgbClr r="0" g="0" b="0"/>
          </a:effectRef>
          <a:fontRef idx="minor">
            <a:schemeClr val="lt1"/>
          </a:fontRef>
        </p:style>
        <p:txBody>
          <a:bodyPr anchor="ctr" anchorCtr="1">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a:lnSpc>
                <a:spcPct val="150000"/>
              </a:lnSpc>
            </a:pPr>
            <a:r>
              <a:rPr lang="ja-JP" altLang="en-US" sz="3738" b="1" kern="0" dirty="0">
                <a:solidFill>
                  <a:schemeClr val="tx1">
                    <a:lumMod val="65000"/>
                    <a:lumOff val="35000"/>
                  </a:schemeClr>
                </a:solidFill>
                <a:latin typeface="Meiryo UI" panose="020B0604030504040204" pitchFamily="50" charset="-128"/>
                <a:ea typeface="Meiryo UI" panose="020B0604030504040204" pitchFamily="50" charset="-128"/>
              </a:rPr>
              <a:t>知的障がい者雇用セミナー</a:t>
            </a:r>
            <a:endParaRPr lang="en-US" altLang="ja-JP" sz="3738" b="1" kern="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45D02B69-6501-4DA9-A63B-D1A4F3E7F50E}"/>
              </a:ext>
            </a:extLst>
          </p:cNvPr>
          <p:cNvSpPr txBox="1"/>
          <p:nvPr/>
        </p:nvSpPr>
        <p:spPr>
          <a:xfrm>
            <a:off x="198161" y="1262677"/>
            <a:ext cx="6762291" cy="1578033"/>
          </a:xfrm>
          <a:prstGeom prst="rect">
            <a:avLst/>
          </a:prstGeom>
          <a:noFill/>
          <a:ln>
            <a:solidFill>
              <a:srgbClr val="0070C0"/>
            </a:solidFill>
          </a:ln>
        </p:spPr>
        <p:txBody>
          <a:bodyPr wrap="square" lIns="180000" tIns="108000" rIns="180000" bIns="108000" rtlCol="0" anchor="t">
            <a:spAutoFit/>
          </a:bodyPr>
          <a:lstStyle/>
          <a:p>
            <a:pPr>
              <a:lnSpc>
                <a:spcPct val="150000"/>
              </a:lnSpc>
            </a:pPr>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rPr>
              <a:t>　障がい者雇用に取り組む企業の方を対象に「知的障がい者の雇用」をテーマとしたセミナーを開催します。知的障がい者の雇用管理についての講演や「ハートフルオフィス」で働く知的障がいのある職員への就労支援をご紹介し、そこで働く知的障がいのある職員から、日々の業務内容の説明や一般企業への就労に向けての取組みを発表します。また、実際に「ハートフルオフィス」の様子や支援学校等の生徒が大阪府公館で行う「職場体験実習」の様子を見学いただきます。是非、ご参加ください。</a:t>
            </a:r>
          </a:p>
        </p:txBody>
      </p:sp>
      <p:sp>
        <p:nvSpPr>
          <p:cNvPr id="23" name="テキスト ボックス 22">
            <a:extLst>
              <a:ext uri="{FF2B5EF4-FFF2-40B4-BE49-F238E27FC236}">
                <a16:creationId xmlns:a16="http://schemas.microsoft.com/office/drawing/2014/main" id="{D6E6C674-B85C-48A6-996C-B04E87E5E92E}"/>
              </a:ext>
            </a:extLst>
          </p:cNvPr>
          <p:cNvSpPr txBox="1"/>
          <p:nvPr/>
        </p:nvSpPr>
        <p:spPr>
          <a:xfrm>
            <a:off x="87000" y="2737491"/>
            <a:ext cx="6795395" cy="1699321"/>
          </a:xfrm>
          <a:prstGeom prst="rect">
            <a:avLst/>
          </a:prstGeom>
          <a:noFill/>
          <a:ln>
            <a:noFill/>
          </a:ln>
        </p:spPr>
        <p:txBody>
          <a:bodyPr wrap="square" lIns="91743" tIns="122325" bIns="91743" numCol="1" rtlCol="0" anchor="ctr" anchorCtr="1">
            <a:spAutoFit/>
          </a:bodyPr>
          <a:lstStyle/>
          <a:p>
            <a:pPr>
              <a:lnSpc>
                <a:spcPct val="150000"/>
              </a:lnSpc>
              <a:buClr>
                <a:srgbClr val="0070C0"/>
              </a:buClr>
            </a:pPr>
            <a:r>
              <a:rPr lang="en-US" altLang="ja-JP" sz="1249" b="1"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1249" b="1" dirty="0">
                <a:solidFill>
                  <a:schemeClr val="tx1">
                    <a:lumMod val="65000"/>
                    <a:lumOff val="35000"/>
                  </a:schemeClr>
                </a:solidFill>
                <a:latin typeface="Meiryo UI" panose="020B0604030504040204" pitchFamily="50" charset="-128"/>
                <a:ea typeface="Meiryo UI" panose="020B0604030504040204" pitchFamily="50" charset="-128"/>
              </a:rPr>
              <a:t>日　時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rPr>
              <a:t>2025</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年</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rPr>
              <a:t>11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月</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rPr>
              <a:t>13</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日（木）</a:t>
            </a:r>
            <a:r>
              <a:rPr lang="en-US" altLang="ja-JP" sz="1400" dirty="0">
                <a:solidFill>
                  <a:schemeClr val="tx1">
                    <a:lumMod val="65000"/>
                    <a:lumOff val="35000"/>
                  </a:schemeClr>
                </a:solidFill>
                <a:latin typeface="Meiryo UI" panose="020B0604030504040204" pitchFamily="50" charset="-128"/>
                <a:ea typeface="Meiryo UI" panose="020B0604030504040204" pitchFamily="50" charset="-128"/>
              </a:rPr>
              <a:t>13</a:t>
            </a: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rPr>
              <a:t>:</a:t>
            </a:r>
            <a:r>
              <a:rPr lang="en-US" altLang="ja-JP" sz="1400" dirty="0">
                <a:solidFill>
                  <a:schemeClr val="tx1">
                    <a:lumMod val="65000"/>
                    <a:lumOff val="35000"/>
                  </a:schemeClr>
                </a:solidFill>
                <a:latin typeface="Meiryo UI" panose="020B0604030504040204" pitchFamily="50" charset="-128"/>
                <a:ea typeface="Meiryo UI" panose="020B0604030504040204" pitchFamily="50" charset="-128"/>
              </a:rPr>
              <a:t>00</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a:t>
            </a:r>
            <a:r>
              <a:rPr lang="en-US" altLang="ja-JP" sz="1400" dirty="0">
                <a:solidFill>
                  <a:schemeClr val="tx1">
                    <a:lumMod val="65000"/>
                    <a:lumOff val="35000"/>
                  </a:schemeClr>
                </a:solidFill>
                <a:latin typeface="Meiryo UI" panose="020B0604030504040204" pitchFamily="50" charset="-128"/>
                <a:ea typeface="Meiryo UI" panose="020B0604030504040204" pitchFamily="50" charset="-128"/>
              </a:rPr>
              <a:t>16:00</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（受付開始</a:t>
            </a:r>
            <a:r>
              <a:rPr lang="en-US" altLang="ja-JP" sz="1400" dirty="0">
                <a:solidFill>
                  <a:schemeClr val="tx1">
                    <a:lumMod val="65000"/>
                    <a:lumOff val="35000"/>
                  </a:schemeClr>
                </a:solidFill>
                <a:latin typeface="Meiryo UI" panose="020B0604030504040204" pitchFamily="50" charset="-128"/>
                <a:ea typeface="Meiryo UI" panose="020B0604030504040204" pitchFamily="50" charset="-128"/>
              </a:rPr>
              <a:t>12:30</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buClr>
                <a:schemeClr val="accent2"/>
              </a:buClr>
            </a:pPr>
            <a:r>
              <a:rPr lang="en-US" altLang="ja-JP" sz="1249" b="1"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1250" b="1" dirty="0">
                <a:solidFill>
                  <a:schemeClr val="tx1">
                    <a:lumMod val="65000"/>
                    <a:lumOff val="35000"/>
                  </a:schemeClr>
                </a:solidFill>
                <a:latin typeface="Meiryo UI" panose="020B0604030504040204" pitchFamily="50" charset="-128"/>
                <a:ea typeface="Meiryo UI" panose="020B0604030504040204" pitchFamily="50" charset="-128"/>
              </a:rPr>
              <a:t>対　象</a:t>
            </a:r>
            <a:r>
              <a:rPr lang="ja-JP" altLang="en-US" sz="1250" dirty="0">
                <a:solidFill>
                  <a:schemeClr val="tx1">
                    <a:lumMod val="65000"/>
                    <a:lumOff val="35000"/>
                  </a:schemeClr>
                </a:solidFill>
                <a:latin typeface="Meiryo UI" panose="020B0604030504040204" pitchFamily="50" charset="-128"/>
                <a:ea typeface="Meiryo UI" panose="020B0604030504040204" pitchFamily="50" charset="-128"/>
              </a:rPr>
              <a:t>　　企業の方（経営者、人事・労務担当者等）</a:t>
            </a:r>
            <a:endParaRPr lang="en-US" altLang="ja-JP" sz="1250"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buClr>
                <a:srgbClr val="5669CA"/>
              </a:buClr>
            </a:pPr>
            <a:r>
              <a:rPr lang="en-US" altLang="ja-JP" sz="1250" b="1"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1250" b="1" dirty="0">
                <a:solidFill>
                  <a:schemeClr val="tx1">
                    <a:lumMod val="65000"/>
                    <a:lumOff val="35000"/>
                  </a:schemeClr>
                </a:solidFill>
                <a:latin typeface="Meiryo UI" panose="020B0604030504040204" pitchFamily="50" charset="-128"/>
                <a:ea typeface="Meiryo UI" panose="020B0604030504040204" pitchFamily="50" charset="-128"/>
              </a:rPr>
              <a:t>場　所</a:t>
            </a:r>
            <a:r>
              <a:rPr lang="ja-JP" altLang="en-US" sz="1250" dirty="0">
                <a:solidFill>
                  <a:schemeClr val="tx1">
                    <a:lumMod val="65000"/>
                    <a:lumOff val="35000"/>
                  </a:schemeClr>
                </a:solidFill>
                <a:latin typeface="Meiryo UI" panose="020B0604030504040204" pitchFamily="50" charset="-128"/>
                <a:ea typeface="Meiryo UI" panose="020B0604030504040204" pitchFamily="50" charset="-128"/>
              </a:rPr>
              <a:t>　　大阪府公館</a:t>
            </a:r>
            <a:endParaRPr lang="en-US" altLang="ja-JP" sz="1250"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buClr>
                <a:srgbClr val="5669CA"/>
              </a:buClr>
            </a:pPr>
            <a:r>
              <a:rPr lang="en-US" altLang="ja-JP" sz="1250" b="1"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1250" b="1" dirty="0">
                <a:solidFill>
                  <a:schemeClr val="tx1">
                    <a:lumMod val="65000"/>
                    <a:lumOff val="35000"/>
                  </a:schemeClr>
                </a:solidFill>
                <a:latin typeface="Meiryo UI" panose="020B0604030504040204" pitchFamily="50" charset="-128"/>
                <a:ea typeface="Meiryo UI" panose="020B0604030504040204" pitchFamily="50" charset="-128"/>
              </a:rPr>
              <a:t>定　員</a:t>
            </a:r>
            <a:r>
              <a:rPr lang="ja-JP" altLang="en-US" sz="1250" dirty="0">
                <a:solidFill>
                  <a:schemeClr val="tx1">
                    <a:lumMod val="65000"/>
                    <a:lumOff val="35000"/>
                  </a:schemeClr>
                </a:solidFill>
                <a:latin typeface="Meiryo UI" panose="020B0604030504040204" pitchFamily="50" charset="-128"/>
                <a:ea typeface="Meiryo UI" panose="020B0604030504040204" pitchFamily="50" charset="-128"/>
              </a:rPr>
              <a:t>　　</a:t>
            </a:r>
            <a:r>
              <a:rPr lang="en-US" altLang="ja-JP" sz="1250" dirty="0">
                <a:solidFill>
                  <a:schemeClr val="tx1">
                    <a:lumMod val="65000"/>
                    <a:lumOff val="35000"/>
                  </a:schemeClr>
                </a:solidFill>
                <a:latin typeface="Meiryo UI" panose="020B0604030504040204" pitchFamily="50" charset="-128"/>
                <a:ea typeface="Meiryo UI" panose="020B0604030504040204" pitchFamily="50" charset="-128"/>
              </a:rPr>
              <a:t>20</a:t>
            </a:r>
            <a:r>
              <a:rPr lang="ja-JP" altLang="en-US" sz="1250" dirty="0">
                <a:solidFill>
                  <a:schemeClr val="tx1">
                    <a:lumMod val="65000"/>
                    <a:lumOff val="35000"/>
                  </a:schemeClr>
                </a:solidFill>
                <a:latin typeface="Meiryo UI" panose="020B0604030504040204" pitchFamily="50" charset="-128"/>
                <a:ea typeface="Meiryo UI" panose="020B0604030504040204" pitchFamily="50" charset="-128"/>
              </a:rPr>
              <a:t>名程度（申込先着順）</a:t>
            </a:r>
            <a:endParaRPr lang="en-US" altLang="ja-JP" sz="1250"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buClr>
                <a:srgbClr val="5669CA"/>
              </a:buClr>
            </a:pPr>
            <a:r>
              <a:rPr lang="en-US" altLang="ja-JP" sz="1250" b="1"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1250" b="1" dirty="0">
                <a:solidFill>
                  <a:schemeClr val="tx1">
                    <a:lumMod val="65000"/>
                    <a:lumOff val="35000"/>
                  </a:schemeClr>
                </a:solidFill>
                <a:latin typeface="Meiryo UI" panose="020B0604030504040204" pitchFamily="50" charset="-128"/>
                <a:ea typeface="Meiryo UI" panose="020B0604030504040204" pitchFamily="50" charset="-128"/>
              </a:rPr>
              <a:t>申　込</a:t>
            </a:r>
            <a:r>
              <a:rPr lang="ja-JP" altLang="en-US" sz="1250" dirty="0">
                <a:solidFill>
                  <a:schemeClr val="tx1">
                    <a:lumMod val="65000"/>
                    <a:lumOff val="35000"/>
                  </a:schemeClr>
                </a:solidFill>
                <a:latin typeface="Meiryo UI" panose="020B0604030504040204" pitchFamily="50" charset="-128"/>
                <a:ea typeface="Meiryo UI" panose="020B0604030504040204" pitchFamily="50" charset="-128"/>
              </a:rPr>
              <a:t>　  裏面をご確認のうえ、</a:t>
            </a:r>
            <a:r>
              <a:rPr lang="en-US" altLang="ja-JP" sz="1250" u="sng" dirty="0">
                <a:solidFill>
                  <a:schemeClr val="tx1">
                    <a:lumMod val="65000"/>
                    <a:lumOff val="35000"/>
                  </a:schemeClr>
                </a:solidFill>
                <a:latin typeface="Meiryo UI" panose="020B0604030504040204" pitchFamily="50" charset="-128"/>
                <a:ea typeface="Meiryo UI" panose="020B0604030504040204" pitchFamily="50" charset="-128"/>
              </a:rPr>
              <a:t>2025</a:t>
            </a:r>
            <a:r>
              <a:rPr lang="ja-JP" altLang="en-US" sz="1250" u="sng" dirty="0">
                <a:solidFill>
                  <a:schemeClr val="tx1">
                    <a:lumMod val="65000"/>
                    <a:lumOff val="35000"/>
                  </a:schemeClr>
                </a:solidFill>
                <a:latin typeface="Meiryo UI" panose="020B0604030504040204" pitchFamily="50" charset="-128"/>
                <a:ea typeface="Meiryo UI" panose="020B0604030504040204" pitchFamily="50" charset="-128"/>
              </a:rPr>
              <a:t>年</a:t>
            </a:r>
            <a:r>
              <a:rPr lang="en-US" altLang="ja-JP" sz="1250" u="sng" dirty="0">
                <a:solidFill>
                  <a:schemeClr val="tx1">
                    <a:lumMod val="65000"/>
                    <a:lumOff val="35000"/>
                  </a:schemeClr>
                </a:solidFill>
                <a:latin typeface="Meiryo UI" panose="020B0604030504040204" pitchFamily="50" charset="-128"/>
                <a:ea typeface="Meiryo UI" panose="020B0604030504040204" pitchFamily="50" charset="-128"/>
              </a:rPr>
              <a:t>11</a:t>
            </a:r>
            <a:r>
              <a:rPr lang="ja-JP" altLang="en-US" sz="1250" u="sng" dirty="0">
                <a:solidFill>
                  <a:schemeClr val="tx1">
                    <a:lumMod val="65000"/>
                    <a:lumOff val="35000"/>
                  </a:schemeClr>
                </a:solidFill>
                <a:latin typeface="Meiryo UI" panose="020B0604030504040204" pitchFamily="50" charset="-128"/>
                <a:ea typeface="Meiryo UI" panose="020B0604030504040204" pitchFamily="50" charset="-128"/>
              </a:rPr>
              <a:t>月</a:t>
            </a:r>
            <a:r>
              <a:rPr lang="en-US" altLang="ja-JP" sz="1250" u="sng" dirty="0">
                <a:solidFill>
                  <a:schemeClr val="tx1">
                    <a:lumMod val="65000"/>
                    <a:lumOff val="35000"/>
                  </a:schemeClr>
                </a:solidFill>
                <a:latin typeface="Meiryo UI" panose="020B0604030504040204" pitchFamily="50" charset="-128"/>
                <a:ea typeface="Meiryo UI" panose="020B0604030504040204" pitchFamily="50" charset="-128"/>
              </a:rPr>
              <a:t>6</a:t>
            </a:r>
            <a:r>
              <a:rPr lang="ja-JP" altLang="en-US" sz="1250" u="sng" dirty="0">
                <a:solidFill>
                  <a:schemeClr val="tx1">
                    <a:lumMod val="65000"/>
                    <a:lumOff val="35000"/>
                  </a:schemeClr>
                </a:solidFill>
                <a:latin typeface="Meiryo UI" panose="020B0604030504040204" pitchFamily="50" charset="-128"/>
                <a:ea typeface="Meiryo UI" panose="020B0604030504040204" pitchFamily="50" charset="-128"/>
              </a:rPr>
              <a:t>日（木）までに</a:t>
            </a:r>
            <a:r>
              <a:rPr lang="ja-JP" altLang="en-US" sz="1250" dirty="0">
                <a:solidFill>
                  <a:schemeClr val="tx1">
                    <a:lumMod val="65000"/>
                    <a:lumOff val="35000"/>
                  </a:schemeClr>
                </a:solidFill>
                <a:latin typeface="Meiryo UI" panose="020B0604030504040204" pitchFamily="50" charset="-128"/>
                <a:ea typeface="Meiryo UI" panose="020B0604030504040204" pitchFamily="50" charset="-128"/>
              </a:rPr>
              <a:t>お申込みください。</a:t>
            </a:r>
            <a:endParaRPr lang="en-US" altLang="ja-JP" sz="125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46" name="四角形: 角を丸くする 45">
            <a:extLst>
              <a:ext uri="{FF2B5EF4-FFF2-40B4-BE49-F238E27FC236}">
                <a16:creationId xmlns:a16="http://schemas.microsoft.com/office/drawing/2014/main" id="{509FBDB6-BE62-402A-A285-1F6CA9546F99}"/>
              </a:ext>
            </a:extLst>
          </p:cNvPr>
          <p:cNvSpPr/>
          <p:nvPr/>
        </p:nvSpPr>
        <p:spPr>
          <a:xfrm>
            <a:off x="270667" y="4412217"/>
            <a:ext cx="6662941" cy="3281188"/>
          </a:xfrm>
          <a:prstGeom prst="roundRect">
            <a:avLst/>
          </a:prstGeom>
          <a:solidFill>
            <a:srgbClr val="FEF4A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四角形: 角を丸くする 4">
            <a:extLst>
              <a:ext uri="{FF2B5EF4-FFF2-40B4-BE49-F238E27FC236}">
                <a16:creationId xmlns:a16="http://schemas.microsoft.com/office/drawing/2014/main" id="{442C14E4-4510-4819-9BF5-7F4A4166BA38}"/>
              </a:ext>
            </a:extLst>
          </p:cNvPr>
          <p:cNvSpPr txBox="1"/>
          <p:nvPr/>
        </p:nvSpPr>
        <p:spPr>
          <a:xfrm>
            <a:off x="536372" y="4582083"/>
            <a:ext cx="6346023" cy="328118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1173" tIns="61173" rIns="61173" bIns="61173" numCol="1" spcCol="1270" anchor="ctr" anchorCtr="0">
            <a:noAutofit/>
          </a:bodyPr>
          <a:lstStyle/>
          <a:p>
            <a:pPr defTabSz="713674">
              <a:spcBef>
                <a:spcPct val="0"/>
              </a:spcBef>
              <a:spcAft>
                <a:spcPct val="35000"/>
              </a:spcAft>
            </a:pPr>
            <a:endParaRPr lang="en-US" altLang="ja-JP" sz="1249" b="1" dirty="0">
              <a:solidFill>
                <a:schemeClr val="tx1">
                  <a:lumMod val="65000"/>
                  <a:lumOff val="35000"/>
                </a:schemeClr>
              </a:solidFill>
              <a:latin typeface="Meiryo UI" panose="020B0604030504040204" pitchFamily="50" charset="-128"/>
              <a:ea typeface="Meiryo UI" panose="020B0604030504040204" pitchFamily="50" charset="-128"/>
            </a:endParaRPr>
          </a:p>
          <a:p>
            <a:pPr defTabSz="713674">
              <a:spcBef>
                <a:spcPct val="0"/>
              </a:spcBef>
              <a:spcAft>
                <a:spcPct val="35000"/>
              </a:spcAft>
            </a:pPr>
            <a:r>
              <a:rPr lang="ja-JP" altLang="en-US" sz="1249" b="1" dirty="0">
                <a:solidFill>
                  <a:schemeClr val="tx1">
                    <a:lumMod val="65000"/>
                    <a:lumOff val="35000"/>
                  </a:schemeClr>
                </a:solidFill>
                <a:latin typeface="Meiryo UI" panose="020B0604030504040204" pitchFamily="50" charset="-128"/>
                <a:ea typeface="Meiryo UI" panose="020B0604030504040204" pitchFamily="50" charset="-128"/>
              </a:rPr>
              <a:t>　</a:t>
            </a:r>
            <a:r>
              <a:rPr lang="en-US" altLang="ja-JP" sz="1249" b="1"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1249" b="1" dirty="0">
                <a:solidFill>
                  <a:schemeClr val="tx1">
                    <a:lumMod val="65000"/>
                    <a:lumOff val="35000"/>
                  </a:schemeClr>
                </a:solidFill>
                <a:latin typeface="Meiryo UI" panose="020B0604030504040204" pitchFamily="50" charset="-128"/>
                <a:ea typeface="Meiryo UI" panose="020B0604030504040204" pitchFamily="50" charset="-128"/>
              </a:rPr>
              <a:t>知的障がい者の採用から雇用管理、定着管理まで</a:t>
            </a:r>
            <a:endParaRPr lang="en-US" altLang="ja-JP" sz="1249" b="1" dirty="0">
              <a:solidFill>
                <a:schemeClr val="tx1">
                  <a:lumMod val="65000"/>
                  <a:lumOff val="35000"/>
                </a:schemeClr>
              </a:solidFill>
              <a:latin typeface="Meiryo UI" panose="020B0604030504040204" pitchFamily="50" charset="-128"/>
              <a:ea typeface="Meiryo UI" panose="020B0604030504040204" pitchFamily="50" charset="-128"/>
            </a:endParaRPr>
          </a:p>
          <a:p>
            <a:pPr defTabSz="713674">
              <a:spcBef>
                <a:spcPct val="0"/>
              </a:spcBef>
              <a:spcAft>
                <a:spcPct val="35000"/>
              </a:spcAft>
            </a:pPr>
            <a:r>
              <a:rPr lang="ja-JP" altLang="en-US" sz="1249" b="1"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249" dirty="0">
                <a:solidFill>
                  <a:schemeClr val="tx1">
                    <a:lumMod val="65000"/>
                    <a:lumOff val="35000"/>
                  </a:schemeClr>
                </a:solidFill>
                <a:latin typeface="Meiryo UI" panose="020B0604030504040204" pitchFamily="50" charset="-128"/>
                <a:ea typeface="Meiryo UI" panose="020B0604030504040204" pitchFamily="50" charset="-128"/>
              </a:rPr>
              <a:t>大阪府障がい者雇用促進センター　上席調査役　松田　達久</a:t>
            </a:r>
            <a:endParaRPr lang="en-US" altLang="ja-JP" sz="1249" dirty="0">
              <a:solidFill>
                <a:schemeClr val="tx1">
                  <a:lumMod val="65000"/>
                  <a:lumOff val="35000"/>
                </a:schemeClr>
              </a:solidFill>
              <a:latin typeface="Meiryo UI" panose="020B0604030504040204" pitchFamily="50" charset="-128"/>
              <a:ea typeface="Meiryo UI" panose="020B0604030504040204" pitchFamily="50" charset="-128"/>
            </a:endParaRPr>
          </a:p>
          <a:p>
            <a:pPr defTabSz="713674">
              <a:spcBef>
                <a:spcPct val="0"/>
              </a:spcBef>
              <a:spcAft>
                <a:spcPct val="35000"/>
              </a:spcAft>
            </a:pPr>
            <a:endParaRPr lang="en-US" altLang="ja-JP" sz="1249" b="1" dirty="0">
              <a:solidFill>
                <a:schemeClr val="tx1">
                  <a:lumMod val="65000"/>
                  <a:lumOff val="35000"/>
                </a:schemeClr>
              </a:solidFill>
              <a:latin typeface="Meiryo UI" panose="020B0604030504040204" pitchFamily="50" charset="-128"/>
              <a:ea typeface="Meiryo UI" panose="020B0604030504040204" pitchFamily="50" charset="-128"/>
            </a:endParaRPr>
          </a:p>
          <a:p>
            <a:pPr defTabSz="713674">
              <a:spcBef>
                <a:spcPct val="0"/>
              </a:spcBef>
              <a:spcAft>
                <a:spcPct val="35000"/>
              </a:spcAft>
            </a:pPr>
            <a:r>
              <a:rPr lang="ja-JP" altLang="en-US" sz="1249" b="1" dirty="0">
                <a:solidFill>
                  <a:schemeClr val="tx1">
                    <a:lumMod val="65000"/>
                    <a:lumOff val="35000"/>
                  </a:schemeClr>
                </a:solidFill>
                <a:latin typeface="Meiryo UI" panose="020B0604030504040204" pitchFamily="50" charset="-128"/>
                <a:ea typeface="Meiryo UI" panose="020B0604030504040204" pitchFamily="50" charset="-128"/>
              </a:rPr>
              <a:t>　</a:t>
            </a:r>
            <a:r>
              <a:rPr lang="en-US" altLang="ja-JP" sz="1249" b="1"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1249" b="1" dirty="0">
                <a:solidFill>
                  <a:schemeClr val="tx1">
                    <a:lumMod val="65000"/>
                    <a:lumOff val="35000"/>
                  </a:schemeClr>
                </a:solidFill>
                <a:latin typeface="Meiryo UI" panose="020B0604030504040204" pitchFamily="50" charset="-128"/>
                <a:ea typeface="Meiryo UI" panose="020B0604030504040204" pitchFamily="50" charset="-128"/>
              </a:rPr>
              <a:t>大阪府ハートフルオフィスにおける知的障がいのある職員への就労支援</a:t>
            </a:r>
          </a:p>
          <a:p>
            <a:pPr defTabSz="713674">
              <a:spcBef>
                <a:spcPct val="0"/>
              </a:spcBef>
              <a:spcAft>
                <a:spcPct val="35000"/>
              </a:spcAft>
            </a:pPr>
            <a:r>
              <a:rPr lang="ja-JP" altLang="en-US" sz="1249" b="1"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249" dirty="0">
                <a:solidFill>
                  <a:schemeClr val="tx1">
                    <a:lumMod val="65000"/>
                    <a:lumOff val="35000"/>
                  </a:schemeClr>
                </a:solidFill>
                <a:latin typeface="Meiryo UI" panose="020B0604030504040204" pitchFamily="50" charset="-128"/>
                <a:ea typeface="Meiryo UI" panose="020B0604030504040204" pitchFamily="50" charset="-128"/>
              </a:rPr>
              <a:t>大阪府福祉部障がい福祉室自立支援課　職員</a:t>
            </a:r>
          </a:p>
          <a:p>
            <a:pPr defTabSz="713674">
              <a:spcBef>
                <a:spcPct val="0"/>
              </a:spcBef>
              <a:spcAft>
                <a:spcPct val="35000"/>
              </a:spcAft>
            </a:pPr>
            <a:r>
              <a:rPr lang="ja-JP" altLang="en-US" sz="1249" dirty="0">
                <a:solidFill>
                  <a:schemeClr val="tx1">
                    <a:lumMod val="65000"/>
                    <a:lumOff val="35000"/>
                  </a:schemeClr>
                </a:solidFill>
                <a:latin typeface="Meiryo UI" panose="020B0604030504040204" pitchFamily="50" charset="-128"/>
                <a:ea typeface="Meiryo UI" panose="020B0604030504040204" pitchFamily="50" charset="-128"/>
              </a:rPr>
              <a:t>　　　　　　　　　　　　　　　　　　　　ハートフルオフィス作業員</a:t>
            </a:r>
            <a:endParaRPr lang="en-US" altLang="ja-JP" sz="1249" dirty="0">
              <a:solidFill>
                <a:schemeClr val="tx1">
                  <a:lumMod val="65000"/>
                  <a:lumOff val="35000"/>
                </a:schemeClr>
              </a:solidFill>
              <a:latin typeface="Meiryo UI" panose="020B0604030504040204" pitchFamily="50" charset="-128"/>
              <a:ea typeface="Meiryo UI" panose="020B0604030504040204" pitchFamily="50" charset="-128"/>
            </a:endParaRPr>
          </a:p>
          <a:p>
            <a:pPr defTabSz="713674">
              <a:spcBef>
                <a:spcPct val="0"/>
              </a:spcBef>
              <a:spcAft>
                <a:spcPct val="35000"/>
              </a:spcAft>
            </a:pPr>
            <a:r>
              <a:rPr lang="ja-JP" altLang="en-US" sz="1249" b="1" dirty="0">
                <a:solidFill>
                  <a:schemeClr val="tx1">
                    <a:lumMod val="65000"/>
                    <a:lumOff val="35000"/>
                  </a:schemeClr>
                </a:solidFill>
                <a:latin typeface="Meiryo UI" panose="020B0604030504040204" pitchFamily="50" charset="-128"/>
                <a:ea typeface="Meiryo UI" panose="020B0604030504040204" pitchFamily="50" charset="-128"/>
              </a:rPr>
              <a:t>　</a:t>
            </a:r>
            <a:r>
              <a:rPr lang="en-US" altLang="ja-JP" sz="1249" b="1"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1249" b="1" dirty="0">
                <a:solidFill>
                  <a:schemeClr val="tx1">
                    <a:lumMod val="65000"/>
                    <a:lumOff val="35000"/>
                  </a:schemeClr>
                </a:solidFill>
                <a:latin typeface="Meiryo UI" panose="020B0604030504040204" pitchFamily="50" charset="-128"/>
                <a:ea typeface="Meiryo UI" panose="020B0604030504040204" pitchFamily="50" charset="-128"/>
              </a:rPr>
              <a:t>大阪府ハートフルオフィス大手前での就業風景の見学</a:t>
            </a:r>
            <a:endParaRPr lang="en-US" altLang="ja-JP" sz="1249" b="1" dirty="0">
              <a:solidFill>
                <a:schemeClr val="tx1">
                  <a:lumMod val="65000"/>
                  <a:lumOff val="35000"/>
                </a:schemeClr>
              </a:solidFill>
              <a:latin typeface="Meiryo UI" panose="020B0604030504040204" pitchFamily="50" charset="-128"/>
              <a:ea typeface="Meiryo UI" panose="020B0604030504040204" pitchFamily="50" charset="-128"/>
            </a:endParaRPr>
          </a:p>
          <a:p>
            <a:pPr defTabSz="713674">
              <a:spcBef>
                <a:spcPct val="0"/>
              </a:spcBef>
              <a:spcAft>
                <a:spcPct val="35000"/>
              </a:spcAft>
            </a:pPr>
            <a:r>
              <a:rPr lang="ja-JP" altLang="en-US" sz="1249" b="1"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249" dirty="0">
                <a:solidFill>
                  <a:schemeClr val="tx1">
                    <a:lumMod val="65000"/>
                    <a:lumOff val="35000"/>
                  </a:schemeClr>
                </a:solidFill>
                <a:latin typeface="Meiryo UI" panose="020B0604030504040204" pitchFamily="50" charset="-128"/>
                <a:ea typeface="Meiryo UI" panose="020B0604030504040204" pitchFamily="50" charset="-128"/>
              </a:rPr>
              <a:t>大阪府福祉部障がい福祉室自立支援課　職員</a:t>
            </a:r>
            <a:endParaRPr lang="en-US" altLang="ja-JP" sz="1249" dirty="0">
              <a:solidFill>
                <a:schemeClr val="tx1">
                  <a:lumMod val="65000"/>
                  <a:lumOff val="35000"/>
                </a:schemeClr>
              </a:solidFill>
              <a:latin typeface="Meiryo UI" panose="020B0604030504040204" pitchFamily="50" charset="-128"/>
              <a:ea typeface="Meiryo UI" panose="020B0604030504040204" pitchFamily="50" charset="-128"/>
            </a:endParaRPr>
          </a:p>
          <a:p>
            <a:pPr defTabSz="713674">
              <a:spcBef>
                <a:spcPct val="0"/>
              </a:spcBef>
              <a:spcAft>
                <a:spcPct val="35000"/>
              </a:spcAft>
            </a:pPr>
            <a:endParaRPr lang="en-US" altLang="ja-JP" sz="1249" b="1" dirty="0">
              <a:solidFill>
                <a:schemeClr val="tx1">
                  <a:lumMod val="65000"/>
                  <a:lumOff val="35000"/>
                </a:schemeClr>
              </a:solidFill>
              <a:latin typeface="Meiryo UI" panose="020B0604030504040204" pitchFamily="50" charset="-128"/>
              <a:ea typeface="Meiryo UI" panose="020B0604030504040204" pitchFamily="50" charset="-128"/>
            </a:endParaRPr>
          </a:p>
          <a:p>
            <a:pPr defTabSz="713674">
              <a:spcBef>
                <a:spcPct val="0"/>
              </a:spcBef>
              <a:spcAft>
                <a:spcPct val="35000"/>
              </a:spcAft>
            </a:pPr>
            <a:r>
              <a:rPr lang="ja-JP" altLang="en-US" sz="1249" b="1" dirty="0">
                <a:solidFill>
                  <a:schemeClr val="tx1">
                    <a:lumMod val="65000"/>
                    <a:lumOff val="35000"/>
                  </a:schemeClr>
                </a:solidFill>
                <a:latin typeface="Meiryo UI" panose="020B0604030504040204" pitchFamily="50" charset="-128"/>
                <a:ea typeface="Meiryo UI" panose="020B0604030504040204" pitchFamily="50" charset="-128"/>
              </a:rPr>
              <a:t>　</a:t>
            </a:r>
            <a:r>
              <a:rPr lang="en-US" altLang="ja-JP" sz="1249" b="1"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1249" b="1" dirty="0">
                <a:solidFill>
                  <a:schemeClr val="tx1">
                    <a:lumMod val="65000"/>
                    <a:lumOff val="35000"/>
                  </a:schemeClr>
                </a:solidFill>
                <a:latin typeface="Meiryo UI" panose="020B0604030504040204" pitchFamily="50" charset="-128"/>
                <a:ea typeface="Meiryo UI" panose="020B0604030504040204" pitchFamily="50" charset="-128"/>
              </a:rPr>
              <a:t>大阪府公館での府内支援学校等に在籍する生徒の職場体験実習見学と概要説明</a:t>
            </a:r>
            <a:endParaRPr lang="en-US" altLang="ja-JP" sz="1249" b="1" dirty="0">
              <a:solidFill>
                <a:schemeClr val="tx1">
                  <a:lumMod val="65000"/>
                  <a:lumOff val="35000"/>
                </a:schemeClr>
              </a:solidFill>
              <a:latin typeface="Meiryo UI" panose="020B0604030504040204" pitchFamily="50" charset="-128"/>
              <a:ea typeface="Meiryo UI" panose="020B0604030504040204" pitchFamily="50" charset="-128"/>
            </a:endParaRPr>
          </a:p>
          <a:p>
            <a:pPr defTabSz="713674">
              <a:spcBef>
                <a:spcPct val="0"/>
              </a:spcBef>
              <a:spcAft>
                <a:spcPct val="35000"/>
              </a:spcAft>
            </a:pPr>
            <a:r>
              <a:rPr lang="ja-JP" altLang="en-US" sz="1249" b="1"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249" dirty="0">
                <a:solidFill>
                  <a:schemeClr val="tx1">
                    <a:lumMod val="65000"/>
                    <a:lumOff val="35000"/>
                  </a:schemeClr>
                </a:solidFill>
                <a:latin typeface="Meiryo UI" panose="020B0604030504040204" pitchFamily="50" charset="-128"/>
                <a:ea typeface="Meiryo UI" panose="020B0604030504040204" pitchFamily="50" charset="-128"/>
              </a:rPr>
              <a:t>大阪府総務部庁舎室庁舎管理課　職員</a:t>
            </a:r>
            <a:endParaRPr lang="en-US" altLang="ja-JP" sz="1249" dirty="0">
              <a:solidFill>
                <a:schemeClr val="tx1">
                  <a:lumMod val="65000"/>
                  <a:lumOff val="35000"/>
                </a:schemeClr>
              </a:solidFill>
              <a:latin typeface="Meiryo UI" panose="020B0604030504040204" pitchFamily="50" charset="-128"/>
              <a:ea typeface="Meiryo UI" panose="020B0604030504040204" pitchFamily="50" charset="-128"/>
            </a:endParaRPr>
          </a:p>
          <a:p>
            <a:pPr defTabSz="713674">
              <a:spcBef>
                <a:spcPct val="0"/>
              </a:spcBef>
              <a:spcAft>
                <a:spcPct val="35000"/>
              </a:spcAft>
            </a:pPr>
            <a:endParaRPr lang="en-US" altLang="ja-JP" sz="1249"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8" name="正方形/長方形 18">
            <a:extLst>
              <a:ext uri="{FF2B5EF4-FFF2-40B4-BE49-F238E27FC236}">
                <a16:creationId xmlns:a16="http://schemas.microsoft.com/office/drawing/2014/main" id="{CE2006AA-0BA0-4CFC-99C8-328EA502B717}"/>
              </a:ext>
            </a:extLst>
          </p:cNvPr>
          <p:cNvSpPr>
            <a:spLocks noChangeArrowheads="1"/>
          </p:cNvSpPr>
          <p:nvPr/>
        </p:nvSpPr>
        <p:spPr bwMode="auto">
          <a:xfrm>
            <a:off x="152441" y="7719879"/>
            <a:ext cx="4866833" cy="141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50000"/>
              </a:lnSpc>
              <a:spcBef>
                <a:spcPct val="0"/>
              </a:spcBef>
              <a:buNone/>
            </a:pPr>
            <a:r>
              <a:rPr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1253" b="1" dirty="0">
                <a:solidFill>
                  <a:schemeClr val="tx1">
                    <a:lumMod val="65000"/>
                    <a:lumOff val="35000"/>
                  </a:schemeClr>
                </a:solidFill>
                <a:latin typeface="Meiryo UI" panose="020B0604030504040204" pitchFamily="50" charset="-128"/>
                <a:ea typeface="Meiryo UI" panose="020B0604030504040204" pitchFamily="50" charset="-128"/>
              </a:rPr>
              <a:t>会場案内</a:t>
            </a:r>
            <a:r>
              <a:rPr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1253" b="1"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spcBef>
                <a:spcPct val="0"/>
              </a:spcBef>
              <a:buNone/>
            </a:pPr>
            <a:r>
              <a:rPr lang="ja-JP" altLang="en-US" sz="1253" b="1"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大阪府公館（</a:t>
            </a:r>
            <a:r>
              <a:rPr lang="zh-CN" altLang="en-US" sz="1200" b="1" dirty="0">
                <a:solidFill>
                  <a:schemeClr val="tx1">
                    <a:lumMod val="65000"/>
                    <a:lumOff val="35000"/>
                  </a:schemeClr>
                </a:solidFill>
                <a:latin typeface="Meiryo UI" panose="020B0604030504040204" pitchFamily="50" charset="-128"/>
                <a:ea typeface="Meiryo UI" panose="020B0604030504040204" pitchFamily="50" charset="-128"/>
              </a:rPr>
              <a:t>大阪市中央区大手前</a:t>
            </a:r>
            <a:r>
              <a:rPr lang="en-US" altLang="ja-JP" sz="1200" b="1" dirty="0">
                <a:solidFill>
                  <a:schemeClr val="tx1">
                    <a:lumMod val="65000"/>
                    <a:lumOff val="35000"/>
                  </a:schemeClr>
                </a:solidFill>
                <a:latin typeface="Meiryo UI" panose="020B0604030504040204" pitchFamily="50" charset="-128"/>
                <a:ea typeface="Meiryo UI" panose="020B0604030504040204" pitchFamily="50" charset="-128"/>
              </a:rPr>
              <a:t>2</a:t>
            </a:r>
            <a:r>
              <a:rPr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a:t>
            </a:r>
            <a:r>
              <a:rPr lang="zh-CN" altLang="en-US" sz="1200" b="1" dirty="0">
                <a:solidFill>
                  <a:schemeClr val="tx1">
                    <a:lumMod val="65000"/>
                    <a:lumOff val="35000"/>
                  </a:schemeClr>
                </a:solidFill>
                <a:latin typeface="Meiryo UI" panose="020B0604030504040204" pitchFamily="50" charset="-128"/>
                <a:ea typeface="Meiryo UI" panose="020B0604030504040204" pitchFamily="50" charset="-128"/>
              </a:rPr>
              <a:t>１</a:t>
            </a:r>
            <a:r>
              <a:rPr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a:t>
            </a:r>
            <a:r>
              <a:rPr lang="en-US" altLang="ja-JP" sz="1200" b="1" dirty="0">
                <a:solidFill>
                  <a:schemeClr val="tx1">
                    <a:lumMod val="65000"/>
                    <a:lumOff val="35000"/>
                  </a:schemeClr>
                </a:solidFill>
                <a:latin typeface="Meiryo UI" panose="020B0604030504040204" pitchFamily="50" charset="-128"/>
                <a:ea typeface="Meiryo UI" panose="020B0604030504040204" pitchFamily="50" charset="-128"/>
              </a:rPr>
              <a:t>46</a:t>
            </a:r>
            <a:r>
              <a:rPr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 　</a:t>
            </a:r>
            <a:endParaRPr lang="en-US" altLang="ja-JP" sz="1074"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spcBef>
                <a:spcPct val="0"/>
              </a:spcBef>
              <a:buNone/>
            </a:pPr>
            <a:r>
              <a:rPr lang="en-US" altLang="ja-JP" sz="1074"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074" dirty="0">
                <a:solidFill>
                  <a:schemeClr val="tx1">
                    <a:lumMod val="65000"/>
                    <a:lumOff val="35000"/>
                  </a:schemeClr>
                </a:solidFill>
                <a:latin typeface="Meiryo UI" panose="020B0604030504040204" pitchFamily="50" charset="-128"/>
                <a:ea typeface="Meiryo UI" panose="020B0604030504040204" pitchFamily="50" charset="-128"/>
              </a:rPr>
              <a:t>　✔ </a:t>
            </a:r>
            <a:r>
              <a:rPr lang="en-US" altLang="ja-JP" sz="1074" dirty="0">
                <a:solidFill>
                  <a:schemeClr val="tx1">
                    <a:lumMod val="65000"/>
                    <a:lumOff val="35000"/>
                  </a:schemeClr>
                </a:solidFill>
                <a:latin typeface="Meiryo UI" panose="020B0604030504040204" pitchFamily="50" charset="-128"/>
                <a:ea typeface="Meiryo UI" panose="020B0604030504040204" pitchFamily="50" charset="-128"/>
              </a:rPr>
              <a:t>Osaka Metro</a:t>
            </a:r>
            <a:r>
              <a:rPr lang="ja-JP" altLang="en-US" sz="1074" dirty="0">
                <a:solidFill>
                  <a:schemeClr val="tx1">
                    <a:lumMod val="65000"/>
                    <a:lumOff val="35000"/>
                  </a:schemeClr>
                </a:solidFill>
                <a:latin typeface="Meiryo UI" panose="020B0604030504040204" pitchFamily="50" charset="-128"/>
                <a:ea typeface="Meiryo UI" panose="020B0604030504040204" pitchFamily="50" charset="-128"/>
              </a:rPr>
              <a:t>谷町線・中央線「谷町四丁目駅」</a:t>
            </a:r>
            <a:r>
              <a:rPr lang="en-US" altLang="ja-JP" sz="1074" dirty="0">
                <a:solidFill>
                  <a:schemeClr val="tx1">
                    <a:lumMod val="65000"/>
                    <a:lumOff val="35000"/>
                  </a:schemeClr>
                </a:solidFill>
                <a:latin typeface="Meiryo UI" panose="020B0604030504040204" pitchFamily="50" charset="-128"/>
                <a:ea typeface="Meiryo UI" panose="020B0604030504040204" pitchFamily="50" charset="-128"/>
              </a:rPr>
              <a:t>1A</a:t>
            </a:r>
            <a:r>
              <a:rPr lang="ja-JP" altLang="en-US" sz="1074" dirty="0">
                <a:solidFill>
                  <a:schemeClr val="tx1">
                    <a:lumMod val="65000"/>
                    <a:lumOff val="35000"/>
                  </a:schemeClr>
                </a:solidFill>
                <a:latin typeface="Meiryo UI" panose="020B0604030504040204" pitchFamily="50" charset="-128"/>
                <a:ea typeface="Meiryo UI" panose="020B0604030504040204" pitchFamily="50" charset="-128"/>
              </a:rPr>
              <a:t>番出口から約</a:t>
            </a:r>
            <a:r>
              <a:rPr lang="en-US" altLang="ja-JP" sz="1074" dirty="0">
                <a:solidFill>
                  <a:schemeClr val="tx1">
                    <a:lumMod val="65000"/>
                    <a:lumOff val="35000"/>
                  </a:schemeClr>
                </a:solidFill>
                <a:latin typeface="Meiryo UI" panose="020B0604030504040204" pitchFamily="50" charset="-128"/>
                <a:ea typeface="Meiryo UI" panose="020B0604030504040204" pitchFamily="50" charset="-128"/>
              </a:rPr>
              <a:t>370</a:t>
            </a:r>
            <a:r>
              <a:rPr lang="ja-JP" altLang="en-US" sz="1074" dirty="0">
                <a:solidFill>
                  <a:schemeClr val="tx1">
                    <a:lumMod val="65000"/>
                    <a:lumOff val="35000"/>
                  </a:schemeClr>
                </a:solidFill>
                <a:latin typeface="Meiryo UI" panose="020B0604030504040204" pitchFamily="50" charset="-128"/>
                <a:ea typeface="Meiryo UI" panose="020B0604030504040204" pitchFamily="50" charset="-128"/>
              </a:rPr>
              <a:t>ｍ　　</a:t>
            </a:r>
            <a:endParaRPr lang="en-US" altLang="ja-JP" sz="1074"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spcBef>
                <a:spcPct val="0"/>
              </a:spcBef>
              <a:buNone/>
            </a:pPr>
            <a:r>
              <a:rPr lang="ja-JP" altLang="en-US" sz="1074" dirty="0">
                <a:solidFill>
                  <a:schemeClr val="tx1">
                    <a:lumMod val="65000"/>
                    <a:lumOff val="35000"/>
                  </a:schemeClr>
                </a:solidFill>
                <a:latin typeface="Meiryo UI" panose="020B0604030504040204" pitchFamily="50" charset="-128"/>
                <a:ea typeface="Meiryo UI" panose="020B0604030504040204" pitchFamily="50" charset="-128"/>
              </a:rPr>
              <a:t> 　✔ </a:t>
            </a:r>
            <a:r>
              <a:rPr lang="en-US" altLang="ja-JP" sz="1074" dirty="0">
                <a:solidFill>
                  <a:schemeClr val="tx1">
                    <a:lumMod val="65000"/>
                    <a:lumOff val="35000"/>
                  </a:schemeClr>
                </a:solidFill>
                <a:latin typeface="Meiryo UI" panose="020B0604030504040204" pitchFamily="50" charset="-128"/>
                <a:ea typeface="Meiryo UI" panose="020B0604030504040204" pitchFamily="50" charset="-128"/>
              </a:rPr>
              <a:t>Osaka Metro</a:t>
            </a:r>
            <a:r>
              <a:rPr lang="ja-JP" altLang="en-US" sz="1074" dirty="0">
                <a:solidFill>
                  <a:schemeClr val="tx1">
                    <a:lumMod val="65000"/>
                    <a:lumOff val="35000"/>
                  </a:schemeClr>
                </a:solidFill>
                <a:latin typeface="Meiryo UI" panose="020B0604030504040204" pitchFamily="50" charset="-128"/>
                <a:ea typeface="Meiryo UI" panose="020B0604030504040204" pitchFamily="50" charset="-128"/>
              </a:rPr>
              <a:t>谷町線・京阪「天満橋駅」</a:t>
            </a:r>
            <a:r>
              <a:rPr lang="en-US" altLang="ja-JP" sz="1074" dirty="0">
                <a:solidFill>
                  <a:schemeClr val="tx1">
                    <a:lumMod val="65000"/>
                    <a:lumOff val="35000"/>
                  </a:schemeClr>
                </a:solidFill>
                <a:latin typeface="Meiryo UI" panose="020B0604030504040204" pitchFamily="50" charset="-128"/>
                <a:ea typeface="Meiryo UI" panose="020B0604030504040204" pitchFamily="50" charset="-128"/>
              </a:rPr>
              <a:t>3</a:t>
            </a:r>
            <a:r>
              <a:rPr lang="ja-JP" altLang="en-US" sz="1074" dirty="0">
                <a:solidFill>
                  <a:schemeClr val="tx1">
                    <a:lumMod val="65000"/>
                    <a:lumOff val="35000"/>
                  </a:schemeClr>
                </a:solidFill>
                <a:latin typeface="Meiryo UI" panose="020B0604030504040204" pitchFamily="50" charset="-128"/>
                <a:ea typeface="Meiryo UI" panose="020B0604030504040204" pitchFamily="50" charset="-128"/>
              </a:rPr>
              <a:t>番出口から約</a:t>
            </a:r>
            <a:r>
              <a:rPr lang="en-US" altLang="ja-JP" sz="1074" dirty="0">
                <a:solidFill>
                  <a:schemeClr val="tx1">
                    <a:lumMod val="65000"/>
                    <a:lumOff val="35000"/>
                  </a:schemeClr>
                </a:solidFill>
                <a:latin typeface="Meiryo UI" panose="020B0604030504040204" pitchFamily="50" charset="-128"/>
                <a:ea typeface="Meiryo UI" panose="020B0604030504040204" pitchFamily="50" charset="-128"/>
              </a:rPr>
              <a:t>500</a:t>
            </a:r>
            <a:r>
              <a:rPr lang="ja-JP" altLang="en-US" sz="1074" dirty="0">
                <a:solidFill>
                  <a:schemeClr val="tx1">
                    <a:lumMod val="65000"/>
                    <a:lumOff val="35000"/>
                  </a:schemeClr>
                </a:solidFill>
                <a:latin typeface="Meiryo UI" panose="020B0604030504040204" pitchFamily="50" charset="-128"/>
                <a:ea typeface="Meiryo UI" panose="020B0604030504040204" pitchFamily="50" charset="-128"/>
              </a:rPr>
              <a:t>ｍ</a:t>
            </a:r>
            <a:endParaRPr lang="en-US" altLang="ja-JP" sz="1074"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spcBef>
                <a:spcPct val="0"/>
              </a:spcBef>
              <a:buNone/>
            </a:pPr>
            <a:r>
              <a:rPr lang="en-US" altLang="ja-JP" sz="1074"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074"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1074" u="sng" dirty="0">
                <a:solidFill>
                  <a:schemeClr val="tx1">
                    <a:lumMod val="65000"/>
                    <a:lumOff val="35000"/>
                  </a:schemeClr>
                </a:solidFill>
                <a:latin typeface="Meiryo UI" panose="020B0604030504040204" pitchFamily="50" charset="-128"/>
                <a:ea typeface="Meiryo UI" panose="020B0604030504040204" pitchFamily="50" charset="-128"/>
              </a:rPr>
              <a:t>ご来場の際は、公共交通機関をご利用ください。</a:t>
            </a:r>
            <a:endParaRPr lang="en-US" altLang="ja-JP" sz="1074" b="1" u="sng" dirty="0">
              <a:solidFill>
                <a:schemeClr val="tx1">
                  <a:lumMod val="65000"/>
                  <a:lumOff val="35000"/>
                </a:schemeClr>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9854EF49-CB1C-45DF-814C-7A28B56C6088}"/>
              </a:ext>
            </a:extLst>
          </p:cNvPr>
          <p:cNvPicPr>
            <a:picLocks noChangeAspect="1"/>
          </p:cNvPicPr>
          <p:nvPr/>
        </p:nvPicPr>
        <p:blipFill rotWithShape="1">
          <a:blip r:embed="rId4"/>
          <a:srcRect l="2241" t="-211" b="40164"/>
          <a:stretch/>
        </p:blipFill>
        <p:spPr>
          <a:xfrm>
            <a:off x="4632355" y="7738425"/>
            <a:ext cx="2393369" cy="1470079"/>
          </a:xfrm>
          <a:prstGeom prst="rect">
            <a:avLst/>
          </a:prstGeom>
        </p:spPr>
      </p:pic>
      <p:pic>
        <p:nvPicPr>
          <p:cNvPr id="131" name="図 130">
            <a:extLst>
              <a:ext uri="{FF2B5EF4-FFF2-40B4-BE49-F238E27FC236}">
                <a16:creationId xmlns:a16="http://schemas.microsoft.com/office/drawing/2014/main" id="{D04D3415-46BC-4E99-A88D-438BA6148D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22" y="96681"/>
            <a:ext cx="943107" cy="266737"/>
          </a:xfrm>
          <a:prstGeom prst="rect">
            <a:avLst/>
          </a:prstGeom>
        </p:spPr>
      </p:pic>
      <p:grpSp>
        <p:nvGrpSpPr>
          <p:cNvPr id="132" name="グループ化 131">
            <a:extLst>
              <a:ext uri="{FF2B5EF4-FFF2-40B4-BE49-F238E27FC236}">
                <a16:creationId xmlns:a16="http://schemas.microsoft.com/office/drawing/2014/main" id="{13071910-29BD-45B6-9962-91C5CFF12419}"/>
              </a:ext>
            </a:extLst>
          </p:cNvPr>
          <p:cNvGrpSpPr/>
          <p:nvPr/>
        </p:nvGrpSpPr>
        <p:grpSpPr>
          <a:xfrm>
            <a:off x="-9753" y="9264912"/>
            <a:ext cx="7205815" cy="1026783"/>
            <a:chOff x="4512" y="0"/>
            <a:chExt cx="7471944" cy="367778"/>
          </a:xfrm>
        </p:grpSpPr>
        <p:grpSp>
          <p:nvGrpSpPr>
            <p:cNvPr id="133" name="グループ化 132">
              <a:extLst>
                <a:ext uri="{FF2B5EF4-FFF2-40B4-BE49-F238E27FC236}">
                  <a16:creationId xmlns:a16="http://schemas.microsoft.com/office/drawing/2014/main" id="{1C08140B-7C29-43A2-9CC5-0D79DD28E179}"/>
                </a:ext>
              </a:extLst>
            </p:cNvPr>
            <p:cNvGrpSpPr/>
            <p:nvPr/>
          </p:nvGrpSpPr>
          <p:grpSpPr>
            <a:xfrm>
              <a:off x="4512" y="7621"/>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239" name="グループ化 238">
                <a:extLst>
                  <a:ext uri="{FF2B5EF4-FFF2-40B4-BE49-F238E27FC236}">
                    <a16:creationId xmlns:a16="http://schemas.microsoft.com/office/drawing/2014/main" id="{164D954D-80CF-4623-95F0-BEC3FCC9C9E9}"/>
                  </a:ext>
                </a:extLst>
              </p:cNvPr>
              <p:cNvGrpSpPr/>
              <p:nvPr/>
            </p:nvGrpSpPr>
            <p:grpSpPr>
              <a:xfrm>
                <a:off x="1383030" y="2800350"/>
                <a:ext cx="720000" cy="719999"/>
                <a:chOff x="937260" y="2143556"/>
                <a:chExt cx="1325880" cy="1834084"/>
              </a:xfrm>
              <a:grpFill/>
            </p:grpSpPr>
            <p:sp>
              <p:nvSpPr>
                <p:cNvPr id="241" name="正方形/長方形 240">
                  <a:extLst>
                    <a:ext uri="{FF2B5EF4-FFF2-40B4-BE49-F238E27FC236}">
                      <a16:creationId xmlns:a16="http://schemas.microsoft.com/office/drawing/2014/main" id="{D201B109-3A6C-4F64-9D9F-B7E7FC7F97A2}"/>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斜め縞 241">
                  <a:extLst>
                    <a:ext uri="{FF2B5EF4-FFF2-40B4-BE49-F238E27FC236}">
                      <a16:creationId xmlns:a16="http://schemas.microsoft.com/office/drawing/2014/main" id="{54C68F82-7F80-4597-8B3E-B81848DB669C}"/>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40" name="直角三角形 239">
                <a:extLst>
                  <a:ext uri="{FF2B5EF4-FFF2-40B4-BE49-F238E27FC236}">
                    <a16:creationId xmlns:a16="http://schemas.microsoft.com/office/drawing/2014/main" id="{0A4B2E5E-D884-4B7E-B8E4-5E871264EEFB}"/>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4" name="グループ化 133">
              <a:extLst>
                <a:ext uri="{FF2B5EF4-FFF2-40B4-BE49-F238E27FC236}">
                  <a16:creationId xmlns:a16="http://schemas.microsoft.com/office/drawing/2014/main" id="{04D87C79-C9F8-4F87-9CAC-EADAC4E9027F}"/>
                </a:ext>
              </a:extLst>
            </p:cNvPr>
            <p:cNvGrpSpPr/>
            <p:nvPr/>
          </p:nvGrpSpPr>
          <p:grpSpPr>
            <a:xfrm>
              <a:off x="341652" y="7621"/>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235" name="グループ化 234">
                <a:extLst>
                  <a:ext uri="{FF2B5EF4-FFF2-40B4-BE49-F238E27FC236}">
                    <a16:creationId xmlns:a16="http://schemas.microsoft.com/office/drawing/2014/main" id="{1D1AF72D-B248-48D2-8F45-698610A40713}"/>
                  </a:ext>
                </a:extLst>
              </p:cNvPr>
              <p:cNvGrpSpPr/>
              <p:nvPr/>
            </p:nvGrpSpPr>
            <p:grpSpPr>
              <a:xfrm>
                <a:off x="1383030" y="2800350"/>
                <a:ext cx="720000" cy="719999"/>
                <a:chOff x="937260" y="2143556"/>
                <a:chExt cx="1325880" cy="1834084"/>
              </a:xfrm>
              <a:grpFill/>
            </p:grpSpPr>
            <p:sp>
              <p:nvSpPr>
                <p:cNvPr id="237" name="正方形/長方形 236">
                  <a:extLst>
                    <a:ext uri="{FF2B5EF4-FFF2-40B4-BE49-F238E27FC236}">
                      <a16:creationId xmlns:a16="http://schemas.microsoft.com/office/drawing/2014/main" id="{D68A3399-BD25-484B-AC74-77A80EF261D6}"/>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斜め縞 237">
                  <a:extLst>
                    <a:ext uri="{FF2B5EF4-FFF2-40B4-BE49-F238E27FC236}">
                      <a16:creationId xmlns:a16="http://schemas.microsoft.com/office/drawing/2014/main" id="{99365CF0-FE7B-46BD-8D7A-A5815DC67A3F}"/>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36" name="直角三角形 235">
                <a:extLst>
                  <a:ext uri="{FF2B5EF4-FFF2-40B4-BE49-F238E27FC236}">
                    <a16:creationId xmlns:a16="http://schemas.microsoft.com/office/drawing/2014/main" id="{091A0D41-92FC-4F39-BC9F-9E5D764E2E41}"/>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5" name="グループ化 134">
              <a:extLst>
                <a:ext uri="{FF2B5EF4-FFF2-40B4-BE49-F238E27FC236}">
                  <a16:creationId xmlns:a16="http://schemas.microsoft.com/office/drawing/2014/main" id="{E0DA981C-8BFC-4234-B694-38097AE12974}"/>
                </a:ext>
              </a:extLst>
            </p:cNvPr>
            <p:cNvGrpSpPr/>
            <p:nvPr/>
          </p:nvGrpSpPr>
          <p:grpSpPr>
            <a:xfrm>
              <a:off x="682602" y="7620"/>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231" name="グループ化 230">
                <a:extLst>
                  <a:ext uri="{FF2B5EF4-FFF2-40B4-BE49-F238E27FC236}">
                    <a16:creationId xmlns:a16="http://schemas.microsoft.com/office/drawing/2014/main" id="{BBFABEDF-35C6-4C73-AFF3-DCB0F1EBCEC0}"/>
                  </a:ext>
                </a:extLst>
              </p:cNvPr>
              <p:cNvGrpSpPr/>
              <p:nvPr/>
            </p:nvGrpSpPr>
            <p:grpSpPr>
              <a:xfrm>
                <a:off x="1383030" y="2800350"/>
                <a:ext cx="720000" cy="719999"/>
                <a:chOff x="937260" y="2143556"/>
                <a:chExt cx="1325880" cy="1834084"/>
              </a:xfrm>
              <a:grpFill/>
            </p:grpSpPr>
            <p:sp>
              <p:nvSpPr>
                <p:cNvPr id="233" name="正方形/長方形 232">
                  <a:extLst>
                    <a:ext uri="{FF2B5EF4-FFF2-40B4-BE49-F238E27FC236}">
                      <a16:creationId xmlns:a16="http://schemas.microsoft.com/office/drawing/2014/main" id="{68C78EAF-6CA1-482A-BE8F-C8A01F3BE8BD}"/>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斜め縞 233">
                  <a:extLst>
                    <a:ext uri="{FF2B5EF4-FFF2-40B4-BE49-F238E27FC236}">
                      <a16:creationId xmlns:a16="http://schemas.microsoft.com/office/drawing/2014/main" id="{67A5869D-1134-4BBA-9996-1339A994C58B}"/>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32" name="直角三角形 231">
                <a:extLst>
                  <a:ext uri="{FF2B5EF4-FFF2-40B4-BE49-F238E27FC236}">
                    <a16:creationId xmlns:a16="http://schemas.microsoft.com/office/drawing/2014/main" id="{21309DAE-BE93-4978-BE7A-39399D344F22}"/>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6" name="グループ化 135">
              <a:extLst>
                <a:ext uri="{FF2B5EF4-FFF2-40B4-BE49-F238E27FC236}">
                  <a16:creationId xmlns:a16="http://schemas.microsoft.com/office/drawing/2014/main" id="{4023F5AD-A82B-4828-9DC6-1DCE6821AA9A}"/>
                </a:ext>
              </a:extLst>
            </p:cNvPr>
            <p:cNvGrpSpPr/>
            <p:nvPr/>
          </p:nvGrpSpPr>
          <p:grpSpPr>
            <a:xfrm>
              <a:off x="1023552" y="7621"/>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227" name="グループ化 226">
                <a:extLst>
                  <a:ext uri="{FF2B5EF4-FFF2-40B4-BE49-F238E27FC236}">
                    <a16:creationId xmlns:a16="http://schemas.microsoft.com/office/drawing/2014/main" id="{C8BFAF06-645F-4A8F-BA28-6EED034A1574}"/>
                  </a:ext>
                </a:extLst>
              </p:cNvPr>
              <p:cNvGrpSpPr/>
              <p:nvPr/>
            </p:nvGrpSpPr>
            <p:grpSpPr>
              <a:xfrm>
                <a:off x="1383030" y="2800350"/>
                <a:ext cx="720000" cy="719999"/>
                <a:chOff x="937260" y="2143556"/>
                <a:chExt cx="1325880" cy="1834084"/>
              </a:xfrm>
              <a:grpFill/>
            </p:grpSpPr>
            <p:sp>
              <p:nvSpPr>
                <p:cNvPr id="229" name="正方形/長方形 228">
                  <a:extLst>
                    <a:ext uri="{FF2B5EF4-FFF2-40B4-BE49-F238E27FC236}">
                      <a16:creationId xmlns:a16="http://schemas.microsoft.com/office/drawing/2014/main" id="{C362D2A8-22D3-4C2E-AD49-E36C3D4EE67A}"/>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斜め縞 229">
                  <a:extLst>
                    <a:ext uri="{FF2B5EF4-FFF2-40B4-BE49-F238E27FC236}">
                      <a16:creationId xmlns:a16="http://schemas.microsoft.com/office/drawing/2014/main" id="{01D17423-A4EF-4790-B5C0-B7B5EB42EFAE}"/>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28" name="直角三角形 227">
                <a:extLst>
                  <a:ext uri="{FF2B5EF4-FFF2-40B4-BE49-F238E27FC236}">
                    <a16:creationId xmlns:a16="http://schemas.microsoft.com/office/drawing/2014/main" id="{E2F212A5-D557-464E-82C0-D6C77D7FFCDE}"/>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7" name="グループ化 136">
              <a:extLst>
                <a:ext uri="{FF2B5EF4-FFF2-40B4-BE49-F238E27FC236}">
                  <a16:creationId xmlns:a16="http://schemas.microsoft.com/office/drawing/2014/main" id="{AC0C3905-8734-4DBB-832A-D9AC153BFA34}"/>
                </a:ext>
              </a:extLst>
            </p:cNvPr>
            <p:cNvGrpSpPr/>
            <p:nvPr/>
          </p:nvGrpSpPr>
          <p:grpSpPr>
            <a:xfrm>
              <a:off x="1360692" y="7621"/>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223" name="グループ化 222">
                <a:extLst>
                  <a:ext uri="{FF2B5EF4-FFF2-40B4-BE49-F238E27FC236}">
                    <a16:creationId xmlns:a16="http://schemas.microsoft.com/office/drawing/2014/main" id="{96642E30-0A6A-4EC4-893F-9A54101CA6C8}"/>
                  </a:ext>
                </a:extLst>
              </p:cNvPr>
              <p:cNvGrpSpPr/>
              <p:nvPr/>
            </p:nvGrpSpPr>
            <p:grpSpPr>
              <a:xfrm>
                <a:off x="1383030" y="2800350"/>
                <a:ext cx="720000" cy="719999"/>
                <a:chOff x="937260" y="2143556"/>
                <a:chExt cx="1325880" cy="1834084"/>
              </a:xfrm>
              <a:grpFill/>
            </p:grpSpPr>
            <p:sp>
              <p:nvSpPr>
                <p:cNvPr id="225" name="正方形/長方形 224">
                  <a:extLst>
                    <a:ext uri="{FF2B5EF4-FFF2-40B4-BE49-F238E27FC236}">
                      <a16:creationId xmlns:a16="http://schemas.microsoft.com/office/drawing/2014/main" id="{CDB86030-D86F-4703-9DDA-3C09D7AEA1C8}"/>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斜め縞 225">
                  <a:extLst>
                    <a:ext uri="{FF2B5EF4-FFF2-40B4-BE49-F238E27FC236}">
                      <a16:creationId xmlns:a16="http://schemas.microsoft.com/office/drawing/2014/main" id="{FF15EC2C-A5CB-4913-8B70-944DB46056E5}"/>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24" name="直角三角形 223">
                <a:extLst>
                  <a:ext uri="{FF2B5EF4-FFF2-40B4-BE49-F238E27FC236}">
                    <a16:creationId xmlns:a16="http://schemas.microsoft.com/office/drawing/2014/main" id="{8AD052EB-201B-4CE8-8CA4-ED9204CCC112}"/>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8" name="グループ化 137">
              <a:extLst>
                <a:ext uri="{FF2B5EF4-FFF2-40B4-BE49-F238E27FC236}">
                  <a16:creationId xmlns:a16="http://schemas.microsoft.com/office/drawing/2014/main" id="{79DC036E-DEF8-4686-AFA0-23BC7307FFBA}"/>
                </a:ext>
              </a:extLst>
            </p:cNvPr>
            <p:cNvGrpSpPr/>
            <p:nvPr/>
          </p:nvGrpSpPr>
          <p:grpSpPr>
            <a:xfrm>
              <a:off x="1701642" y="7620"/>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219" name="グループ化 218">
                <a:extLst>
                  <a:ext uri="{FF2B5EF4-FFF2-40B4-BE49-F238E27FC236}">
                    <a16:creationId xmlns:a16="http://schemas.microsoft.com/office/drawing/2014/main" id="{4587E04B-BF94-4C2A-BCA8-56ABFC6FCD8C}"/>
                  </a:ext>
                </a:extLst>
              </p:cNvPr>
              <p:cNvGrpSpPr/>
              <p:nvPr/>
            </p:nvGrpSpPr>
            <p:grpSpPr>
              <a:xfrm>
                <a:off x="1383030" y="2800350"/>
                <a:ext cx="720000" cy="719999"/>
                <a:chOff x="937260" y="2143556"/>
                <a:chExt cx="1325880" cy="1834084"/>
              </a:xfrm>
              <a:grpFill/>
            </p:grpSpPr>
            <p:sp>
              <p:nvSpPr>
                <p:cNvPr id="221" name="正方形/長方形 220">
                  <a:extLst>
                    <a:ext uri="{FF2B5EF4-FFF2-40B4-BE49-F238E27FC236}">
                      <a16:creationId xmlns:a16="http://schemas.microsoft.com/office/drawing/2014/main" id="{518A0F90-5B1F-4C13-B063-DD8568DA0A68}"/>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斜め縞 221">
                  <a:extLst>
                    <a:ext uri="{FF2B5EF4-FFF2-40B4-BE49-F238E27FC236}">
                      <a16:creationId xmlns:a16="http://schemas.microsoft.com/office/drawing/2014/main" id="{8EE722FC-5FB5-4F87-8CDE-165434CDFCB7}"/>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20" name="直角三角形 219">
                <a:extLst>
                  <a:ext uri="{FF2B5EF4-FFF2-40B4-BE49-F238E27FC236}">
                    <a16:creationId xmlns:a16="http://schemas.microsoft.com/office/drawing/2014/main" id="{D89B0DB7-39D9-4E3D-AD39-0E2DCC27F5CA}"/>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9" name="グループ化 138">
              <a:extLst>
                <a:ext uri="{FF2B5EF4-FFF2-40B4-BE49-F238E27FC236}">
                  <a16:creationId xmlns:a16="http://schemas.microsoft.com/office/drawing/2014/main" id="{2BEADF53-84AE-4D10-94FE-54A74EB94620}"/>
                </a:ext>
              </a:extLst>
            </p:cNvPr>
            <p:cNvGrpSpPr/>
            <p:nvPr/>
          </p:nvGrpSpPr>
          <p:grpSpPr>
            <a:xfrm>
              <a:off x="2038782" y="7620"/>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215" name="グループ化 214">
                <a:extLst>
                  <a:ext uri="{FF2B5EF4-FFF2-40B4-BE49-F238E27FC236}">
                    <a16:creationId xmlns:a16="http://schemas.microsoft.com/office/drawing/2014/main" id="{8290EDCC-4E56-4820-BCF8-FDAB3A2122DD}"/>
                  </a:ext>
                </a:extLst>
              </p:cNvPr>
              <p:cNvGrpSpPr/>
              <p:nvPr/>
            </p:nvGrpSpPr>
            <p:grpSpPr>
              <a:xfrm>
                <a:off x="1383030" y="2800350"/>
                <a:ext cx="720000" cy="719999"/>
                <a:chOff x="937260" y="2143556"/>
                <a:chExt cx="1325880" cy="1834084"/>
              </a:xfrm>
              <a:grpFill/>
            </p:grpSpPr>
            <p:sp>
              <p:nvSpPr>
                <p:cNvPr id="217" name="正方形/長方形 216">
                  <a:extLst>
                    <a:ext uri="{FF2B5EF4-FFF2-40B4-BE49-F238E27FC236}">
                      <a16:creationId xmlns:a16="http://schemas.microsoft.com/office/drawing/2014/main" id="{ADDCD0C1-A214-4CA9-B885-C562CADB8BBB}"/>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斜め縞 217">
                  <a:extLst>
                    <a:ext uri="{FF2B5EF4-FFF2-40B4-BE49-F238E27FC236}">
                      <a16:creationId xmlns:a16="http://schemas.microsoft.com/office/drawing/2014/main" id="{99E934A3-94B3-4EAB-BAFC-CD4E3CA26036}"/>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16" name="直角三角形 215">
                <a:extLst>
                  <a:ext uri="{FF2B5EF4-FFF2-40B4-BE49-F238E27FC236}">
                    <a16:creationId xmlns:a16="http://schemas.microsoft.com/office/drawing/2014/main" id="{630BC2E9-4583-42CF-9AD0-27B5AC7334D2}"/>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0" name="グループ化 139">
              <a:extLst>
                <a:ext uri="{FF2B5EF4-FFF2-40B4-BE49-F238E27FC236}">
                  <a16:creationId xmlns:a16="http://schemas.microsoft.com/office/drawing/2014/main" id="{1237CF12-944A-438A-9CE2-0EE22BEE0FCE}"/>
                </a:ext>
              </a:extLst>
            </p:cNvPr>
            <p:cNvGrpSpPr/>
            <p:nvPr/>
          </p:nvGrpSpPr>
          <p:grpSpPr>
            <a:xfrm>
              <a:off x="2375922" y="7620"/>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211" name="グループ化 210">
                <a:extLst>
                  <a:ext uri="{FF2B5EF4-FFF2-40B4-BE49-F238E27FC236}">
                    <a16:creationId xmlns:a16="http://schemas.microsoft.com/office/drawing/2014/main" id="{31EB081D-C700-49BE-9199-FA0149A68BB1}"/>
                  </a:ext>
                </a:extLst>
              </p:cNvPr>
              <p:cNvGrpSpPr/>
              <p:nvPr/>
            </p:nvGrpSpPr>
            <p:grpSpPr>
              <a:xfrm>
                <a:off x="1383030" y="2800350"/>
                <a:ext cx="720000" cy="719999"/>
                <a:chOff x="937260" y="2143556"/>
                <a:chExt cx="1325880" cy="1834084"/>
              </a:xfrm>
              <a:grpFill/>
            </p:grpSpPr>
            <p:sp>
              <p:nvSpPr>
                <p:cNvPr id="213" name="正方形/長方形 212">
                  <a:extLst>
                    <a:ext uri="{FF2B5EF4-FFF2-40B4-BE49-F238E27FC236}">
                      <a16:creationId xmlns:a16="http://schemas.microsoft.com/office/drawing/2014/main" id="{6047DA6D-8124-4FEA-913B-D47C6A42ED97}"/>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斜め縞 213">
                  <a:extLst>
                    <a:ext uri="{FF2B5EF4-FFF2-40B4-BE49-F238E27FC236}">
                      <a16:creationId xmlns:a16="http://schemas.microsoft.com/office/drawing/2014/main" id="{0B09770B-3B36-4F11-B6FC-736CA69B0709}"/>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12" name="直角三角形 211">
                <a:extLst>
                  <a:ext uri="{FF2B5EF4-FFF2-40B4-BE49-F238E27FC236}">
                    <a16:creationId xmlns:a16="http://schemas.microsoft.com/office/drawing/2014/main" id="{3ECA428D-C0AA-4E92-9F2D-DBD3AE239AB2}"/>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1" name="グループ化 140">
              <a:extLst>
                <a:ext uri="{FF2B5EF4-FFF2-40B4-BE49-F238E27FC236}">
                  <a16:creationId xmlns:a16="http://schemas.microsoft.com/office/drawing/2014/main" id="{8C1FD277-93CC-4B65-AA13-58818A96AADD}"/>
                </a:ext>
              </a:extLst>
            </p:cNvPr>
            <p:cNvGrpSpPr/>
            <p:nvPr/>
          </p:nvGrpSpPr>
          <p:grpSpPr>
            <a:xfrm>
              <a:off x="2716872" y="7619"/>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207" name="グループ化 206">
                <a:extLst>
                  <a:ext uri="{FF2B5EF4-FFF2-40B4-BE49-F238E27FC236}">
                    <a16:creationId xmlns:a16="http://schemas.microsoft.com/office/drawing/2014/main" id="{9E884ED1-6E7D-466D-ADBB-87B27EBEFBA1}"/>
                  </a:ext>
                </a:extLst>
              </p:cNvPr>
              <p:cNvGrpSpPr/>
              <p:nvPr/>
            </p:nvGrpSpPr>
            <p:grpSpPr>
              <a:xfrm>
                <a:off x="1383030" y="2800350"/>
                <a:ext cx="720000" cy="719999"/>
                <a:chOff x="937260" y="2143556"/>
                <a:chExt cx="1325880" cy="1834084"/>
              </a:xfrm>
              <a:grpFill/>
            </p:grpSpPr>
            <p:sp>
              <p:nvSpPr>
                <p:cNvPr id="209" name="正方形/長方形 208">
                  <a:extLst>
                    <a:ext uri="{FF2B5EF4-FFF2-40B4-BE49-F238E27FC236}">
                      <a16:creationId xmlns:a16="http://schemas.microsoft.com/office/drawing/2014/main" id="{36D01351-4F03-4C03-830D-EF03C9BD8722}"/>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斜め縞 209">
                  <a:extLst>
                    <a:ext uri="{FF2B5EF4-FFF2-40B4-BE49-F238E27FC236}">
                      <a16:creationId xmlns:a16="http://schemas.microsoft.com/office/drawing/2014/main" id="{75FDBA4D-9F62-40FB-84E3-D5432DC45BD6}"/>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08" name="直角三角形 207">
                <a:extLst>
                  <a:ext uri="{FF2B5EF4-FFF2-40B4-BE49-F238E27FC236}">
                    <a16:creationId xmlns:a16="http://schemas.microsoft.com/office/drawing/2014/main" id="{A07B550D-F1D8-4837-ACD1-2B441096B578}"/>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2" name="グループ化 141">
              <a:extLst>
                <a:ext uri="{FF2B5EF4-FFF2-40B4-BE49-F238E27FC236}">
                  <a16:creationId xmlns:a16="http://schemas.microsoft.com/office/drawing/2014/main" id="{219823D2-B8D1-4F71-8FD8-A8772A0B4925}"/>
                </a:ext>
              </a:extLst>
            </p:cNvPr>
            <p:cNvGrpSpPr/>
            <p:nvPr/>
          </p:nvGrpSpPr>
          <p:grpSpPr>
            <a:xfrm>
              <a:off x="3057822" y="7620"/>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203" name="グループ化 202">
                <a:extLst>
                  <a:ext uri="{FF2B5EF4-FFF2-40B4-BE49-F238E27FC236}">
                    <a16:creationId xmlns:a16="http://schemas.microsoft.com/office/drawing/2014/main" id="{BAFFB2B9-243C-46CE-95FB-2C7E5A955960}"/>
                  </a:ext>
                </a:extLst>
              </p:cNvPr>
              <p:cNvGrpSpPr/>
              <p:nvPr/>
            </p:nvGrpSpPr>
            <p:grpSpPr>
              <a:xfrm>
                <a:off x="1383030" y="2800350"/>
                <a:ext cx="720000" cy="719999"/>
                <a:chOff x="937260" y="2143556"/>
                <a:chExt cx="1325880" cy="1834084"/>
              </a:xfrm>
              <a:grpFill/>
            </p:grpSpPr>
            <p:sp>
              <p:nvSpPr>
                <p:cNvPr id="205" name="正方形/長方形 204">
                  <a:extLst>
                    <a:ext uri="{FF2B5EF4-FFF2-40B4-BE49-F238E27FC236}">
                      <a16:creationId xmlns:a16="http://schemas.microsoft.com/office/drawing/2014/main" id="{E8C58A3D-25A2-4842-AA1C-343D4E72F4BF}"/>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斜め縞 205">
                  <a:extLst>
                    <a:ext uri="{FF2B5EF4-FFF2-40B4-BE49-F238E27FC236}">
                      <a16:creationId xmlns:a16="http://schemas.microsoft.com/office/drawing/2014/main" id="{A71DDF2D-6E9B-40C6-8CC2-60D534D0F284}"/>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04" name="直角三角形 203">
                <a:extLst>
                  <a:ext uri="{FF2B5EF4-FFF2-40B4-BE49-F238E27FC236}">
                    <a16:creationId xmlns:a16="http://schemas.microsoft.com/office/drawing/2014/main" id="{77B6777E-0D9B-459F-8517-A879A5679F13}"/>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3" name="グループ化 142">
              <a:extLst>
                <a:ext uri="{FF2B5EF4-FFF2-40B4-BE49-F238E27FC236}">
                  <a16:creationId xmlns:a16="http://schemas.microsoft.com/office/drawing/2014/main" id="{3B1DA8AF-290E-402E-88FA-610937E87B3D}"/>
                </a:ext>
              </a:extLst>
            </p:cNvPr>
            <p:cNvGrpSpPr/>
            <p:nvPr/>
          </p:nvGrpSpPr>
          <p:grpSpPr>
            <a:xfrm>
              <a:off x="3394962" y="7620"/>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99" name="グループ化 198">
                <a:extLst>
                  <a:ext uri="{FF2B5EF4-FFF2-40B4-BE49-F238E27FC236}">
                    <a16:creationId xmlns:a16="http://schemas.microsoft.com/office/drawing/2014/main" id="{F99DB701-E9DB-4EBE-90A9-62CF574D8994}"/>
                  </a:ext>
                </a:extLst>
              </p:cNvPr>
              <p:cNvGrpSpPr/>
              <p:nvPr/>
            </p:nvGrpSpPr>
            <p:grpSpPr>
              <a:xfrm>
                <a:off x="1383030" y="2800350"/>
                <a:ext cx="720000" cy="719999"/>
                <a:chOff x="937260" y="2143556"/>
                <a:chExt cx="1325880" cy="1834084"/>
              </a:xfrm>
              <a:grpFill/>
            </p:grpSpPr>
            <p:sp>
              <p:nvSpPr>
                <p:cNvPr id="201" name="正方形/長方形 200">
                  <a:extLst>
                    <a:ext uri="{FF2B5EF4-FFF2-40B4-BE49-F238E27FC236}">
                      <a16:creationId xmlns:a16="http://schemas.microsoft.com/office/drawing/2014/main" id="{5B8E3AFC-F57D-4F33-B5A1-14197F9F3575}"/>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斜め縞 201">
                  <a:extLst>
                    <a:ext uri="{FF2B5EF4-FFF2-40B4-BE49-F238E27FC236}">
                      <a16:creationId xmlns:a16="http://schemas.microsoft.com/office/drawing/2014/main" id="{E218025C-2D05-47B0-9EE9-720CA70A87EA}"/>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00" name="直角三角形 199">
                <a:extLst>
                  <a:ext uri="{FF2B5EF4-FFF2-40B4-BE49-F238E27FC236}">
                    <a16:creationId xmlns:a16="http://schemas.microsoft.com/office/drawing/2014/main" id="{0AB4B841-0383-4CD8-A1F1-6FAA074BA87A}"/>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4" name="グループ化 143">
              <a:extLst>
                <a:ext uri="{FF2B5EF4-FFF2-40B4-BE49-F238E27FC236}">
                  <a16:creationId xmlns:a16="http://schemas.microsoft.com/office/drawing/2014/main" id="{226AF05A-D7F4-4150-993B-03B054FC8F46}"/>
                </a:ext>
              </a:extLst>
            </p:cNvPr>
            <p:cNvGrpSpPr/>
            <p:nvPr/>
          </p:nvGrpSpPr>
          <p:grpSpPr>
            <a:xfrm>
              <a:off x="3735912" y="7619"/>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95" name="グループ化 194">
                <a:extLst>
                  <a:ext uri="{FF2B5EF4-FFF2-40B4-BE49-F238E27FC236}">
                    <a16:creationId xmlns:a16="http://schemas.microsoft.com/office/drawing/2014/main" id="{E5BB7C38-80C5-417D-93E6-4F4A527DA23C}"/>
                  </a:ext>
                </a:extLst>
              </p:cNvPr>
              <p:cNvGrpSpPr/>
              <p:nvPr/>
            </p:nvGrpSpPr>
            <p:grpSpPr>
              <a:xfrm>
                <a:off x="1383030" y="2800350"/>
                <a:ext cx="720000" cy="719999"/>
                <a:chOff x="937260" y="2143556"/>
                <a:chExt cx="1325880" cy="1834084"/>
              </a:xfrm>
              <a:grpFill/>
            </p:grpSpPr>
            <p:sp>
              <p:nvSpPr>
                <p:cNvPr id="197" name="正方形/長方形 196">
                  <a:extLst>
                    <a:ext uri="{FF2B5EF4-FFF2-40B4-BE49-F238E27FC236}">
                      <a16:creationId xmlns:a16="http://schemas.microsoft.com/office/drawing/2014/main" id="{1A68B404-D372-4979-976E-1D40A3E44400}"/>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斜め縞 197">
                  <a:extLst>
                    <a:ext uri="{FF2B5EF4-FFF2-40B4-BE49-F238E27FC236}">
                      <a16:creationId xmlns:a16="http://schemas.microsoft.com/office/drawing/2014/main" id="{0FEBED36-0F18-4AA3-ADA0-9524A3BEC0AF}"/>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96" name="直角三角形 195">
                <a:extLst>
                  <a:ext uri="{FF2B5EF4-FFF2-40B4-BE49-F238E27FC236}">
                    <a16:creationId xmlns:a16="http://schemas.microsoft.com/office/drawing/2014/main" id="{05BA9502-2547-4886-93CD-B8923C243F1B}"/>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5" name="グループ化 144">
              <a:extLst>
                <a:ext uri="{FF2B5EF4-FFF2-40B4-BE49-F238E27FC236}">
                  <a16:creationId xmlns:a16="http://schemas.microsoft.com/office/drawing/2014/main" id="{3D32EB26-0170-4EB9-8059-5F02D0392801}"/>
                </a:ext>
              </a:extLst>
            </p:cNvPr>
            <p:cNvGrpSpPr/>
            <p:nvPr/>
          </p:nvGrpSpPr>
          <p:grpSpPr>
            <a:xfrm>
              <a:off x="4073052" y="7618"/>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91" name="グループ化 190">
                <a:extLst>
                  <a:ext uri="{FF2B5EF4-FFF2-40B4-BE49-F238E27FC236}">
                    <a16:creationId xmlns:a16="http://schemas.microsoft.com/office/drawing/2014/main" id="{21D51996-A4CE-4F30-AF40-A508A1CF714F}"/>
                  </a:ext>
                </a:extLst>
              </p:cNvPr>
              <p:cNvGrpSpPr/>
              <p:nvPr/>
            </p:nvGrpSpPr>
            <p:grpSpPr>
              <a:xfrm>
                <a:off x="1383030" y="2800350"/>
                <a:ext cx="720000" cy="719999"/>
                <a:chOff x="937260" y="2143556"/>
                <a:chExt cx="1325880" cy="1834084"/>
              </a:xfrm>
              <a:grpFill/>
            </p:grpSpPr>
            <p:sp>
              <p:nvSpPr>
                <p:cNvPr id="193" name="正方形/長方形 192">
                  <a:extLst>
                    <a:ext uri="{FF2B5EF4-FFF2-40B4-BE49-F238E27FC236}">
                      <a16:creationId xmlns:a16="http://schemas.microsoft.com/office/drawing/2014/main" id="{723B0590-52C4-4D42-B6A0-6A49F02B4121}"/>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斜め縞 193">
                  <a:extLst>
                    <a:ext uri="{FF2B5EF4-FFF2-40B4-BE49-F238E27FC236}">
                      <a16:creationId xmlns:a16="http://schemas.microsoft.com/office/drawing/2014/main" id="{079A718D-402F-4BB2-B1F0-EE58415EC414}"/>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92" name="直角三角形 191">
                <a:extLst>
                  <a:ext uri="{FF2B5EF4-FFF2-40B4-BE49-F238E27FC236}">
                    <a16:creationId xmlns:a16="http://schemas.microsoft.com/office/drawing/2014/main" id="{E04B051A-6CD4-4352-A18F-4BEF384FD55E}"/>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6" name="グループ化 145">
              <a:extLst>
                <a:ext uri="{FF2B5EF4-FFF2-40B4-BE49-F238E27FC236}">
                  <a16:creationId xmlns:a16="http://schemas.microsoft.com/office/drawing/2014/main" id="{7F0E6B69-F8C4-4AA7-9DAF-D37879B23030}"/>
                </a:ext>
              </a:extLst>
            </p:cNvPr>
            <p:cNvGrpSpPr/>
            <p:nvPr/>
          </p:nvGrpSpPr>
          <p:grpSpPr>
            <a:xfrm>
              <a:off x="4410192" y="7618"/>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87" name="グループ化 186">
                <a:extLst>
                  <a:ext uri="{FF2B5EF4-FFF2-40B4-BE49-F238E27FC236}">
                    <a16:creationId xmlns:a16="http://schemas.microsoft.com/office/drawing/2014/main" id="{D1461A0C-4681-4F02-9825-B37976D34A2C}"/>
                  </a:ext>
                </a:extLst>
              </p:cNvPr>
              <p:cNvGrpSpPr/>
              <p:nvPr/>
            </p:nvGrpSpPr>
            <p:grpSpPr>
              <a:xfrm>
                <a:off x="1383030" y="2800350"/>
                <a:ext cx="720000" cy="719999"/>
                <a:chOff x="937260" y="2143556"/>
                <a:chExt cx="1325880" cy="1834084"/>
              </a:xfrm>
              <a:grpFill/>
            </p:grpSpPr>
            <p:sp>
              <p:nvSpPr>
                <p:cNvPr id="189" name="正方形/長方形 188">
                  <a:extLst>
                    <a:ext uri="{FF2B5EF4-FFF2-40B4-BE49-F238E27FC236}">
                      <a16:creationId xmlns:a16="http://schemas.microsoft.com/office/drawing/2014/main" id="{58FC48C6-9802-4627-8BBD-A6CC5020E311}"/>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斜め縞 189">
                  <a:extLst>
                    <a:ext uri="{FF2B5EF4-FFF2-40B4-BE49-F238E27FC236}">
                      <a16:creationId xmlns:a16="http://schemas.microsoft.com/office/drawing/2014/main" id="{CB64E4DD-4EDC-4C24-A49F-2CBB9DB27014}"/>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88" name="直角三角形 187">
                <a:extLst>
                  <a:ext uri="{FF2B5EF4-FFF2-40B4-BE49-F238E27FC236}">
                    <a16:creationId xmlns:a16="http://schemas.microsoft.com/office/drawing/2014/main" id="{D69749EE-292A-4EB9-B70D-BA93CEB43BC9}"/>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7" name="グループ化 146">
              <a:extLst>
                <a:ext uri="{FF2B5EF4-FFF2-40B4-BE49-F238E27FC236}">
                  <a16:creationId xmlns:a16="http://schemas.microsoft.com/office/drawing/2014/main" id="{A5162572-C7E1-4A9A-BF9F-500A201E5D43}"/>
                </a:ext>
              </a:extLst>
            </p:cNvPr>
            <p:cNvGrpSpPr/>
            <p:nvPr/>
          </p:nvGrpSpPr>
          <p:grpSpPr>
            <a:xfrm>
              <a:off x="4751142" y="7617"/>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83" name="グループ化 182">
                <a:extLst>
                  <a:ext uri="{FF2B5EF4-FFF2-40B4-BE49-F238E27FC236}">
                    <a16:creationId xmlns:a16="http://schemas.microsoft.com/office/drawing/2014/main" id="{9BD5C57F-9AB0-40AD-9806-7B4D17FAC2DC}"/>
                  </a:ext>
                </a:extLst>
              </p:cNvPr>
              <p:cNvGrpSpPr/>
              <p:nvPr/>
            </p:nvGrpSpPr>
            <p:grpSpPr>
              <a:xfrm>
                <a:off x="1383030" y="2800350"/>
                <a:ext cx="720000" cy="719999"/>
                <a:chOff x="937260" y="2143556"/>
                <a:chExt cx="1325880" cy="1834084"/>
              </a:xfrm>
              <a:grpFill/>
            </p:grpSpPr>
            <p:sp>
              <p:nvSpPr>
                <p:cNvPr id="185" name="正方形/長方形 184">
                  <a:extLst>
                    <a:ext uri="{FF2B5EF4-FFF2-40B4-BE49-F238E27FC236}">
                      <a16:creationId xmlns:a16="http://schemas.microsoft.com/office/drawing/2014/main" id="{97664910-11CD-4CC2-9E10-44AFD21F06A8}"/>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斜め縞 185">
                  <a:extLst>
                    <a:ext uri="{FF2B5EF4-FFF2-40B4-BE49-F238E27FC236}">
                      <a16:creationId xmlns:a16="http://schemas.microsoft.com/office/drawing/2014/main" id="{FFCBA2E9-5D08-43B2-8E69-97847202065C}"/>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84" name="直角三角形 183">
                <a:extLst>
                  <a:ext uri="{FF2B5EF4-FFF2-40B4-BE49-F238E27FC236}">
                    <a16:creationId xmlns:a16="http://schemas.microsoft.com/office/drawing/2014/main" id="{2F9FCE35-9D20-4DAD-B211-E38D01E520F3}"/>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8" name="グループ化 147">
              <a:extLst>
                <a:ext uri="{FF2B5EF4-FFF2-40B4-BE49-F238E27FC236}">
                  <a16:creationId xmlns:a16="http://schemas.microsoft.com/office/drawing/2014/main" id="{F3B49F7D-BB46-4B1B-8930-895BB30E93CC}"/>
                </a:ext>
              </a:extLst>
            </p:cNvPr>
            <p:cNvGrpSpPr/>
            <p:nvPr/>
          </p:nvGrpSpPr>
          <p:grpSpPr>
            <a:xfrm>
              <a:off x="5092092" y="7618"/>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79" name="グループ化 178">
                <a:extLst>
                  <a:ext uri="{FF2B5EF4-FFF2-40B4-BE49-F238E27FC236}">
                    <a16:creationId xmlns:a16="http://schemas.microsoft.com/office/drawing/2014/main" id="{1F79AFBA-2C52-4C03-B4E7-01D94A9C3CB7}"/>
                  </a:ext>
                </a:extLst>
              </p:cNvPr>
              <p:cNvGrpSpPr/>
              <p:nvPr/>
            </p:nvGrpSpPr>
            <p:grpSpPr>
              <a:xfrm>
                <a:off x="1383030" y="2800350"/>
                <a:ext cx="720000" cy="719999"/>
                <a:chOff x="937260" y="2143556"/>
                <a:chExt cx="1325880" cy="1834084"/>
              </a:xfrm>
              <a:grpFill/>
            </p:grpSpPr>
            <p:sp>
              <p:nvSpPr>
                <p:cNvPr id="181" name="正方形/長方形 180">
                  <a:extLst>
                    <a:ext uri="{FF2B5EF4-FFF2-40B4-BE49-F238E27FC236}">
                      <a16:creationId xmlns:a16="http://schemas.microsoft.com/office/drawing/2014/main" id="{D00D0904-AD55-4C4C-B734-30122BB8258C}"/>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斜め縞 181">
                  <a:extLst>
                    <a:ext uri="{FF2B5EF4-FFF2-40B4-BE49-F238E27FC236}">
                      <a16:creationId xmlns:a16="http://schemas.microsoft.com/office/drawing/2014/main" id="{84ACABB1-9E0F-474F-8726-75D4161C55C1}"/>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80" name="直角三角形 179">
                <a:extLst>
                  <a:ext uri="{FF2B5EF4-FFF2-40B4-BE49-F238E27FC236}">
                    <a16:creationId xmlns:a16="http://schemas.microsoft.com/office/drawing/2014/main" id="{CFAB92CA-A5A4-42FD-A0EE-21C6BA2A3FA3}"/>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9" name="グループ化 148">
              <a:extLst>
                <a:ext uri="{FF2B5EF4-FFF2-40B4-BE49-F238E27FC236}">
                  <a16:creationId xmlns:a16="http://schemas.microsoft.com/office/drawing/2014/main" id="{FD886DB9-1783-43EE-88B2-8A21E1C75AD9}"/>
                </a:ext>
              </a:extLst>
            </p:cNvPr>
            <p:cNvGrpSpPr/>
            <p:nvPr/>
          </p:nvGrpSpPr>
          <p:grpSpPr>
            <a:xfrm>
              <a:off x="5429232" y="7618"/>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75" name="グループ化 174">
                <a:extLst>
                  <a:ext uri="{FF2B5EF4-FFF2-40B4-BE49-F238E27FC236}">
                    <a16:creationId xmlns:a16="http://schemas.microsoft.com/office/drawing/2014/main" id="{632258EB-B905-4541-A1A8-2ADFC37E53D2}"/>
                  </a:ext>
                </a:extLst>
              </p:cNvPr>
              <p:cNvGrpSpPr/>
              <p:nvPr/>
            </p:nvGrpSpPr>
            <p:grpSpPr>
              <a:xfrm>
                <a:off x="1383030" y="2800350"/>
                <a:ext cx="720000" cy="719999"/>
                <a:chOff x="937260" y="2143556"/>
                <a:chExt cx="1325880" cy="1834084"/>
              </a:xfrm>
              <a:grpFill/>
            </p:grpSpPr>
            <p:sp>
              <p:nvSpPr>
                <p:cNvPr id="177" name="正方形/長方形 176">
                  <a:extLst>
                    <a:ext uri="{FF2B5EF4-FFF2-40B4-BE49-F238E27FC236}">
                      <a16:creationId xmlns:a16="http://schemas.microsoft.com/office/drawing/2014/main" id="{AF922B8D-A60C-4664-A2BA-BCA08D56FE67}"/>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斜め縞 177">
                  <a:extLst>
                    <a:ext uri="{FF2B5EF4-FFF2-40B4-BE49-F238E27FC236}">
                      <a16:creationId xmlns:a16="http://schemas.microsoft.com/office/drawing/2014/main" id="{2F3C90B8-7884-4EC7-BBCB-7B6B5DFC1EED}"/>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76" name="直角三角形 175">
                <a:extLst>
                  <a:ext uri="{FF2B5EF4-FFF2-40B4-BE49-F238E27FC236}">
                    <a16:creationId xmlns:a16="http://schemas.microsoft.com/office/drawing/2014/main" id="{93A9B18C-4012-403C-BE4E-040AC214151F}"/>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0" name="グループ化 149">
              <a:extLst>
                <a:ext uri="{FF2B5EF4-FFF2-40B4-BE49-F238E27FC236}">
                  <a16:creationId xmlns:a16="http://schemas.microsoft.com/office/drawing/2014/main" id="{0D6A0EEA-D919-4006-BE3E-71596512CE06}"/>
                </a:ext>
              </a:extLst>
            </p:cNvPr>
            <p:cNvGrpSpPr/>
            <p:nvPr/>
          </p:nvGrpSpPr>
          <p:grpSpPr>
            <a:xfrm>
              <a:off x="5770182" y="7617"/>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71" name="グループ化 170">
                <a:extLst>
                  <a:ext uri="{FF2B5EF4-FFF2-40B4-BE49-F238E27FC236}">
                    <a16:creationId xmlns:a16="http://schemas.microsoft.com/office/drawing/2014/main" id="{7E53450E-726D-45E1-8A16-BB072363EB54}"/>
                  </a:ext>
                </a:extLst>
              </p:cNvPr>
              <p:cNvGrpSpPr/>
              <p:nvPr/>
            </p:nvGrpSpPr>
            <p:grpSpPr>
              <a:xfrm>
                <a:off x="1383030" y="2800350"/>
                <a:ext cx="720000" cy="719999"/>
                <a:chOff x="937260" y="2143556"/>
                <a:chExt cx="1325880" cy="1834084"/>
              </a:xfrm>
              <a:grpFill/>
            </p:grpSpPr>
            <p:sp>
              <p:nvSpPr>
                <p:cNvPr id="173" name="正方形/長方形 172">
                  <a:extLst>
                    <a:ext uri="{FF2B5EF4-FFF2-40B4-BE49-F238E27FC236}">
                      <a16:creationId xmlns:a16="http://schemas.microsoft.com/office/drawing/2014/main" id="{E1A32230-D978-4A09-BAC1-E894C0C62107}"/>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斜め縞 173">
                  <a:extLst>
                    <a:ext uri="{FF2B5EF4-FFF2-40B4-BE49-F238E27FC236}">
                      <a16:creationId xmlns:a16="http://schemas.microsoft.com/office/drawing/2014/main" id="{BDBCDF82-7111-49F3-9B00-C1E421E8F678}"/>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72" name="直角三角形 171">
                <a:extLst>
                  <a:ext uri="{FF2B5EF4-FFF2-40B4-BE49-F238E27FC236}">
                    <a16:creationId xmlns:a16="http://schemas.microsoft.com/office/drawing/2014/main" id="{422A080E-1BDC-42FE-9CB6-B99AB6377E0F}"/>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1" name="グループ化 150">
              <a:extLst>
                <a:ext uri="{FF2B5EF4-FFF2-40B4-BE49-F238E27FC236}">
                  <a16:creationId xmlns:a16="http://schemas.microsoft.com/office/drawing/2014/main" id="{0A5F46E5-2FC0-4DAA-A218-8E730526696D}"/>
                </a:ext>
              </a:extLst>
            </p:cNvPr>
            <p:cNvGrpSpPr/>
            <p:nvPr/>
          </p:nvGrpSpPr>
          <p:grpSpPr>
            <a:xfrm>
              <a:off x="6099702" y="7617"/>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67" name="グループ化 166">
                <a:extLst>
                  <a:ext uri="{FF2B5EF4-FFF2-40B4-BE49-F238E27FC236}">
                    <a16:creationId xmlns:a16="http://schemas.microsoft.com/office/drawing/2014/main" id="{2CA939D7-778B-43FF-B3BC-1727DEDC9B99}"/>
                  </a:ext>
                </a:extLst>
              </p:cNvPr>
              <p:cNvGrpSpPr/>
              <p:nvPr/>
            </p:nvGrpSpPr>
            <p:grpSpPr>
              <a:xfrm>
                <a:off x="1383030" y="2800350"/>
                <a:ext cx="720000" cy="719999"/>
                <a:chOff x="937260" y="2143556"/>
                <a:chExt cx="1325880" cy="1834084"/>
              </a:xfrm>
              <a:grpFill/>
            </p:grpSpPr>
            <p:sp>
              <p:nvSpPr>
                <p:cNvPr id="169" name="正方形/長方形 168">
                  <a:extLst>
                    <a:ext uri="{FF2B5EF4-FFF2-40B4-BE49-F238E27FC236}">
                      <a16:creationId xmlns:a16="http://schemas.microsoft.com/office/drawing/2014/main" id="{34A2BA72-9CF0-4F6A-BE26-4B54C6003F17}"/>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斜め縞 169">
                  <a:extLst>
                    <a:ext uri="{FF2B5EF4-FFF2-40B4-BE49-F238E27FC236}">
                      <a16:creationId xmlns:a16="http://schemas.microsoft.com/office/drawing/2014/main" id="{51795C79-EAF7-485B-A385-B08D907C41CE}"/>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68" name="直角三角形 167">
                <a:extLst>
                  <a:ext uri="{FF2B5EF4-FFF2-40B4-BE49-F238E27FC236}">
                    <a16:creationId xmlns:a16="http://schemas.microsoft.com/office/drawing/2014/main" id="{4AD6B422-63FE-4871-8940-CB643822FF47}"/>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2" name="グループ化 151">
              <a:extLst>
                <a:ext uri="{FF2B5EF4-FFF2-40B4-BE49-F238E27FC236}">
                  <a16:creationId xmlns:a16="http://schemas.microsoft.com/office/drawing/2014/main" id="{7FF4F25B-8871-429E-AE82-221AA7AABC64}"/>
                </a:ext>
              </a:extLst>
            </p:cNvPr>
            <p:cNvGrpSpPr/>
            <p:nvPr/>
          </p:nvGrpSpPr>
          <p:grpSpPr>
            <a:xfrm>
              <a:off x="6436842" y="7617"/>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63" name="グループ化 162">
                <a:extLst>
                  <a:ext uri="{FF2B5EF4-FFF2-40B4-BE49-F238E27FC236}">
                    <a16:creationId xmlns:a16="http://schemas.microsoft.com/office/drawing/2014/main" id="{DFF1BF4A-30F2-4173-B906-EFF7E9A7463C}"/>
                  </a:ext>
                </a:extLst>
              </p:cNvPr>
              <p:cNvGrpSpPr/>
              <p:nvPr/>
            </p:nvGrpSpPr>
            <p:grpSpPr>
              <a:xfrm>
                <a:off x="1383030" y="2800350"/>
                <a:ext cx="720000" cy="719999"/>
                <a:chOff x="937260" y="2143556"/>
                <a:chExt cx="1325880" cy="1834084"/>
              </a:xfrm>
              <a:grpFill/>
            </p:grpSpPr>
            <p:sp>
              <p:nvSpPr>
                <p:cNvPr id="165" name="正方形/長方形 164">
                  <a:extLst>
                    <a:ext uri="{FF2B5EF4-FFF2-40B4-BE49-F238E27FC236}">
                      <a16:creationId xmlns:a16="http://schemas.microsoft.com/office/drawing/2014/main" id="{7DB3C9E7-5CA9-498E-8CA0-CB3971177C06}"/>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斜め縞 165">
                  <a:extLst>
                    <a:ext uri="{FF2B5EF4-FFF2-40B4-BE49-F238E27FC236}">
                      <a16:creationId xmlns:a16="http://schemas.microsoft.com/office/drawing/2014/main" id="{E51E322E-E320-4F08-8640-1D0542098582}"/>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64" name="直角三角形 163">
                <a:extLst>
                  <a:ext uri="{FF2B5EF4-FFF2-40B4-BE49-F238E27FC236}">
                    <a16:creationId xmlns:a16="http://schemas.microsoft.com/office/drawing/2014/main" id="{74817EE3-FC05-444C-A650-F986CFCC52A6}"/>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3" name="グループ化 152">
              <a:extLst>
                <a:ext uri="{FF2B5EF4-FFF2-40B4-BE49-F238E27FC236}">
                  <a16:creationId xmlns:a16="http://schemas.microsoft.com/office/drawing/2014/main" id="{A9020A02-71B3-45DC-A52C-0932A43438CC}"/>
                </a:ext>
              </a:extLst>
            </p:cNvPr>
            <p:cNvGrpSpPr/>
            <p:nvPr/>
          </p:nvGrpSpPr>
          <p:grpSpPr>
            <a:xfrm>
              <a:off x="6774744" y="7778"/>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59" name="グループ化 158">
                <a:extLst>
                  <a:ext uri="{FF2B5EF4-FFF2-40B4-BE49-F238E27FC236}">
                    <a16:creationId xmlns:a16="http://schemas.microsoft.com/office/drawing/2014/main" id="{64854C8E-93A1-4590-8AD9-7E7AF5FDB2AF}"/>
                  </a:ext>
                </a:extLst>
              </p:cNvPr>
              <p:cNvGrpSpPr/>
              <p:nvPr/>
            </p:nvGrpSpPr>
            <p:grpSpPr>
              <a:xfrm>
                <a:off x="1383030" y="2800350"/>
                <a:ext cx="720000" cy="719999"/>
                <a:chOff x="937260" y="2143556"/>
                <a:chExt cx="1325880" cy="1834084"/>
              </a:xfrm>
              <a:grpFill/>
            </p:grpSpPr>
            <p:sp>
              <p:nvSpPr>
                <p:cNvPr id="161" name="正方形/長方形 160">
                  <a:extLst>
                    <a:ext uri="{FF2B5EF4-FFF2-40B4-BE49-F238E27FC236}">
                      <a16:creationId xmlns:a16="http://schemas.microsoft.com/office/drawing/2014/main" id="{2CCC77EB-7095-4AD4-AB1A-9B8C768E6283}"/>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斜め縞 161">
                  <a:extLst>
                    <a:ext uri="{FF2B5EF4-FFF2-40B4-BE49-F238E27FC236}">
                      <a16:creationId xmlns:a16="http://schemas.microsoft.com/office/drawing/2014/main" id="{DDED34A6-E527-4E6E-93C1-6AD19D6526EA}"/>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60" name="直角三角形 159">
                <a:extLst>
                  <a:ext uri="{FF2B5EF4-FFF2-40B4-BE49-F238E27FC236}">
                    <a16:creationId xmlns:a16="http://schemas.microsoft.com/office/drawing/2014/main" id="{DA7F57BA-D5C1-4F71-8C58-450D5A4AA7EB}"/>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4" name="グループ化 153">
              <a:extLst>
                <a:ext uri="{FF2B5EF4-FFF2-40B4-BE49-F238E27FC236}">
                  <a16:creationId xmlns:a16="http://schemas.microsoft.com/office/drawing/2014/main" id="{B5619B58-9CCF-4140-A74A-DE3DF8C2ECAB}"/>
                </a:ext>
              </a:extLst>
            </p:cNvPr>
            <p:cNvGrpSpPr/>
            <p:nvPr/>
          </p:nvGrpSpPr>
          <p:grpSpPr>
            <a:xfrm>
              <a:off x="7116456" y="0"/>
              <a:ext cx="360000" cy="360000"/>
              <a:chOff x="1383030" y="2800350"/>
              <a:chExt cx="720000" cy="719999"/>
            </a:xfrm>
            <a:blipFill dpi="0" rotWithShape="1">
              <a:blip r:embed="rId2">
                <a:extLst>
                  <a:ext uri="{96DAC541-7B7A-43D3-8B79-37D633B846F1}">
                    <asvg:svgBlip xmlns:asvg="http://schemas.microsoft.com/office/drawing/2016/SVG/main" r:embed="rId3"/>
                  </a:ext>
                </a:extLst>
              </a:blip>
              <a:srcRect/>
              <a:tile tx="0" ty="0" sx="50000" sy="50000" flip="none" algn="ctr"/>
            </a:blipFill>
          </p:grpSpPr>
          <p:grpSp>
            <p:nvGrpSpPr>
              <p:cNvPr id="155" name="グループ化 154">
                <a:extLst>
                  <a:ext uri="{FF2B5EF4-FFF2-40B4-BE49-F238E27FC236}">
                    <a16:creationId xmlns:a16="http://schemas.microsoft.com/office/drawing/2014/main" id="{C71AE3BA-7F19-45BF-B4D7-231CC2604701}"/>
                  </a:ext>
                </a:extLst>
              </p:cNvPr>
              <p:cNvGrpSpPr/>
              <p:nvPr/>
            </p:nvGrpSpPr>
            <p:grpSpPr>
              <a:xfrm>
                <a:off x="1383030" y="2800350"/>
                <a:ext cx="720000" cy="719999"/>
                <a:chOff x="937260" y="2143556"/>
                <a:chExt cx="1325880" cy="1834084"/>
              </a:xfrm>
              <a:grpFill/>
            </p:grpSpPr>
            <p:sp>
              <p:nvSpPr>
                <p:cNvPr id="157" name="正方形/長方形 156">
                  <a:extLst>
                    <a:ext uri="{FF2B5EF4-FFF2-40B4-BE49-F238E27FC236}">
                      <a16:creationId xmlns:a16="http://schemas.microsoft.com/office/drawing/2014/main" id="{DB654539-5393-4273-BD32-D6782294705C}"/>
                    </a:ext>
                  </a:extLst>
                </p:cNvPr>
                <p:cNvSpPr/>
                <p:nvPr/>
              </p:nvSpPr>
              <p:spPr>
                <a:xfrm>
                  <a:off x="937260" y="2143556"/>
                  <a:ext cx="1325880" cy="18340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斜め縞 157">
                  <a:extLst>
                    <a:ext uri="{FF2B5EF4-FFF2-40B4-BE49-F238E27FC236}">
                      <a16:creationId xmlns:a16="http://schemas.microsoft.com/office/drawing/2014/main" id="{E370E8D8-552F-4A1E-BEB3-BE803AC2573B}"/>
                    </a:ext>
                  </a:extLst>
                </p:cNvPr>
                <p:cNvSpPr/>
                <p:nvPr/>
              </p:nvSpPr>
              <p:spPr>
                <a:xfrm>
                  <a:off x="937260" y="2143556"/>
                  <a:ext cx="1325880" cy="1834084"/>
                </a:xfrm>
                <a:prstGeom prst="diagStripe">
                  <a:avLst>
                    <a:gd name="adj" fmla="val 50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56" name="直角三角形 155">
                <a:extLst>
                  <a:ext uri="{FF2B5EF4-FFF2-40B4-BE49-F238E27FC236}">
                    <a16:creationId xmlns:a16="http://schemas.microsoft.com/office/drawing/2014/main" id="{4FE03F0B-14A3-4636-911E-6FC951E5D7E2}"/>
                  </a:ext>
                </a:extLst>
              </p:cNvPr>
              <p:cNvSpPr/>
              <p:nvPr/>
            </p:nvSpPr>
            <p:spPr>
              <a:xfrm rot="16200000">
                <a:off x="1743030" y="3160349"/>
                <a:ext cx="360000" cy="360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テキスト ボックス 1">
            <a:extLst>
              <a:ext uri="{FF2B5EF4-FFF2-40B4-BE49-F238E27FC236}">
                <a16:creationId xmlns:a16="http://schemas.microsoft.com/office/drawing/2014/main" id="{1B32C78D-E7E5-4A28-9FC5-0902FA1C58E0}"/>
              </a:ext>
            </a:extLst>
          </p:cNvPr>
          <p:cNvSpPr txBox="1"/>
          <p:nvPr/>
        </p:nvSpPr>
        <p:spPr>
          <a:xfrm>
            <a:off x="1252496" y="9380185"/>
            <a:ext cx="6419307" cy="830997"/>
          </a:xfrm>
          <a:prstGeom prst="rect">
            <a:avLst/>
          </a:prstGeom>
          <a:noFill/>
        </p:spPr>
        <p:txBody>
          <a:bodyPr wrap="square" rtlCol="0">
            <a:spAutoFit/>
          </a:bodyPr>
          <a:lstStyle/>
          <a:p>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お問合せ先　</a:t>
            </a:r>
            <a:r>
              <a:rPr kumimoji="1" lang="ja-JP" altLang="en-US" sz="1200" b="1" dirty="0" err="1">
                <a:solidFill>
                  <a:schemeClr val="tx1">
                    <a:lumMod val="65000"/>
                    <a:lumOff val="35000"/>
                  </a:schemeClr>
                </a:solidFill>
                <a:latin typeface="Meiryo UI" panose="020B0604030504040204" pitchFamily="50" charset="-128"/>
                <a:ea typeface="Meiryo UI" panose="020B0604030504040204" pitchFamily="50" charset="-128"/>
              </a:rPr>
              <a:t>大阪府障がい</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者雇用促進センター</a:t>
            </a:r>
            <a:endParaRPr kumimoji="1" lang="en-US" altLang="ja-JP" sz="1200" b="1"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　　　　　　　（大阪府 商工労働部 雇用推進室 就業促進課 障がい者雇用促進グループ）</a:t>
            </a:r>
          </a:p>
          <a:p>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　　　　　　　　</a:t>
            </a:r>
            <a:r>
              <a:rPr kumimoji="1" lang="en-US" altLang="ja-JP" sz="1200" b="1" dirty="0">
                <a:solidFill>
                  <a:schemeClr val="tx1">
                    <a:lumMod val="65000"/>
                    <a:lumOff val="35000"/>
                  </a:schemeClr>
                </a:solidFill>
                <a:latin typeface="Meiryo UI" panose="020B0604030504040204" pitchFamily="50" charset="-128"/>
                <a:ea typeface="Meiryo UI" panose="020B0604030504040204" pitchFamily="50" charset="-128"/>
              </a:rPr>
              <a:t>TEL</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　</a:t>
            </a:r>
            <a:r>
              <a:rPr kumimoji="1" lang="en-US" altLang="ja-JP" sz="1200" b="1" dirty="0">
                <a:solidFill>
                  <a:schemeClr val="tx1">
                    <a:lumMod val="65000"/>
                    <a:lumOff val="35000"/>
                  </a:schemeClr>
                </a:solidFill>
                <a:latin typeface="Meiryo UI" panose="020B0604030504040204" pitchFamily="50" charset="-128"/>
                <a:ea typeface="Meiryo UI" panose="020B0604030504040204" pitchFamily="50" charset="-128"/>
              </a:rPr>
              <a:t>06-6360-9077</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　　</a:t>
            </a:r>
            <a:r>
              <a:rPr kumimoji="1" lang="en-US" altLang="ja-JP" sz="1200" b="1" dirty="0">
                <a:solidFill>
                  <a:schemeClr val="tx1">
                    <a:lumMod val="65000"/>
                    <a:lumOff val="35000"/>
                  </a:schemeClr>
                </a:solidFill>
                <a:latin typeface="Meiryo UI" panose="020B0604030504040204" pitchFamily="50" charset="-128"/>
                <a:ea typeface="Meiryo UI" panose="020B0604030504040204" pitchFamily="50" charset="-128"/>
              </a:rPr>
              <a:t>FAX</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　</a:t>
            </a:r>
            <a:r>
              <a:rPr kumimoji="1" lang="en-US" altLang="ja-JP" sz="1200" b="1" dirty="0">
                <a:solidFill>
                  <a:schemeClr val="tx1">
                    <a:lumMod val="65000"/>
                    <a:lumOff val="35000"/>
                  </a:schemeClr>
                </a:solidFill>
                <a:latin typeface="Meiryo UI" panose="020B0604030504040204" pitchFamily="50" charset="-128"/>
                <a:ea typeface="Meiryo UI" panose="020B0604030504040204" pitchFamily="50" charset="-128"/>
              </a:rPr>
              <a:t>06-6360-9079</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　</a:t>
            </a:r>
            <a:endParaRPr kumimoji="1" lang="en-US" altLang="ja-JP" sz="1200" b="1"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　　　　　　　　　 </a:t>
            </a:r>
            <a:r>
              <a:rPr kumimoji="1" lang="en-US" altLang="ja-JP" sz="1200" b="1" dirty="0">
                <a:solidFill>
                  <a:schemeClr val="tx1">
                    <a:lumMod val="65000"/>
                    <a:lumOff val="35000"/>
                  </a:schemeClr>
                </a:solidFill>
                <a:latin typeface="Meiryo UI" panose="020B0604030504040204" pitchFamily="50" charset="-128"/>
                <a:ea typeface="Meiryo UI" panose="020B0604030504040204" pitchFamily="50" charset="-128"/>
              </a:rPr>
              <a:t>E-mail</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　 </a:t>
            </a:r>
            <a:r>
              <a:rPr kumimoji="1" lang="en-US" altLang="ja-JP" sz="1200" b="1" dirty="0">
                <a:solidFill>
                  <a:schemeClr val="tx1">
                    <a:lumMod val="65000"/>
                    <a:lumOff val="35000"/>
                  </a:schemeClr>
                </a:solidFill>
                <a:latin typeface="Meiryo UI" panose="020B0604030504040204" pitchFamily="50" charset="-128"/>
                <a:ea typeface="Meiryo UI" panose="020B0604030504040204" pitchFamily="50" charset="-128"/>
              </a:rPr>
              <a:t>shugyosokushin-g04@gbox.pref.osaka.lg.jp</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　　 　　　　　</a:t>
            </a:r>
            <a:endParaRPr kumimoji="1" lang="en-US" altLang="ja-JP" sz="12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2C528E0-B56F-4244-9B67-AC61A2834018}"/>
              </a:ext>
            </a:extLst>
          </p:cNvPr>
          <p:cNvSpPr txBox="1"/>
          <p:nvPr/>
        </p:nvSpPr>
        <p:spPr>
          <a:xfrm>
            <a:off x="126670" y="9384081"/>
            <a:ext cx="2288209" cy="461665"/>
          </a:xfrm>
          <a:prstGeom prst="rect">
            <a:avLst/>
          </a:prstGeom>
          <a:noFill/>
        </p:spPr>
        <p:txBody>
          <a:bodyPr wrap="square" rtlCol="0">
            <a:spAutoFit/>
          </a:bodyPr>
          <a:lstStyle/>
          <a:p>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主催　大阪府　</a:t>
            </a:r>
            <a:endParaRPr kumimoji="1" lang="en-US" altLang="ja-JP" sz="1200" b="1"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rPr>
              <a:t>　　　</a:t>
            </a:r>
            <a:endParaRPr kumimoji="1" lang="en-US" altLang="ja-JP" sz="12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44" name="直角三角形 243">
            <a:extLst>
              <a:ext uri="{FF2B5EF4-FFF2-40B4-BE49-F238E27FC236}">
                <a16:creationId xmlns:a16="http://schemas.microsoft.com/office/drawing/2014/main" id="{5D80B77B-A6E0-46E2-895A-A19F3E9C3CEF}"/>
              </a:ext>
            </a:extLst>
          </p:cNvPr>
          <p:cNvSpPr/>
          <p:nvPr/>
        </p:nvSpPr>
        <p:spPr>
          <a:xfrm>
            <a:off x="163836" y="7143616"/>
            <a:ext cx="605790" cy="5943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直角三角形 244">
            <a:extLst>
              <a:ext uri="{FF2B5EF4-FFF2-40B4-BE49-F238E27FC236}">
                <a16:creationId xmlns:a16="http://schemas.microsoft.com/office/drawing/2014/main" id="{77304AFB-5398-41DF-A106-8F8E8F060354}"/>
              </a:ext>
            </a:extLst>
          </p:cNvPr>
          <p:cNvSpPr/>
          <p:nvPr/>
        </p:nvSpPr>
        <p:spPr>
          <a:xfrm rot="10800000">
            <a:off x="6412785" y="4329400"/>
            <a:ext cx="605790" cy="5943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直角三角形 245">
            <a:extLst>
              <a:ext uri="{FF2B5EF4-FFF2-40B4-BE49-F238E27FC236}">
                <a16:creationId xmlns:a16="http://schemas.microsoft.com/office/drawing/2014/main" id="{107EEA8C-13BF-4011-B403-2C8F9E74A41F}"/>
              </a:ext>
            </a:extLst>
          </p:cNvPr>
          <p:cNvSpPr/>
          <p:nvPr/>
        </p:nvSpPr>
        <p:spPr>
          <a:xfrm rot="5400000">
            <a:off x="154468" y="4335116"/>
            <a:ext cx="605790" cy="5943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直角三角形 246">
            <a:extLst>
              <a:ext uri="{FF2B5EF4-FFF2-40B4-BE49-F238E27FC236}">
                <a16:creationId xmlns:a16="http://schemas.microsoft.com/office/drawing/2014/main" id="{A6D53179-DAE0-402D-829D-088E5B550EA0}"/>
              </a:ext>
            </a:extLst>
          </p:cNvPr>
          <p:cNvSpPr/>
          <p:nvPr/>
        </p:nvSpPr>
        <p:spPr>
          <a:xfrm rot="16200000">
            <a:off x="6460605" y="7137901"/>
            <a:ext cx="605790" cy="5943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タイトル 1">
            <a:extLst>
              <a:ext uri="{FF2B5EF4-FFF2-40B4-BE49-F238E27FC236}">
                <a16:creationId xmlns:a16="http://schemas.microsoft.com/office/drawing/2014/main" id="{46404E69-CF2A-4041-8B83-8150FF09687D}"/>
              </a:ext>
            </a:extLst>
          </p:cNvPr>
          <p:cNvSpPr txBox="1">
            <a:spLocks/>
          </p:cNvSpPr>
          <p:nvPr/>
        </p:nvSpPr>
        <p:spPr>
          <a:xfrm>
            <a:off x="485159" y="4459672"/>
            <a:ext cx="1061298" cy="316220"/>
          </a:xfrm>
          <a:prstGeom prst="rect">
            <a:avLst/>
          </a:prstGeom>
          <a:solidFill>
            <a:srgbClr val="FF6600"/>
          </a:solidFill>
          <a:ln>
            <a:solidFill>
              <a:schemeClr val="bg1"/>
            </a:solidFill>
          </a:ln>
        </p:spPr>
        <p:style>
          <a:lnRef idx="0">
            <a:scrgbClr r="0" g="0" b="0"/>
          </a:lnRef>
          <a:fillRef idx="0">
            <a:scrgbClr r="0" g="0" b="0"/>
          </a:fillRef>
          <a:effectRef idx="0">
            <a:scrgbClr r="0" g="0" b="0"/>
          </a:effectRef>
          <a:fontRef idx="minor">
            <a:schemeClr val="lt1"/>
          </a:fontRef>
        </p:style>
        <p:txBody>
          <a:bodyPr lIns="144000" tIns="72000" rIns="144000" bIns="144000" spcCol="360000" anchor="ctr" anchorCtr="1">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algn="l">
              <a:lnSpc>
                <a:spcPct val="150000"/>
              </a:lnSpc>
            </a:pPr>
            <a:r>
              <a:rPr lang="ja-JP" altLang="en-US" sz="1200" b="1" kern="0" dirty="0">
                <a:solidFill>
                  <a:schemeClr val="tx1">
                    <a:lumMod val="65000"/>
                    <a:lumOff val="35000"/>
                  </a:schemeClr>
                </a:solidFill>
                <a:latin typeface="Arial" panose="020B0604020202020204" pitchFamily="34" charset="0"/>
                <a:ea typeface="BIZ UDPゴシック" panose="020B0400000000000000" pitchFamily="50" charset="-128"/>
                <a:cs typeface="Arial" panose="020B0604020202020204" pitchFamily="34" charset="0"/>
              </a:rPr>
              <a:t>プログラム</a:t>
            </a:r>
          </a:p>
        </p:txBody>
      </p:sp>
    </p:spTree>
    <p:extLst>
      <p:ext uri="{BB962C8B-B14F-4D97-AF65-F5344CB8AC3E}">
        <p14:creationId xmlns:p14="http://schemas.microsoft.com/office/powerpoint/2010/main" val="266431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テキスト ボックス 6">
            <a:extLst>
              <a:ext uri="{FF2B5EF4-FFF2-40B4-BE49-F238E27FC236}">
                <a16:creationId xmlns:a16="http://schemas.microsoft.com/office/drawing/2014/main" id="{5475EC9F-7A8F-4373-9F00-C088E9497521}"/>
              </a:ext>
            </a:extLst>
          </p:cNvPr>
          <p:cNvSpPr txBox="1">
            <a:spLocks noChangeArrowheads="1"/>
          </p:cNvSpPr>
          <p:nvPr/>
        </p:nvSpPr>
        <p:spPr bwMode="auto">
          <a:xfrm>
            <a:off x="227261" y="271592"/>
            <a:ext cx="6799120" cy="2173352"/>
          </a:xfrm>
          <a:prstGeom prst="rect">
            <a:avLst/>
          </a:prstGeom>
          <a:noFill/>
          <a:ln w="50800" cap="rnd" cmpd="sng">
            <a:solidFill>
              <a:srgbClr val="3399FF"/>
            </a:solidFill>
            <a:bevel/>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50000"/>
              </a:lnSpc>
              <a:spcBef>
                <a:spcPct val="0"/>
              </a:spcBef>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＜申込方法＞ 　</a:t>
            </a:r>
            <a:r>
              <a:rPr lang="ja-JP" altLang="en-US" sz="1619" b="1" u="sng" dirty="0">
                <a:solidFill>
                  <a:schemeClr val="tx1">
                    <a:lumMod val="65000"/>
                    <a:lumOff val="35000"/>
                  </a:schemeClr>
                </a:solidFill>
                <a:latin typeface="Meiryo UI" panose="020B0604030504040204" pitchFamily="50" charset="-128"/>
                <a:ea typeface="Meiryo UI" panose="020B0604030504040204" pitchFamily="50" charset="-128"/>
              </a:rPr>
              <a:t>下記グーグルフォームよりお申込みください。</a:t>
            </a:r>
            <a:endParaRPr lang="en-US" altLang="ja-JP" sz="1619" b="1" u="sng" dirty="0">
              <a:solidFill>
                <a:schemeClr val="tx1">
                  <a:lumMod val="65000"/>
                  <a:lumOff val="35000"/>
                </a:schemeClr>
              </a:solidFill>
              <a:latin typeface="Meiryo UI" panose="020B0604030504040204" pitchFamily="50" charset="-128"/>
              <a:ea typeface="Meiryo UI" panose="020B0604030504040204" pitchFamily="50" charset="-128"/>
            </a:endParaRPr>
          </a:p>
          <a:p>
            <a:pPr>
              <a:lnSpc>
                <a:spcPct val="150000"/>
              </a:lnSpc>
              <a:spcBef>
                <a:spcPct val="0"/>
              </a:spcBef>
              <a:buNone/>
            </a:pPr>
            <a:endParaRPr lang="en-US" altLang="ja-JP" sz="800" b="1" u="sng" dirty="0">
              <a:solidFill>
                <a:schemeClr val="tx1">
                  <a:lumMod val="65000"/>
                  <a:lumOff val="35000"/>
                </a:schemeClr>
              </a:solidFill>
              <a:latin typeface="Meiryo UI" panose="020B0604030504040204" pitchFamily="50" charset="-128"/>
              <a:ea typeface="Meiryo UI" panose="020B0604030504040204" pitchFamily="50" charset="-128"/>
            </a:endParaRPr>
          </a:p>
          <a:p>
            <a:pPr>
              <a:spcBef>
                <a:spcPct val="0"/>
              </a:spcBef>
              <a:buNone/>
            </a:pPr>
            <a:r>
              <a:rPr lang="ja-JP" altLang="en-US" sz="1259" dirty="0">
                <a:solidFill>
                  <a:schemeClr val="tx1">
                    <a:lumMod val="65000"/>
                    <a:lumOff val="35000"/>
                  </a:schemeClr>
                </a:solidFill>
                <a:latin typeface="Meiryo UI" panose="020B0604030504040204" pitchFamily="50" charset="-128"/>
                <a:ea typeface="Meiryo UI" panose="020B0604030504040204" pitchFamily="50" charset="-128"/>
              </a:rPr>
              <a:t>（</a:t>
            </a:r>
            <a:r>
              <a:rPr lang="en-US" altLang="ja-JP" sz="1259" dirty="0">
                <a:solidFill>
                  <a:schemeClr val="tx1">
                    <a:lumMod val="65000"/>
                    <a:lumOff val="35000"/>
                  </a:schemeClr>
                </a:solidFill>
                <a:latin typeface="Meiryo UI" panose="020B0604030504040204" pitchFamily="50" charset="-128"/>
                <a:ea typeface="Meiryo UI" panose="020B0604030504040204" pitchFamily="50" charset="-128"/>
              </a:rPr>
              <a:t>URL</a:t>
            </a:r>
            <a:r>
              <a:rPr lang="ja-JP" altLang="en-US" sz="1259" dirty="0">
                <a:solidFill>
                  <a:schemeClr val="tx1">
                    <a:lumMod val="65000"/>
                    <a:lumOff val="35000"/>
                  </a:schemeClr>
                </a:solidFill>
                <a:latin typeface="Meiryo UI" panose="020B0604030504040204" pitchFamily="50" charset="-128"/>
                <a:ea typeface="Meiryo UI" panose="020B0604030504040204" pitchFamily="50" charset="-128"/>
              </a:rPr>
              <a:t>）　</a:t>
            </a:r>
            <a:r>
              <a:rPr lang="en-US" altLang="ja-JP" sz="1200" dirty="0">
                <a:solidFill>
                  <a:schemeClr val="tx1">
                    <a:lumMod val="65000"/>
                    <a:lumOff val="35000"/>
                  </a:schemeClr>
                </a:solidFill>
                <a:latin typeface="Meiryo UI" panose="020B0604030504040204" pitchFamily="50" charset="-128"/>
                <a:ea typeface="Meiryo UI" panose="020B0604030504040204" pitchFamily="50" charset="-128"/>
                <a:hlinkClick r:id="rId2"/>
              </a:rPr>
              <a:t>https://forms.gle/cAFPRTPeZTPGENvV6</a:t>
            </a: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a:spcBef>
                <a:spcPct val="0"/>
              </a:spcBef>
              <a:buFontTx/>
              <a:buNone/>
            </a:pPr>
            <a:endParaRPr lang="en-US" altLang="ja-JP" sz="1080" dirty="0">
              <a:solidFill>
                <a:schemeClr val="tx1">
                  <a:lumMod val="65000"/>
                  <a:lumOff val="35000"/>
                </a:schemeClr>
              </a:solidFill>
              <a:latin typeface="Meiryo UI" panose="020B0604030504040204" pitchFamily="50" charset="-128"/>
              <a:ea typeface="Meiryo UI" panose="020B0604030504040204" pitchFamily="50" charset="-128"/>
            </a:endParaRPr>
          </a:p>
          <a:p>
            <a:pPr>
              <a:spcBef>
                <a:spcPct val="0"/>
              </a:spcBef>
              <a:buFontTx/>
              <a:buNone/>
            </a:pPr>
            <a:r>
              <a:rPr lang="ja-JP" altLang="en-US" sz="1259" dirty="0">
                <a:solidFill>
                  <a:schemeClr val="tx1">
                    <a:lumMod val="65000"/>
                    <a:lumOff val="35000"/>
                  </a:schemeClr>
                </a:solidFill>
                <a:latin typeface="Meiryo UI" panose="020B0604030504040204" pitchFamily="50" charset="-128"/>
                <a:ea typeface="Meiryo UI" panose="020B0604030504040204" pitchFamily="50" charset="-128"/>
              </a:rPr>
              <a:t>（二次元コード）</a:t>
            </a:r>
            <a:endParaRPr lang="en-US" altLang="ja-JP" sz="1259" dirty="0">
              <a:solidFill>
                <a:schemeClr val="tx1">
                  <a:lumMod val="65000"/>
                  <a:lumOff val="35000"/>
                </a:schemeClr>
              </a:solidFill>
              <a:latin typeface="Meiryo UI" panose="020B0604030504040204" pitchFamily="50" charset="-128"/>
              <a:ea typeface="Meiryo UI" panose="020B0604030504040204" pitchFamily="50" charset="-128"/>
            </a:endParaRPr>
          </a:p>
          <a:p>
            <a:pPr>
              <a:spcBef>
                <a:spcPct val="0"/>
              </a:spcBef>
              <a:buFontTx/>
              <a:buNone/>
            </a:pPr>
            <a:r>
              <a:rPr lang="ja-JP" altLang="en-US" sz="1259" dirty="0">
                <a:solidFill>
                  <a:schemeClr val="tx1">
                    <a:lumMod val="65000"/>
                    <a:lumOff val="35000"/>
                  </a:schemeClr>
                </a:solidFill>
                <a:latin typeface="Meiryo UI" panose="020B0604030504040204" pitchFamily="50" charset="-128"/>
                <a:ea typeface="Meiryo UI" panose="020B0604030504040204" pitchFamily="50" charset="-128"/>
              </a:rPr>
              <a:t>　　　　　　　</a:t>
            </a:r>
            <a:endParaRPr lang="en-US" altLang="ja-JP" sz="1259" dirty="0">
              <a:solidFill>
                <a:schemeClr val="tx1">
                  <a:lumMod val="65000"/>
                  <a:lumOff val="35000"/>
                </a:schemeClr>
              </a:solidFill>
              <a:latin typeface="Meiryo UI" panose="020B0604030504040204" pitchFamily="50" charset="-128"/>
              <a:ea typeface="Meiryo UI" panose="020B0604030504040204" pitchFamily="50" charset="-128"/>
            </a:endParaRPr>
          </a:p>
          <a:p>
            <a:pPr>
              <a:spcBef>
                <a:spcPct val="0"/>
              </a:spcBef>
              <a:buFontTx/>
              <a:buNone/>
            </a:pPr>
            <a:endParaRPr lang="en-US" altLang="ja-JP" sz="1259" dirty="0">
              <a:solidFill>
                <a:schemeClr val="tx1">
                  <a:lumMod val="65000"/>
                  <a:lumOff val="35000"/>
                </a:schemeClr>
              </a:solidFill>
              <a:latin typeface="Meiryo UI" panose="020B0604030504040204" pitchFamily="50" charset="-128"/>
              <a:ea typeface="Meiryo UI" panose="020B0604030504040204" pitchFamily="50" charset="-128"/>
            </a:endParaRPr>
          </a:p>
          <a:p>
            <a:pPr>
              <a:spcBef>
                <a:spcPct val="0"/>
              </a:spcBef>
              <a:buFontTx/>
              <a:buNone/>
            </a:pPr>
            <a:endParaRPr lang="en-US" altLang="ja-JP" sz="1259" dirty="0">
              <a:solidFill>
                <a:schemeClr val="tx1">
                  <a:lumMod val="65000"/>
                  <a:lumOff val="35000"/>
                </a:schemeClr>
              </a:solidFill>
              <a:latin typeface="Meiryo UI" panose="020B0604030504040204" pitchFamily="50" charset="-128"/>
              <a:ea typeface="Meiryo UI" panose="020B0604030504040204" pitchFamily="50" charset="-128"/>
            </a:endParaRPr>
          </a:p>
          <a:p>
            <a:pPr>
              <a:spcBef>
                <a:spcPct val="0"/>
              </a:spcBef>
              <a:buFontTx/>
              <a:buNone/>
            </a:pPr>
            <a:endParaRPr lang="en-US" altLang="ja-JP" sz="1259" dirty="0">
              <a:solidFill>
                <a:schemeClr val="tx1">
                  <a:lumMod val="65000"/>
                  <a:lumOff val="35000"/>
                </a:schemeClr>
              </a:solidFill>
              <a:latin typeface="Meiryo UI" panose="020B0604030504040204" pitchFamily="50" charset="-128"/>
              <a:ea typeface="Meiryo UI" panose="020B0604030504040204" pitchFamily="50" charset="-128"/>
            </a:endParaRPr>
          </a:p>
          <a:p>
            <a:pPr>
              <a:spcBef>
                <a:spcPct val="0"/>
              </a:spcBef>
              <a:buFontTx/>
              <a:buNone/>
            </a:pPr>
            <a:endParaRPr lang="en-US" altLang="ja-JP" sz="1259"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AF481817-E93C-48C9-9A0E-4678B73E66D7}"/>
              </a:ext>
            </a:extLst>
          </p:cNvPr>
          <p:cNvSpPr txBox="1"/>
          <p:nvPr/>
        </p:nvSpPr>
        <p:spPr>
          <a:xfrm>
            <a:off x="1628963" y="1276662"/>
            <a:ext cx="5099036" cy="993477"/>
          </a:xfrm>
          <a:prstGeom prst="rect">
            <a:avLst/>
          </a:prstGeom>
          <a:noFill/>
        </p:spPr>
        <p:txBody>
          <a:bodyPr wrap="square" rtlCol="0">
            <a:spAutoFit/>
          </a:bodyPr>
          <a:lstStyle/>
          <a:p>
            <a:r>
              <a:rPr lang="ja-JP" altLang="en-US" sz="1050" dirty="0">
                <a:solidFill>
                  <a:schemeClr val="tx1">
                    <a:lumMod val="65000"/>
                    <a:lumOff val="35000"/>
                  </a:schemeClr>
                </a:solidFill>
                <a:latin typeface="Meiryo UI" panose="020B0604030504040204" pitchFamily="50" charset="-128"/>
                <a:ea typeface="Meiryo UI" panose="020B0604030504040204" pitchFamily="50" charset="-128"/>
              </a:rPr>
              <a:t>■お申込みいただいた個人情報は、本セミナーの運営にのみ利用させていただきます。</a:t>
            </a:r>
            <a:endParaRPr lang="en-US" altLang="ja-JP" sz="105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050" dirty="0">
                <a:solidFill>
                  <a:schemeClr val="tx1">
                    <a:lumMod val="65000"/>
                    <a:lumOff val="35000"/>
                  </a:schemeClr>
                </a:solidFill>
                <a:latin typeface="Meiryo UI" panose="020B0604030504040204" pitchFamily="50" charset="-128"/>
                <a:ea typeface="Meiryo UI" panose="020B0604030504040204" pitchFamily="50" charset="-128"/>
              </a:rPr>
              <a:t>■手話通訳が必要な場合や車椅子でご参加される場合等は、事前にお申し出ください。</a:t>
            </a:r>
            <a:endParaRPr lang="en-US" altLang="ja-JP" sz="105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050" dirty="0">
                <a:solidFill>
                  <a:schemeClr val="tx1">
                    <a:lumMod val="65000"/>
                    <a:lumOff val="35000"/>
                  </a:schemeClr>
                </a:solidFill>
                <a:latin typeface="Meiryo UI" panose="020B0604030504040204" pitchFamily="50" charset="-128"/>
                <a:ea typeface="Meiryo UI" panose="020B0604030504040204" pitchFamily="50" charset="-128"/>
              </a:rPr>
              <a:t>■インターネットによる申込みが難しい場合は、下記「参加申込書」に記入のうえ、</a:t>
            </a:r>
            <a:endParaRPr lang="en-US" altLang="ja-JP" sz="1050" dirty="0">
              <a:solidFill>
                <a:schemeClr val="tx1">
                  <a:lumMod val="65000"/>
                  <a:lumOff val="35000"/>
                </a:schemeClr>
              </a:solidFill>
              <a:latin typeface="Meiryo UI" panose="020B0604030504040204" pitchFamily="50" charset="-128"/>
              <a:ea typeface="Meiryo UI" panose="020B0604030504040204" pitchFamily="50" charset="-128"/>
            </a:endParaRPr>
          </a:p>
          <a:p>
            <a:pPr>
              <a:defRPr/>
            </a:pPr>
            <a:r>
              <a:rPr lang="ja-JP" altLang="en-US" sz="1050" dirty="0">
                <a:solidFill>
                  <a:schemeClr val="tx1">
                    <a:lumMod val="65000"/>
                    <a:lumOff val="35000"/>
                  </a:schemeClr>
                </a:solidFill>
                <a:latin typeface="Meiryo UI" panose="020B0604030504040204" pitchFamily="50" charset="-128"/>
                <a:ea typeface="Meiryo UI" panose="020B0604030504040204" pitchFamily="50" charset="-128"/>
              </a:rPr>
              <a:t>　 お問合せ先（表面）あてに</a:t>
            </a:r>
            <a:r>
              <a:rPr lang="en-US" altLang="ja-JP" sz="1050" dirty="0">
                <a:solidFill>
                  <a:schemeClr val="tx1">
                    <a:lumMod val="65000"/>
                    <a:lumOff val="35000"/>
                  </a:schemeClr>
                </a:solidFill>
                <a:latin typeface="Meiryo UI" panose="020B0604030504040204" pitchFamily="50" charset="-128"/>
                <a:ea typeface="Meiryo UI" panose="020B0604030504040204" pitchFamily="50" charset="-128"/>
              </a:rPr>
              <a:t>FAX</a:t>
            </a:r>
            <a:r>
              <a:rPr lang="ja-JP" altLang="en-US" sz="1050" dirty="0">
                <a:solidFill>
                  <a:schemeClr val="tx1">
                    <a:lumMod val="65000"/>
                    <a:lumOff val="35000"/>
                  </a:schemeClr>
                </a:solidFill>
                <a:latin typeface="Meiryo UI" panose="020B0604030504040204" pitchFamily="50" charset="-128"/>
                <a:ea typeface="Meiryo UI" panose="020B0604030504040204" pitchFamily="50" charset="-128"/>
              </a:rPr>
              <a:t>または</a:t>
            </a:r>
            <a:r>
              <a:rPr lang="en-US" altLang="ja-JP" sz="1050" dirty="0">
                <a:solidFill>
                  <a:schemeClr val="tx1">
                    <a:lumMod val="65000"/>
                    <a:lumOff val="35000"/>
                  </a:schemeClr>
                </a:solidFill>
                <a:latin typeface="Meiryo UI" panose="020B0604030504040204" pitchFamily="50" charset="-128"/>
                <a:ea typeface="Meiryo UI" panose="020B0604030504040204" pitchFamily="50" charset="-128"/>
              </a:rPr>
              <a:t>E-mail</a:t>
            </a:r>
            <a:r>
              <a:rPr lang="ja-JP" altLang="en-US" sz="1050" dirty="0">
                <a:solidFill>
                  <a:schemeClr val="tx1">
                    <a:lumMod val="65000"/>
                    <a:lumOff val="35000"/>
                  </a:schemeClr>
                </a:solidFill>
                <a:latin typeface="Meiryo UI" panose="020B0604030504040204" pitchFamily="50" charset="-128"/>
                <a:ea typeface="Meiryo UI" panose="020B0604030504040204" pitchFamily="50" charset="-128"/>
              </a:rPr>
              <a:t>でお申込みください。</a:t>
            </a:r>
            <a:endParaRPr lang="en-US" altLang="ja-JP" sz="1050" dirty="0">
              <a:solidFill>
                <a:schemeClr val="tx1">
                  <a:lumMod val="65000"/>
                  <a:lumOff val="35000"/>
                </a:schemeClr>
              </a:solidFill>
              <a:latin typeface="Meiryo UI" panose="020B0604030504040204" pitchFamily="50" charset="-128"/>
              <a:ea typeface="Meiryo UI" panose="020B0604030504040204" pitchFamily="50" charset="-128"/>
            </a:endParaRPr>
          </a:p>
          <a:p>
            <a:endParaRPr lang="ja-JP" altLang="en-US" sz="1656" dirty="0">
              <a:solidFill>
                <a:schemeClr val="tx1">
                  <a:lumMod val="65000"/>
                  <a:lumOff val="35000"/>
                </a:schemeClr>
              </a:solidFill>
              <a:latin typeface="Meiryo UI" panose="020B0604030504040204" pitchFamily="50" charset="-128"/>
              <a:ea typeface="Meiryo UI" panose="020B0604030504040204" pitchFamily="50" charset="-128"/>
            </a:endParaRPr>
          </a:p>
        </p:txBody>
      </p:sp>
      <p:grpSp>
        <p:nvGrpSpPr>
          <p:cNvPr id="20" name="グループ化 20">
            <a:extLst>
              <a:ext uri="{FF2B5EF4-FFF2-40B4-BE49-F238E27FC236}">
                <a16:creationId xmlns:a16="http://schemas.microsoft.com/office/drawing/2014/main" id="{94665B27-D0D1-477A-B4C9-9706B343234B}"/>
              </a:ext>
            </a:extLst>
          </p:cNvPr>
          <p:cNvGrpSpPr>
            <a:grpSpLocks/>
          </p:cNvGrpSpPr>
          <p:nvPr/>
        </p:nvGrpSpPr>
        <p:grpSpPr bwMode="auto">
          <a:xfrm>
            <a:off x="4219324" y="2096953"/>
            <a:ext cx="2574687" cy="260670"/>
            <a:chOff x="1425921" y="7779450"/>
            <a:chExt cx="2673837" cy="216924"/>
          </a:xfrm>
        </p:grpSpPr>
        <p:sp>
          <p:nvSpPr>
            <p:cNvPr id="22" name="正方形/長方形 21">
              <a:extLst>
                <a:ext uri="{FF2B5EF4-FFF2-40B4-BE49-F238E27FC236}">
                  <a16:creationId xmlns:a16="http://schemas.microsoft.com/office/drawing/2014/main" id="{BC0FFD22-04C0-4C57-A945-95BFE24D198F}"/>
                </a:ext>
              </a:extLst>
            </p:cNvPr>
            <p:cNvSpPr/>
            <p:nvPr/>
          </p:nvSpPr>
          <p:spPr>
            <a:xfrm>
              <a:off x="1425921" y="7779450"/>
              <a:ext cx="2177597" cy="216924"/>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defTabSz="411287">
                <a:defRPr/>
              </a:pPr>
              <a:r>
                <a:rPr lang="ja-JP" altLang="en-US" sz="1080" kern="0" dirty="0">
                  <a:solidFill>
                    <a:schemeClr val="tx1">
                      <a:lumMod val="65000"/>
                      <a:lumOff val="35000"/>
                    </a:schemeClr>
                  </a:solidFill>
                  <a:latin typeface="Meiryo UI" panose="020B0604030504040204" pitchFamily="50" charset="-128"/>
                  <a:ea typeface="Meiryo UI" panose="020B0604030504040204" pitchFamily="50" charset="-128"/>
                </a:rPr>
                <a:t>大阪府　</a:t>
              </a:r>
              <a:r>
                <a:rPr lang="ja-JP" altLang="en-US" sz="1080" kern="0" dirty="0" err="1">
                  <a:solidFill>
                    <a:schemeClr val="tx1">
                      <a:lumMod val="65000"/>
                      <a:lumOff val="35000"/>
                    </a:schemeClr>
                  </a:solidFill>
                  <a:latin typeface="Meiryo UI" panose="020B0604030504040204" pitchFamily="50" charset="-128"/>
                  <a:ea typeface="Meiryo UI" panose="020B0604030504040204" pitchFamily="50" charset="-128"/>
                </a:rPr>
                <a:t>障がい</a:t>
              </a:r>
              <a:r>
                <a:rPr lang="ja-JP" altLang="en-US" sz="1080" kern="0" dirty="0">
                  <a:solidFill>
                    <a:schemeClr val="tx1">
                      <a:lumMod val="65000"/>
                      <a:lumOff val="35000"/>
                    </a:schemeClr>
                  </a:solidFill>
                  <a:latin typeface="Meiryo UI" panose="020B0604030504040204" pitchFamily="50" charset="-128"/>
                  <a:ea typeface="Meiryo UI" panose="020B0604030504040204" pitchFamily="50" charset="-128"/>
                </a:rPr>
                <a:t>者雇用セミナー</a:t>
              </a:r>
            </a:p>
          </p:txBody>
        </p:sp>
        <p:sp>
          <p:nvSpPr>
            <p:cNvPr id="23" name="正方形/長方形 22">
              <a:extLst>
                <a:ext uri="{FF2B5EF4-FFF2-40B4-BE49-F238E27FC236}">
                  <a16:creationId xmlns:a16="http://schemas.microsoft.com/office/drawing/2014/main" id="{3D752AA2-6B41-4D4C-B3D8-0277BA6B646C}"/>
                </a:ext>
              </a:extLst>
            </p:cNvPr>
            <p:cNvSpPr/>
            <p:nvPr/>
          </p:nvSpPr>
          <p:spPr>
            <a:xfrm>
              <a:off x="3597236" y="7779450"/>
              <a:ext cx="502522" cy="216924"/>
            </a:xfrm>
            <a:prstGeom prst="rect">
              <a:avLst/>
            </a:prstGeom>
            <a:solidFill>
              <a:srgbClr val="5B9BD5"/>
            </a:solidFill>
            <a:ln w="12700" cap="flat" cmpd="sng" algn="ctr">
              <a:solidFill>
                <a:sysClr val="windowText" lastClr="000000"/>
              </a:solidFill>
              <a:prstDash val="solid"/>
              <a:miter lim="800000"/>
            </a:ln>
            <a:effectLst/>
          </p:spPr>
          <p:txBody>
            <a:bodyPr anchor="ctr"/>
            <a:lstStyle/>
            <a:p>
              <a:pPr algn="ctr" defTabSz="411287">
                <a:defRPr/>
              </a:pPr>
              <a:r>
                <a:rPr lang="ja-JP" altLang="en-US" sz="1080" b="1" kern="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検索</a:t>
              </a:r>
            </a:p>
          </p:txBody>
        </p:sp>
      </p:grpSp>
      <p:graphicFrame>
        <p:nvGraphicFramePr>
          <p:cNvPr id="24" name="表 23">
            <a:extLst>
              <a:ext uri="{FF2B5EF4-FFF2-40B4-BE49-F238E27FC236}">
                <a16:creationId xmlns:a16="http://schemas.microsoft.com/office/drawing/2014/main" id="{5577E51C-0F85-4C29-8474-53C66FD738AA}"/>
              </a:ext>
            </a:extLst>
          </p:cNvPr>
          <p:cNvGraphicFramePr>
            <a:graphicFrameLocks noGrp="1"/>
          </p:cNvGraphicFramePr>
          <p:nvPr>
            <p:extLst>
              <p:ext uri="{D42A27DB-BD31-4B8C-83A1-F6EECF244321}">
                <p14:modId xmlns:p14="http://schemas.microsoft.com/office/powerpoint/2010/main" val="4107417629"/>
              </p:ext>
            </p:extLst>
          </p:nvPr>
        </p:nvGraphicFramePr>
        <p:xfrm>
          <a:off x="407983" y="7940384"/>
          <a:ext cx="6383348" cy="2119216"/>
        </p:xfrm>
        <a:graphic>
          <a:graphicData uri="http://schemas.openxmlformats.org/drawingml/2006/table">
            <a:tbl>
              <a:tblPr firstRow="1" bandRow="1"/>
              <a:tblGrid>
                <a:gridCol w="1285139">
                  <a:extLst>
                    <a:ext uri="{9D8B030D-6E8A-4147-A177-3AD203B41FA5}">
                      <a16:colId xmlns:a16="http://schemas.microsoft.com/office/drawing/2014/main" val="3116507931"/>
                    </a:ext>
                  </a:extLst>
                </a:gridCol>
                <a:gridCol w="2646870">
                  <a:extLst>
                    <a:ext uri="{9D8B030D-6E8A-4147-A177-3AD203B41FA5}">
                      <a16:colId xmlns:a16="http://schemas.microsoft.com/office/drawing/2014/main" val="3083657349"/>
                    </a:ext>
                  </a:extLst>
                </a:gridCol>
                <a:gridCol w="2451339">
                  <a:extLst>
                    <a:ext uri="{9D8B030D-6E8A-4147-A177-3AD203B41FA5}">
                      <a16:colId xmlns:a16="http://schemas.microsoft.com/office/drawing/2014/main" val="2337899485"/>
                    </a:ext>
                  </a:extLst>
                </a:gridCol>
              </a:tblGrid>
              <a:tr h="253150">
                <a:tc>
                  <a:txBody>
                    <a:bodyPr/>
                    <a:lstStyle/>
                    <a:p>
                      <a:pPr algn="ctr"/>
                      <a:r>
                        <a:rPr kumimoji="1" lang="ja-JP" altLang="en-US" sz="1100" dirty="0">
                          <a:latin typeface="Meiryo UI" panose="020B0604030504040204" pitchFamily="50" charset="-128"/>
                          <a:ea typeface="Meiryo UI" panose="020B0604030504040204" pitchFamily="50" charset="-128"/>
                        </a:rPr>
                        <a:t>企業名</a:t>
                      </a:r>
                    </a:p>
                  </a:txBody>
                  <a:tcPr marL="82257" marR="82257" marT="41128" marB="41128"/>
                </a:tc>
                <a:tc gridSpan="2">
                  <a:txBody>
                    <a:bodyPr/>
                    <a:lstStyle/>
                    <a:p>
                      <a:endParaRPr kumimoji="1" lang="ja-JP" altLang="en-US" sz="1100" dirty="0">
                        <a:latin typeface="Meiryo UI" panose="020B0604030504040204" pitchFamily="50" charset="-128"/>
                        <a:ea typeface="Meiryo UI" panose="020B0604030504040204" pitchFamily="50" charset="-128"/>
                      </a:endParaRPr>
                    </a:p>
                  </a:txBody>
                  <a:tcPr marL="82257" marR="82257" marT="41128" marB="41128"/>
                </a:tc>
                <a:tc hMerge="1">
                  <a:txBody>
                    <a:bodyPr/>
                    <a:lstStyle/>
                    <a:p>
                      <a:endParaRPr kumimoji="1" lang="ja-JP" altLang="en-US"/>
                    </a:p>
                  </a:txBody>
                  <a:tcPr/>
                </a:tc>
                <a:extLst>
                  <a:ext uri="{0D108BD9-81ED-4DB2-BD59-A6C34878D82A}">
                    <a16:rowId xmlns:a16="http://schemas.microsoft.com/office/drawing/2014/main" val="3928479114"/>
                  </a:ext>
                </a:extLst>
              </a:tr>
              <a:tr h="407851">
                <a:tc>
                  <a:txBody>
                    <a:bodyPr/>
                    <a:lstStyle/>
                    <a:p>
                      <a:pPr algn="ctr">
                        <a:lnSpc>
                          <a:spcPct val="150000"/>
                        </a:lnSpc>
                      </a:pPr>
                      <a:r>
                        <a:rPr kumimoji="1" lang="ja-JP" altLang="en-US" sz="1100" dirty="0">
                          <a:latin typeface="Meiryo UI" panose="020B0604030504040204" pitchFamily="50" charset="-128"/>
                          <a:ea typeface="Meiryo UI" panose="020B0604030504040204" pitchFamily="50" charset="-128"/>
                        </a:rPr>
                        <a:t>所在地</a:t>
                      </a:r>
                    </a:p>
                  </a:txBody>
                  <a:tcPr marL="82257" marR="82257" marT="41128" marB="41128" anchor="ctr"/>
                </a:tc>
                <a:tc gridSpan="2">
                  <a:txBody>
                    <a:bodyPr/>
                    <a:lstStyle/>
                    <a:p>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txBody>
                  <a:tcPr marL="82257" marR="82257" marT="41128" marB="41128"/>
                </a:tc>
                <a:tc hMerge="1">
                  <a:txBody>
                    <a:bodyPr/>
                    <a:lstStyle/>
                    <a:p>
                      <a:endParaRPr kumimoji="1" lang="ja-JP" altLang="en-US"/>
                    </a:p>
                  </a:txBody>
                  <a:tcPr/>
                </a:tc>
                <a:extLst>
                  <a:ext uri="{0D108BD9-81ED-4DB2-BD59-A6C34878D82A}">
                    <a16:rowId xmlns:a16="http://schemas.microsoft.com/office/drawing/2014/main" val="926892271"/>
                  </a:ext>
                </a:extLst>
              </a:tr>
              <a:tr h="286704">
                <a:tc rowSpan="2">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連絡先</a:t>
                      </a:r>
                    </a:p>
                  </a:txBody>
                  <a:tcPr marL="82257" marR="82257" marT="41128" marB="41128" anchor="ctr"/>
                </a:tc>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TEL</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2257" marR="82257" marT="41128" marB="41128"/>
                </a:tc>
                <a:tc>
                  <a:txBody>
                    <a:bodyPr/>
                    <a:lstStyle/>
                    <a:p>
                      <a:r>
                        <a:rPr kumimoji="1" lang="en-US" altLang="ja-JP" sz="1100" dirty="0">
                          <a:latin typeface="Meiryo UI" panose="020B0604030504040204" pitchFamily="50" charset="-128"/>
                          <a:ea typeface="Meiryo UI" panose="020B0604030504040204" pitchFamily="50" charset="-128"/>
                        </a:rPr>
                        <a:t>FAX</a:t>
                      </a:r>
                      <a:endParaRPr kumimoji="1" lang="ja-JP" altLang="en-US" sz="1100"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3022298478"/>
                  </a:ext>
                </a:extLst>
              </a:tr>
              <a:tr h="26439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2257" marR="82257" marT="41128" marB="41128"/>
                </a:tc>
                <a:tc gridSpan="2">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E-mail</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2257" marR="82257" marT="41128" marB="41128"/>
                </a:tc>
                <a:tc hMerge="1">
                  <a:txBody>
                    <a:bodyPr/>
                    <a:lstStyle/>
                    <a:p>
                      <a:endParaRPr kumimoji="1" lang="ja-JP" altLang="en-US"/>
                    </a:p>
                  </a:txBody>
                  <a:tcPr/>
                </a:tc>
                <a:extLst>
                  <a:ext uri="{0D108BD9-81ED-4DB2-BD59-A6C34878D82A}">
                    <a16:rowId xmlns:a16="http://schemas.microsoft.com/office/drawing/2014/main" val="4111575014"/>
                  </a:ext>
                </a:extLst>
              </a:tr>
              <a:tr h="253150">
                <a:tc>
                  <a:txBody>
                    <a:bodyPr/>
                    <a:lstStyle/>
                    <a:p>
                      <a:pPr marL="0" marR="0" lvl="0" indent="0" algn="ctr" defTabSz="71990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所属・役職</a:t>
                      </a:r>
                    </a:p>
                  </a:txBody>
                  <a:tcPr marL="82257" marR="82257" marT="41128" marB="41128"/>
                </a:tc>
                <a:tc gridSpan="2">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2257" marR="82257" marT="41128" marB="41128"/>
                </a:tc>
                <a:tc hMerge="1">
                  <a:txBody>
                    <a:bodyPr/>
                    <a:lstStyle/>
                    <a:p>
                      <a:endParaRPr kumimoji="1" lang="ja-JP" altLang="en-US"/>
                    </a:p>
                  </a:txBody>
                  <a:tcPr/>
                </a:tc>
                <a:extLst>
                  <a:ext uri="{0D108BD9-81ED-4DB2-BD59-A6C34878D82A}">
                    <a16:rowId xmlns:a16="http://schemas.microsoft.com/office/drawing/2014/main" val="960803219"/>
                  </a:ext>
                </a:extLst>
              </a:tr>
              <a:tr h="253150">
                <a:tc>
                  <a:txBody>
                    <a:bodyPr/>
                    <a:lstStyle/>
                    <a:p>
                      <a:pPr marL="0" marR="0" lvl="0" indent="0" algn="ctr" defTabSz="71990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参加者名</a:t>
                      </a:r>
                    </a:p>
                  </a:txBody>
                  <a:tcPr marL="82257" marR="82257" marT="41128" marB="41128"/>
                </a:tc>
                <a:tc gridSpan="2">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2257" marR="82257" marT="41128" marB="41128"/>
                </a:tc>
                <a:tc hMerge="1">
                  <a:txBody>
                    <a:bodyPr/>
                    <a:lstStyle/>
                    <a:p>
                      <a:endParaRPr kumimoji="1" lang="ja-JP" altLang="en-US"/>
                    </a:p>
                  </a:txBody>
                  <a:tcPr/>
                </a:tc>
                <a:extLst>
                  <a:ext uri="{0D108BD9-81ED-4DB2-BD59-A6C34878D82A}">
                    <a16:rowId xmlns:a16="http://schemas.microsoft.com/office/drawing/2014/main" val="745912118"/>
                  </a:ext>
                </a:extLst>
              </a:tr>
              <a:tr h="400820">
                <a:tc>
                  <a:txBody>
                    <a:bodyPr/>
                    <a:lstStyle/>
                    <a:p>
                      <a:pPr algn="ctr"/>
                      <a:r>
                        <a:rPr kumimoji="1" lang="ja-JP" altLang="en-US" sz="1100" dirty="0">
                          <a:latin typeface="Meiryo UI" panose="020B0604030504040204" pitchFamily="50" charset="-128"/>
                          <a:ea typeface="Meiryo UI" panose="020B0604030504040204" pitchFamily="50" charset="-128"/>
                        </a:rPr>
                        <a:t>配慮事項</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（手話通訳等）</a:t>
                      </a:r>
                    </a:p>
                  </a:txBody>
                  <a:tcPr marL="82257" marR="82257" marT="41128" marB="41128"/>
                </a:tc>
                <a:tc gridSpan="2">
                  <a:txBody>
                    <a:bodyPr/>
                    <a:lstStyle/>
                    <a:p>
                      <a:endParaRPr kumimoji="1" lang="ja-JP" altLang="en-US" sz="1100" dirty="0">
                        <a:latin typeface="Meiryo UI" panose="020B0604030504040204" pitchFamily="50" charset="-128"/>
                        <a:ea typeface="Meiryo UI" panose="020B0604030504040204" pitchFamily="50" charset="-128"/>
                      </a:endParaRPr>
                    </a:p>
                  </a:txBody>
                  <a:tcPr marL="82257" marR="82257" marT="41128" marB="41128"/>
                </a:tc>
                <a:tc hMerge="1">
                  <a:txBody>
                    <a:bodyPr/>
                    <a:lstStyle/>
                    <a:p>
                      <a:endParaRPr kumimoji="1" lang="ja-JP" altLang="en-US"/>
                    </a:p>
                  </a:txBody>
                  <a:tcPr/>
                </a:tc>
                <a:extLst>
                  <a:ext uri="{0D108BD9-81ED-4DB2-BD59-A6C34878D82A}">
                    <a16:rowId xmlns:a16="http://schemas.microsoft.com/office/drawing/2014/main" val="4097108458"/>
                  </a:ext>
                </a:extLst>
              </a:tr>
            </a:tbl>
          </a:graphicData>
        </a:graphic>
      </p:graphicFrame>
      <p:cxnSp>
        <p:nvCxnSpPr>
          <p:cNvPr id="25" name="直線コネクタ 24">
            <a:extLst>
              <a:ext uri="{FF2B5EF4-FFF2-40B4-BE49-F238E27FC236}">
                <a16:creationId xmlns:a16="http://schemas.microsoft.com/office/drawing/2014/main" id="{41A5B888-0512-44EC-A2CA-C0BEDF9A7FF4}"/>
              </a:ext>
            </a:extLst>
          </p:cNvPr>
          <p:cNvCxnSpPr>
            <a:cxnSpLocks/>
          </p:cNvCxnSpPr>
          <p:nvPr/>
        </p:nvCxnSpPr>
        <p:spPr>
          <a:xfrm flipV="1">
            <a:off x="-149588" y="7537098"/>
            <a:ext cx="7532722" cy="6186"/>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4932B81-720B-4A87-8494-9244CF5F9116}"/>
              </a:ext>
            </a:extLst>
          </p:cNvPr>
          <p:cNvSpPr txBox="1"/>
          <p:nvPr/>
        </p:nvSpPr>
        <p:spPr>
          <a:xfrm>
            <a:off x="989055" y="7623977"/>
            <a:ext cx="5305604" cy="307777"/>
          </a:xfrm>
          <a:prstGeom prst="rect">
            <a:avLst/>
          </a:prstGeom>
          <a:noFill/>
          <a:ln>
            <a:noFill/>
          </a:ln>
        </p:spPr>
        <p:txBody>
          <a:bodyPr wrap="square" rtlCol="0">
            <a:spAutoFit/>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「知的障がい者雇用セミナー（</a:t>
            </a: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rPr>
              <a:t>2025.11.13</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　参加申込書</a:t>
            </a:r>
          </a:p>
        </p:txBody>
      </p:sp>
      <p:sp>
        <p:nvSpPr>
          <p:cNvPr id="43" name="正方形/長方形 42">
            <a:extLst>
              <a:ext uri="{FF2B5EF4-FFF2-40B4-BE49-F238E27FC236}">
                <a16:creationId xmlns:a16="http://schemas.microsoft.com/office/drawing/2014/main" id="{4A83028E-1DDC-4521-B48F-F168199057A8}"/>
              </a:ext>
            </a:extLst>
          </p:cNvPr>
          <p:cNvSpPr/>
          <p:nvPr/>
        </p:nvSpPr>
        <p:spPr>
          <a:xfrm>
            <a:off x="3608567" y="2863044"/>
            <a:ext cx="3426545" cy="4489908"/>
          </a:xfrm>
          <a:prstGeom prst="rect">
            <a:avLst/>
          </a:prstGeom>
          <a:solidFill>
            <a:srgbClr val="FEF4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698">
              <a:solidFill>
                <a:srgbClr val="FFFFFF"/>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872C8658-EB37-4C18-AB60-BFBE35633D9D}"/>
              </a:ext>
            </a:extLst>
          </p:cNvPr>
          <p:cNvSpPr/>
          <p:nvPr/>
        </p:nvSpPr>
        <p:spPr>
          <a:xfrm>
            <a:off x="227261" y="2863044"/>
            <a:ext cx="3307757" cy="4489908"/>
          </a:xfrm>
          <a:prstGeom prst="rect">
            <a:avLst/>
          </a:prstGeom>
          <a:solidFill>
            <a:srgbClr val="FEF4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698">
              <a:solidFill>
                <a:srgbClr val="FFFFFF"/>
              </a:solidFill>
              <a:latin typeface="Meiryo UI" panose="020B0604030504040204" pitchFamily="50" charset="-128"/>
              <a:ea typeface="Meiryo UI" panose="020B0604030504040204" pitchFamily="50" charset="-128"/>
            </a:endParaRPr>
          </a:p>
        </p:txBody>
      </p:sp>
      <p:sp>
        <p:nvSpPr>
          <p:cNvPr id="33" name="テキスト ボックス 11">
            <a:extLst>
              <a:ext uri="{FF2B5EF4-FFF2-40B4-BE49-F238E27FC236}">
                <a16:creationId xmlns:a16="http://schemas.microsoft.com/office/drawing/2014/main" id="{5D2EB6AE-AD20-443D-8A27-0F24A6BE986B}"/>
              </a:ext>
            </a:extLst>
          </p:cNvPr>
          <p:cNvSpPr txBox="1"/>
          <p:nvPr/>
        </p:nvSpPr>
        <p:spPr>
          <a:xfrm>
            <a:off x="463219" y="3260619"/>
            <a:ext cx="2837648" cy="1645051"/>
          </a:xfrm>
          <a:prstGeom prst="roundRect">
            <a:avLst/>
          </a:prstGeom>
          <a:solidFill>
            <a:schemeClr val="bg2">
              <a:lumMod val="20000"/>
              <a:lumOff val="80000"/>
            </a:schemeClr>
          </a:solidFill>
          <a:ln w="12700">
            <a:solidFill>
              <a:srgbClr val="002060"/>
            </a:solidFill>
            <a:prstDash val="solid"/>
          </a:ln>
          <a:effectLst>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tIns="36000" bIns="36000">
            <a:spAutoFit/>
          </a:bodyP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nSpc>
                <a:spcPts val="1432"/>
              </a:lnSpc>
              <a:defRPr/>
            </a:pPr>
            <a:r>
              <a:rPr lang="ja-JP" altLang="en-US" sz="1074"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895" dirty="0">
                <a:solidFill>
                  <a:schemeClr val="tx1">
                    <a:lumMod val="65000"/>
                    <a:lumOff val="35000"/>
                  </a:schemeClr>
                </a:solidFill>
                <a:latin typeface="Meiryo UI" panose="020B0604030504040204" pitchFamily="50" charset="-128"/>
                <a:ea typeface="Meiryo UI" panose="020B0604030504040204" pitchFamily="50" charset="-128"/>
              </a:rPr>
              <a:t>大阪府では、知的障がい者、精神障がい者を非常勤職員として雇用し、その業務経験を活かして、企業等への就職につなげる「ハートフルオフィス推進事業」を実施しています。</a:t>
            </a:r>
          </a:p>
          <a:p>
            <a:pPr>
              <a:lnSpc>
                <a:spcPts val="1432"/>
              </a:lnSpc>
              <a:defRPr/>
            </a:pPr>
            <a:r>
              <a:rPr lang="ja-JP" altLang="en-US" sz="895" dirty="0">
                <a:solidFill>
                  <a:schemeClr val="tx1">
                    <a:lumMod val="65000"/>
                    <a:lumOff val="35000"/>
                  </a:schemeClr>
                </a:solidFill>
                <a:latin typeface="Meiryo UI" panose="020B0604030504040204" pitchFamily="50" charset="-128"/>
                <a:ea typeface="Meiryo UI" panose="020B0604030504040204" pitchFamily="50" charset="-128"/>
              </a:rPr>
              <a:t>　ハートフルオフィス推進事業では、知的</a:t>
            </a:r>
            <a:r>
              <a:rPr lang="ja-JP" altLang="en-US" sz="895" dirty="0" err="1">
                <a:solidFill>
                  <a:schemeClr val="tx1">
                    <a:lumMod val="65000"/>
                    <a:lumOff val="35000"/>
                  </a:schemeClr>
                </a:solidFill>
                <a:latin typeface="Meiryo UI" panose="020B0604030504040204" pitchFamily="50" charset="-128"/>
                <a:ea typeface="Meiryo UI" panose="020B0604030504040204" pitchFamily="50" charset="-128"/>
              </a:rPr>
              <a:t>障がい</a:t>
            </a:r>
            <a:r>
              <a:rPr lang="ja-JP" altLang="en-US" sz="895" dirty="0">
                <a:solidFill>
                  <a:schemeClr val="tx1">
                    <a:lumMod val="65000"/>
                    <a:lumOff val="35000"/>
                  </a:schemeClr>
                </a:solidFill>
                <a:latin typeface="Meiryo UI" panose="020B0604030504040204" pitchFamily="50" charset="-128"/>
                <a:ea typeface="Meiryo UI" panose="020B0604030504040204" pitchFamily="50" charset="-128"/>
              </a:rPr>
              <a:t>者と精神障がい者が必要なビジネスマナーや業務処理能力を身につけることにより、企業において戦力になれるように訓練を積み、就職をめざしています。</a:t>
            </a:r>
          </a:p>
        </p:txBody>
      </p:sp>
      <p:sp>
        <p:nvSpPr>
          <p:cNvPr id="34" name="Rectangle 20">
            <a:extLst>
              <a:ext uri="{FF2B5EF4-FFF2-40B4-BE49-F238E27FC236}">
                <a16:creationId xmlns:a16="http://schemas.microsoft.com/office/drawing/2014/main" id="{D1536C1C-65F0-4A0D-8BD5-589BB0663BC7}"/>
              </a:ext>
            </a:extLst>
          </p:cNvPr>
          <p:cNvSpPr>
            <a:spLocks noChangeArrowheads="1"/>
          </p:cNvSpPr>
          <p:nvPr/>
        </p:nvSpPr>
        <p:spPr bwMode="auto">
          <a:xfrm>
            <a:off x="856772" y="2933700"/>
            <a:ext cx="1852074" cy="262881"/>
          </a:xfrm>
          <a:prstGeom prst="roundRect">
            <a:avLst>
              <a:gd name="adj" fmla="val 35773"/>
            </a:avLst>
          </a:prstGeom>
          <a:solidFill>
            <a:srgbClr val="3399FF"/>
          </a:solidFill>
          <a:ln w="9525">
            <a:solidFill>
              <a:schemeClr val="tx1"/>
            </a:solidFill>
            <a:round/>
            <a:headEnd/>
            <a:tailEnd/>
          </a:ln>
        </p:spPr>
        <p:txBody>
          <a:bodyPr wrap="none" tIns="9666"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1432"/>
              </a:lnSpc>
              <a:spcBef>
                <a:spcPct val="0"/>
              </a:spcBef>
              <a:buNone/>
            </a:pPr>
            <a:r>
              <a:rPr lang="ja-JP" altLang="en-US" sz="1074" b="1" dirty="0">
                <a:solidFill>
                  <a:schemeClr val="bg1"/>
                </a:solidFill>
                <a:latin typeface="Meiryo UI" panose="020B0604030504040204" pitchFamily="50" charset="-128"/>
                <a:ea typeface="Meiryo UI" panose="020B0604030504040204" pitchFamily="50" charset="-128"/>
              </a:rPr>
              <a:t>　ハートフルオフィスの概要</a:t>
            </a:r>
          </a:p>
        </p:txBody>
      </p:sp>
      <p:sp>
        <p:nvSpPr>
          <p:cNvPr id="35" name="テキスト ボックス 11">
            <a:extLst>
              <a:ext uri="{FF2B5EF4-FFF2-40B4-BE49-F238E27FC236}">
                <a16:creationId xmlns:a16="http://schemas.microsoft.com/office/drawing/2014/main" id="{F5F7AFAB-2156-4F46-8ABA-8542F386A573}"/>
              </a:ext>
            </a:extLst>
          </p:cNvPr>
          <p:cNvSpPr txBox="1"/>
          <p:nvPr/>
        </p:nvSpPr>
        <p:spPr>
          <a:xfrm>
            <a:off x="3894270" y="3271478"/>
            <a:ext cx="2902205" cy="1645051"/>
          </a:xfrm>
          <a:prstGeom prst="roundRect">
            <a:avLst/>
          </a:prstGeom>
          <a:solidFill>
            <a:schemeClr val="bg1"/>
          </a:solidFill>
          <a:ln w="12700">
            <a:solidFill>
              <a:srgbClr val="002060"/>
            </a:solidFill>
            <a:prstDash val="solid"/>
          </a:ln>
          <a:effectLst>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tIns="36000" bIns="36000">
            <a:spAutoFit/>
          </a:bodyP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nSpc>
                <a:spcPts val="1432"/>
              </a:lnSpc>
              <a:defRPr/>
            </a:pPr>
            <a:r>
              <a:rPr lang="ja-JP" altLang="en-US" sz="895" dirty="0">
                <a:solidFill>
                  <a:schemeClr val="tx1">
                    <a:lumMod val="65000"/>
                    <a:lumOff val="35000"/>
                  </a:schemeClr>
                </a:solidFill>
                <a:latin typeface="Meiryo UI" panose="020B0604030504040204" pitchFamily="50" charset="-128"/>
                <a:ea typeface="Meiryo UI" panose="020B0604030504040204" pitchFamily="50" charset="-128"/>
              </a:rPr>
              <a:t>　総務部 庁舎室 庁舎管理課の守衛が実施している職場体験実習は、府内支援学校等に在籍する生徒を対象としています。生徒たちの職業観の拡大、就業意欲の促進、高揚を第一の目的として実施するのに加え、自らの人生を考えてもらう一つの契機になればと考えています。また、守衛業務、剪定作業等を通じて、彼らの持つ潜在能力が顕在化していく機会となり、就労に向けた準備段階の一助となるよう取り組んでいます。</a:t>
            </a:r>
          </a:p>
        </p:txBody>
      </p:sp>
      <p:sp>
        <p:nvSpPr>
          <p:cNvPr id="36" name="Rectangle 20">
            <a:extLst>
              <a:ext uri="{FF2B5EF4-FFF2-40B4-BE49-F238E27FC236}">
                <a16:creationId xmlns:a16="http://schemas.microsoft.com/office/drawing/2014/main" id="{69302DE9-3488-4CBB-8CD4-925F88CC763F}"/>
              </a:ext>
            </a:extLst>
          </p:cNvPr>
          <p:cNvSpPr>
            <a:spLocks noChangeArrowheads="1"/>
          </p:cNvSpPr>
          <p:nvPr/>
        </p:nvSpPr>
        <p:spPr bwMode="auto">
          <a:xfrm>
            <a:off x="4450544" y="2943906"/>
            <a:ext cx="1755956" cy="262880"/>
          </a:xfrm>
          <a:prstGeom prst="roundRect">
            <a:avLst>
              <a:gd name="adj" fmla="val 41463"/>
            </a:avLst>
          </a:prstGeom>
          <a:solidFill>
            <a:srgbClr val="3399FF"/>
          </a:solidFill>
          <a:ln w="9525">
            <a:solidFill>
              <a:srgbClr val="002060"/>
            </a:solidFill>
            <a:round/>
            <a:headEnd/>
            <a:tailEnd/>
          </a:ln>
        </p:spPr>
        <p:txBody>
          <a:bodyPr wrap="none" tIns="9666"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1432"/>
              </a:lnSpc>
              <a:spcBef>
                <a:spcPct val="0"/>
              </a:spcBef>
              <a:buNone/>
            </a:pPr>
            <a:r>
              <a:rPr lang="ja-JP" altLang="en-US" sz="1074" b="1" dirty="0">
                <a:solidFill>
                  <a:schemeClr val="bg1"/>
                </a:solidFill>
                <a:latin typeface="Meiryo UI" panose="020B0604030504040204" pitchFamily="50" charset="-128"/>
                <a:ea typeface="Meiryo UI" panose="020B0604030504040204" pitchFamily="50" charset="-128"/>
              </a:rPr>
              <a:t>守衛職場体験実習の概要</a:t>
            </a:r>
          </a:p>
        </p:txBody>
      </p:sp>
      <p:sp>
        <p:nvSpPr>
          <p:cNvPr id="37" name="テキスト ボックス 7">
            <a:extLst>
              <a:ext uri="{FF2B5EF4-FFF2-40B4-BE49-F238E27FC236}">
                <a16:creationId xmlns:a16="http://schemas.microsoft.com/office/drawing/2014/main" id="{7C65950E-8223-408F-88AD-19E12B5B541D}"/>
              </a:ext>
            </a:extLst>
          </p:cNvPr>
          <p:cNvSpPr txBox="1">
            <a:spLocks noChangeArrowheads="1"/>
          </p:cNvSpPr>
          <p:nvPr/>
        </p:nvSpPr>
        <p:spPr bwMode="auto">
          <a:xfrm>
            <a:off x="2956543" y="2748726"/>
            <a:ext cx="1262781" cy="285143"/>
          </a:xfrm>
          <a:prstGeom prst="rect">
            <a:avLst/>
          </a:prstGeom>
          <a:solidFill>
            <a:schemeClr val="bg1"/>
          </a:solidFill>
          <a:ln w="28575">
            <a:solidFill>
              <a:srgbClr val="3399FF"/>
            </a:solidFill>
          </a:ln>
        </p:spPr>
        <p:txBody>
          <a:bodyPr wrap="square" lIns="32221" rIns="32221">
            <a:spAutoFit/>
          </a:bodyPr>
          <a:lstStyle>
            <a:lvl1pPr eaLnBrk="0" hangingPunct="0">
              <a:defRPr kumimoji="1" sz="900">
                <a:solidFill>
                  <a:schemeClr val="tx1"/>
                </a:solidFill>
                <a:latin typeface="Arial" charset="0"/>
                <a:ea typeface="ＭＳ Ｐゴシック" pitchFamily="50" charset="-128"/>
              </a:defRPr>
            </a:lvl1pPr>
            <a:lvl2pPr marL="742950" indent="-285750" eaLnBrk="0" hangingPunct="0">
              <a:defRPr kumimoji="1" sz="900">
                <a:solidFill>
                  <a:schemeClr val="tx1"/>
                </a:solidFill>
                <a:latin typeface="Arial" charset="0"/>
                <a:ea typeface="ＭＳ Ｐゴシック" pitchFamily="50" charset="-128"/>
              </a:defRPr>
            </a:lvl2pPr>
            <a:lvl3pPr marL="1143000" indent="-228600" eaLnBrk="0" hangingPunct="0">
              <a:defRPr kumimoji="1" sz="900">
                <a:solidFill>
                  <a:schemeClr val="tx1"/>
                </a:solidFill>
                <a:latin typeface="Arial" charset="0"/>
                <a:ea typeface="ＭＳ Ｐゴシック" pitchFamily="50" charset="-128"/>
              </a:defRPr>
            </a:lvl3pPr>
            <a:lvl4pPr marL="1600200" indent="-228600" eaLnBrk="0" hangingPunct="0">
              <a:defRPr kumimoji="1" sz="900">
                <a:solidFill>
                  <a:schemeClr val="tx1"/>
                </a:solidFill>
                <a:latin typeface="Arial" charset="0"/>
                <a:ea typeface="ＭＳ Ｐゴシック" pitchFamily="50" charset="-128"/>
              </a:defRPr>
            </a:lvl4pPr>
            <a:lvl5pPr marL="2057400" indent="-228600" eaLnBrk="0" hangingPunct="0">
              <a:defRPr kumimoji="1" sz="9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9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9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9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900">
                <a:solidFill>
                  <a:schemeClr val="tx1"/>
                </a:solidFill>
                <a:latin typeface="Arial" charset="0"/>
                <a:ea typeface="ＭＳ Ｐゴシック" pitchFamily="50" charset="-128"/>
              </a:defRPr>
            </a:lvl9pPr>
          </a:lstStyle>
          <a:p>
            <a:pPr algn="ctr" eaLnBrk="1" hangingPunct="1">
              <a:defRPr/>
            </a:pPr>
            <a:r>
              <a:rPr lang="ja-JP" altLang="en-US" sz="1253" dirty="0">
                <a:solidFill>
                  <a:srgbClr val="000000"/>
                </a:solidFill>
                <a:latin typeface="Meiryo UI" panose="020B0604030504040204" pitchFamily="50" charset="-128"/>
                <a:ea typeface="Meiryo UI" panose="020B0604030504040204" pitchFamily="50" charset="-128"/>
              </a:rPr>
              <a:t>取組のご紹介</a:t>
            </a:r>
          </a:p>
        </p:txBody>
      </p:sp>
      <p:pic>
        <p:nvPicPr>
          <p:cNvPr id="40" name="Picture 3" descr="Z:\就労・IT支援グループ\　002_公務労働関係\ハートフルオフィス推進事業\01：運営全般\オフィス概要\写真\H28.10.17写真\IMG_1796A.jpg">
            <a:extLst>
              <a:ext uri="{FF2B5EF4-FFF2-40B4-BE49-F238E27FC236}">
                <a16:creationId xmlns:a16="http://schemas.microsoft.com/office/drawing/2014/main" id="{8528B422-F516-4F27-9C68-5D4129F2F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44" y="5257050"/>
            <a:ext cx="1810420" cy="148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 descr="Z:\就労・IT支援グループ\　002_公務労働関係\ハートフルオフィス推進事業\01：運営全般\オフィス概要\写真\IMG_1494.JPG">
            <a:extLst>
              <a:ext uri="{FF2B5EF4-FFF2-40B4-BE49-F238E27FC236}">
                <a16:creationId xmlns:a16="http://schemas.microsoft.com/office/drawing/2014/main" id="{425A742A-E253-44FD-B47A-568567068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0601" y="5703393"/>
            <a:ext cx="1039971" cy="117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7">
            <a:extLst>
              <a:ext uri="{FF2B5EF4-FFF2-40B4-BE49-F238E27FC236}">
                <a16:creationId xmlns:a16="http://schemas.microsoft.com/office/drawing/2014/main" id="{42DBFEA7-7285-4DAE-A070-71F05E148E08}"/>
              </a:ext>
            </a:extLst>
          </p:cNvPr>
          <p:cNvSpPr txBox="1">
            <a:spLocks noChangeArrowheads="1"/>
          </p:cNvSpPr>
          <p:nvPr/>
        </p:nvSpPr>
        <p:spPr bwMode="auto">
          <a:xfrm>
            <a:off x="2298113" y="5410238"/>
            <a:ext cx="1051546" cy="211716"/>
          </a:xfrm>
          <a:prstGeom prst="rect">
            <a:avLst/>
          </a:prstGeom>
          <a:solidFill>
            <a:schemeClr val="bg1"/>
          </a:solidFill>
          <a:ln>
            <a:solidFill>
              <a:srgbClr val="5669CA"/>
            </a:solidFill>
          </a:ln>
        </p:spPr>
        <p:txBody>
          <a:bodyPr wrap="square" lIns="32221" tIns="36000" rIns="32221" bIns="36000">
            <a:spAutoFit/>
          </a:bodyPr>
          <a:lstStyle>
            <a:lvl1pPr eaLnBrk="0" hangingPunct="0">
              <a:defRPr kumimoji="1" sz="900">
                <a:solidFill>
                  <a:schemeClr val="tx1"/>
                </a:solidFill>
                <a:latin typeface="Arial" charset="0"/>
                <a:ea typeface="ＭＳ Ｐゴシック" pitchFamily="50" charset="-128"/>
              </a:defRPr>
            </a:lvl1pPr>
            <a:lvl2pPr marL="742950" indent="-285750" eaLnBrk="0" hangingPunct="0">
              <a:defRPr kumimoji="1" sz="900">
                <a:solidFill>
                  <a:schemeClr val="tx1"/>
                </a:solidFill>
                <a:latin typeface="Arial" charset="0"/>
                <a:ea typeface="ＭＳ Ｐゴシック" pitchFamily="50" charset="-128"/>
              </a:defRPr>
            </a:lvl2pPr>
            <a:lvl3pPr marL="1143000" indent="-228600" eaLnBrk="0" hangingPunct="0">
              <a:defRPr kumimoji="1" sz="900">
                <a:solidFill>
                  <a:schemeClr val="tx1"/>
                </a:solidFill>
                <a:latin typeface="Arial" charset="0"/>
                <a:ea typeface="ＭＳ Ｐゴシック" pitchFamily="50" charset="-128"/>
              </a:defRPr>
            </a:lvl3pPr>
            <a:lvl4pPr marL="1600200" indent="-228600" eaLnBrk="0" hangingPunct="0">
              <a:defRPr kumimoji="1" sz="900">
                <a:solidFill>
                  <a:schemeClr val="tx1"/>
                </a:solidFill>
                <a:latin typeface="Arial" charset="0"/>
                <a:ea typeface="ＭＳ Ｐゴシック" pitchFamily="50" charset="-128"/>
              </a:defRPr>
            </a:lvl4pPr>
            <a:lvl5pPr marL="2057400" indent="-228600" eaLnBrk="0" hangingPunct="0">
              <a:defRPr kumimoji="1" sz="9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9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9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9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900">
                <a:solidFill>
                  <a:schemeClr val="tx1"/>
                </a:solidFill>
                <a:latin typeface="Arial" charset="0"/>
                <a:ea typeface="ＭＳ Ｐゴシック" pitchFamily="50" charset="-128"/>
              </a:defRPr>
            </a:lvl9pPr>
          </a:lstStyle>
          <a:p>
            <a:pPr algn="ctr" eaLnBrk="1" hangingPunct="1">
              <a:lnSpc>
                <a:spcPct val="150000"/>
              </a:lnSpc>
              <a:defRPr/>
            </a:pPr>
            <a:r>
              <a:rPr lang="ja-JP" altLang="en-US" sz="700" dirty="0">
                <a:solidFill>
                  <a:schemeClr val="tx1">
                    <a:lumMod val="65000"/>
                    <a:lumOff val="35000"/>
                  </a:schemeClr>
                </a:solidFill>
                <a:latin typeface="Meiryo UI" panose="020B0604030504040204" pitchFamily="50" charset="-128"/>
                <a:ea typeface="Meiryo UI" panose="020B0604030504040204" pitchFamily="50" charset="-128"/>
              </a:rPr>
              <a:t>咲洲文書集配室</a:t>
            </a:r>
          </a:p>
        </p:txBody>
      </p:sp>
      <p:sp>
        <p:nvSpPr>
          <p:cNvPr id="41" name="テキスト ボックス 7">
            <a:extLst>
              <a:ext uri="{FF2B5EF4-FFF2-40B4-BE49-F238E27FC236}">
                <a16:creationId xmlns:a16="http://schemas.microsoft.com/office/drawing/2014/main" id="{3E33D50F-BF00-4B7F-890D-64F38F969899}"/>
              </a:ext>
            </a:extLst>
          </p:cNvPr>
          <p:cNvSpPr txBox="1">
            <a:spLocks noChangeArrowheads="1"/>
          </p:cNvSpPr>
          <p:nvPr/>
        </p:nvSpPr>
        <p:spPr bwMode="auto">
          <a:xfrm>
            <a:off x="422818" y="6813631"/>
            <a:ext cx="1786704" cy="200055"/>
          </a:xfrm>
          <a:prstGeom prst="rect">
            <a:avLst/>
          </a:prstGeom>
          <a:solidFill>
            <a:schemeClr val="bg1"/>
          </a:solidFill>
          <a:ln>
            <a:solidFill>
              <a:srgbClr val="5669CA"/>
            </a:solidFill>
          </a:ln>
        </p:spPr>
        <p:txBody>
          <a:bodyPr wrap="square" lIns="32221" rIns="32221">
            <a:spAutoFit/>
          </a:bodyPr>
          <a:lstStyle>
            <a:lvl1pPr eaLnBrk="0" hangingPunct="0">
              <a:defRPr kumimoji="1" sz="900">
                <a:solidFill>
                  <a:schemeClr val="tx1"/>
                </a:solidFill>
                <a:latin typeface="Arial" charset="0"/>
                <a:ea typeface="ＭＳ Ｐゴシック" pitchFamily="50" charset="-128"/>
              </a:defRPr>
            </a:lvl1pPr>
            <a:lvl2pPr marL="742950" indent="-285750" eaLnBrk="0" hangingPunct="0">
              <a:defRPr kumimoji="1" sz="900">
                <a:solidFill>
                  <a:schemeClr val="tx1"/>
                </a:solidFill>
                <a:latin typeface="Arial" charset="0"/>
                <a:ea typeface="ＭＳ Ｐゴシック" pitchFamily="50" charset="-128"/>
              </a:defRPr>
            </a:lvl2pPr>
            <a:lvl3pPr marL="1143000" indent="-228600" eaLnBrk="0" hangingPunct="0">
              <a:defRPr kumimoji="1" sz="900">
                <a:solidFill>
                  <a:schemeClr val="tx1"/>
                </a:solidFill>
                <a:latin typeface="Arial" charset="0"/>
                <a:ea typeface="ＭＳ Ｐゴシック" pitchFamily="50" charset="-128"/>
              </a:defRPr>
            </a:lvl3pPr>
            <a:lvl4pPr marL="1600200" indent="-228600" eaLnBrk="0" hangingPunct="0">
              <a:defRPr kumimoji="1" sz="900">
                <a:solidFill>
                  <a:schemeClr val="tx1"/>
                </a:solidFill>
                <a:latin typeface="Arial" charset="0"/>
                <a:ea typeface="ＭＳ Ｐゴシック" pitchFamily="50" charset="-128"/>
              </a:defRPr>
            </a:lvl4pPr>
            <a:lvl5pPr marL="2057400" indent="-228600" eaLnBrk="0" hangingPunct="0">
              <a:defRPr kumimoji="1" sz="9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9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9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9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900">
                <a:solidFill>
                  <a:schemeClr val="tx1"/>
                </a:solidFill>
                <a:latin typeface="Arial" charset="0"/>
                <a:ea typeface="ＭＳ Ｐゴシック" pitchFamily="50" charset="-128"/>
              </a:defRPr>
            </a:lvl9pPr>
          </a:lstStyle>
          <a:p>
            <a:pPr algn="ctr" eaLnBrk="1" hangingPunct="1">
              <a:defRPr/>
            </a:pPr>
            <a:r>
              <a:rPr lang="ja-JP" altLang="en-US" sz="700" dirty="0">
                <a:solidFill>
                  <a:schemeClr val="tx1">
                    <a:lumMod val="65000"/>
                    <a:lumOff val="35000"/>
                  </a:schemeClr>
                </a:solidFill>
                <a:latin typeface="Meiryo UI" panose="020B0604030504040204" pitchFamily="50" charset="-128"/>
                <a:ea typeface="Meiryo UI" panose="020B0604030504040204" pitchFamily="50" charset="-128"/>
              </a:rPr>
              <a:t>ハートフルオフィス大手前の職場風景</a:t>
            </a:r>
          </a:p>
        </p:txBody>
      </p:sp>
      <p:pic>
        <p:nvPicPr>
          <p:cNvPr id="28" name="図 1">
            <a:extLst>
              <a:ext uri="{FF2B5EF4-FFF2-40B4-BE49-F238E27FC236}">
                <a16:creationId xmlns:a16="http://schemas.microsoft.com/office/drawing/2014/main" id="{3B012690-9142-45B9-8386-FAE3836AD0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8740"/>
          <a:stretch/>
        </p:blipFill>
        <p:spPr bwMode="auto">
          <a:xfrm rot="16200000">
            <a:off x="3677864" y="5611893"/>
            <a:ext cx="1742445" cy="134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2">
            <a:extLst>
              <a:ext uri="{FF2B5EF4-FFF2-40B4-BE49-F238E27FC236}">
                <a16:creationId xmlns:a16="http://schemas.microsoft.com/office/drawing/2014/main" id="{AC8D2557-8C14-4D4B-B443-6442B16C7F5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bwMode="auto">
          <a:xfrm>
            <a:off x="5332958" y="5032998"/>
            <a:ext cx="1445097" cy="101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図 3">
            <a:extLst>
              <a:ext uri="{FF2B5EF4-FFF2-40B4-BE49-F238E27FC236}">
                <a16:creationId xmlns:a16="http://schemas.microsoft.com/office/drawing/2014/main" id="{AF1DEB15-07B8-4636-915E-2AAB8441C0F1}"/>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4269" r="6271"/>
          <a:stretch>
            <a:fillRect/>
          </a:stretch>
        </p:blipFill>
        <p:spPr bwMode="auto">
          <a:xfrm>
            <a:off x="5327961" y="6130906"/>
            <a:ext cx="1450094" cy="109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テキスト ボックス 7">
            <a:extLst>
              <a:ext uri="{FF2B5EF4-FFF2-40B4-BE49-F238E27FC236}">
                <a16:creationId xmlns:a16="http://schemas.microsoft.com/office/drawing/2014/main" id="{3E33D50F-BF00-4B7F-890D-64F38F969899}"/>
              </a:ext>
            </a:extLst>
          </p:cNvPr>
          <p:cNvSpPr txBox="1">
            <a:spLocks noChangeArrowheads="1"/>
          </p:cNvSpPr>
          <p:nvPr/>
        </p:nvSpPr>
        <p:spPr bwMode="auto">
          <a:xfrm>
            <a:off x="3873063" y="5128811"/>
            <a:ext cx="1341201" cy="200055"/>
          </a:xfrm>
          <a:prstGeom prst="rect">
            <a:avLst/>
          </a:prstGeom>
          <a:solidFill>
            <a:schemeClr val="bg1"/>
          </a:solidFill>
          <a:ln>
            <a:solidFill>
              <a:srgbClr val="002060"/>
            </a:solidFill>
          </a:ln>
        </p:spPr>
        <p:txBody>
          <a:bodyPr wrap="square" lIns="32221" rIns="32221">
            <a:spAutoFit/>
          </a:bodyPr>
          <a:lstStyle>
            <a:lvl1pPr eaLnBrk="0" hangingPunct="0">
              <a:defRPr kumimoji="1" sz="900">
                <a:solidFill>
                  <a:schemeClr val="tx1"/>
                </a:solidFill>
                <a:latin typeface="Arial" charset="0"/>
                <a:ea typeface="ＭＳ Ｐゴシック" pitchFamily="50" charset="-128"/>
              </a:defRPr>
            </a:lvl1pPr>
            <a:lvl2pPr marL="742950" indent="-285750" eaLnBrk="0" hangingPunct="0">
              <a:defRPr kumimoji="1" sz="900">
                <a:solidFill>
                  <a:schemeClr val="tx1"/>
                </a:solidFill>
                <a:latin typeface="Arial" charset="0"/>
                <a:ea typeface="ＭＳ Ｐゴシック" pitchFamily="50" charset="-128"/>
              </a:defRPr>
            </a:lvl2pPr>
            <a:lvl3pPr marL="1143000" indent="-228600" eaLnBrk="0" hangingPunct="0">
              <a:defRPr kumimoji="1" sz="900">
                <a:solidFill>
                  <a:schemeClr val="tx1"/>
                </a:solidFill>
                <a:latin typeface="Arial" charset="0"/>
                <a:ea typeface="ＭＳ Ｐゴシック" pitchFamily="50" charset="-128"/>
              </a:defRPr>
            </a:lvl3pPr>
            <a:lvl4pPr marL="1600200" indent="-228600" eaLnBrk="0" hangingPunct="0">
              <a:defRPr kumimoji="1" sz="900">
                <a:solidFill>
                  <a:schemeClr val="tx1"/>
                </a:solidFill>
                <a:latin typeface="Arial" charset="0"/>
                <a:ea typeface="ＭＳ Ｐゴシック" pitchFamily="50" charset="-128"/>
              </a:defRPr>
            </a:lvl4pPr>
            <a:lvl5pPr marL="2057400" indent="-228600" eaLnBrk="0" hangingPunct="0">
              <a:defRPr kumimoji="1" sz="9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9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9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9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900">
                <a:solidFill>
                  <a:schemeClr val="tx1"/>
                </a:solidFill>
                <a:latin typeface="Arial" charset="0"/>
                <a:ea typeface="ＭＳ Ｐゴシック" pitchFamily="50" charset="-128"/>
              </a:defRPr>
            </a:lvl9pPr>
          </a:lstStyle>
          <a:p>
            <a:pPr algn="ctr" eaLnBrk="1" hangingPunct="1">
              <a:defRPr/>
            </a:pPr>
            <a:r>
              <a:rPr lang="ja-JP" altLang="en-US" sz="700" dirty="0">
                <a:solidFill>
                  <a:schemeClr val="tx1">
                    <a:lumMod val="65000"/>
                    <a:lumOff val="35000"/>
                  </a:schemeClr>
                </a:solidFill>
                <a:latin typeface="Meiryo UI" panose="020B0604030504040204" pitchFamily="50" charset="-128"/>
                <a:ea typeface="Meiryo UI" panose="020B0604030504040204" pitchFamily="50" charset="-128"/>
              </a:rPr>
              <a:t>守衛職場体験実習の風景</a:t>
            </a:r>
          </a:p>
        </p:txBody>
      </p:sp>
      <p:sp>
        <p:nvSpPr>
          <p:cNvPr id="29" name="矢印: 下 11">
            <a:extLst>
              <a:ext uri="{FF2B5EF4-FFF2-40B4-BE49-F238E27FC236}">
                <a16:creationId xmlns:a16="http://schemas.microsoft.com/office/drawing/2014/main" id="{7D14ED99-EDD9-40FB-937A-6A43EF661379}"/>
              </a:ext>
            </a:extLst>
          </p:cNvPr>
          <p:cNvSpPr/>
          <p:nvPr/>
        </p:nvSpPr>
        <p:spPr bwMode="auto">
          <a:xfrm rot="7991194" flipH="1">
            <a:off x="6697519" y="2227397"/>
            <a:ext cx="285033" cy="301787"/>
          </a:xfrm>
          <a:prstGeom prst="downArrow">
            <a:avLst>
              <a:gd name="adj1" fmla="val 50000"/>
              <a:gd name="adj2" fmla="val 42439"/>
            </a:avLst>
          </a:prstGeom>
          <a:solidFill>
            <a:srgbClr val="FF6600"/>
          </a:solidFill>
          <a:ln w="12700" cap="flat" cmpd="sng" algn="ctr">
            <a:solidFill>
              <a:schemeClr val="bg1"/>
            </a:solidFill>
            <a:prstDash val="solid"/>
            <a:miter lim="800000"/>
          </a:ln>
          <a:effectLst/>
        </p:spPr>
        <p:txBody>
          <a:bodyPr anchor="ctr"/>
          <a:lstStyle/>
          <a:p>
            <a:pPr algn="ctr" defTabSz="459503">
              <a:defRPr/>
            </a:pPr>
            <a:endParaRPr lang="ja-JP" altLang="en-US" sz="1100" kern="0">
              <a:solidFill>
                <a:prstClr val="white"/>
              </a:solidFill>
              <a:latin typeface="游ゴシック" panose="020B0400000000000000" pitchFamily="50" charset="-128"/>
              <a:ea typeface="游ゴシック" panose="020B0400000000000000" pitchFamily="50" charset="-128"/>
            </a:endParaRPr>
          </a:p>
        </p:txBody>
      </p:sp>
      <p:pic>
        <p:nvPicPr>
          <p:cNvPr id="27" name="図 26">
            <a:extLst>
              <a:ext uri="{FF2B5EF4-FFF2-40B4-BE49-F238E27FC236}">
                <a16:creationId xmlns:a16="http://schemas.microsoft.com/office/drawing/2014/main" id="{B01BFDAE-2E17-49F9-9FDE-45B27E61856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30581" y="1455885"/>
            <a:ext cx="900000" cy="900000"/>
          </a:xfrm>
          <a:prstGeom prst="rect">
            <a:avLst/>
          </a:prstGeom>
          <a:noFill/>
          <a:ln>
            <a:noFill/>
          </a:ln>
        </p:spPr>
      </p:pic>
    </p:spTree>
    <p:extLst>
      <p:ext uri="{BB962C8B-B14F-4D97-AF65-F5344CB8AC3E}">
        <p14:creationId xmlns:p14="http://schemas.microsoft.com/office/powerpoint/2010/main" val="4219599938"/>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レトロスペクト">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TM02892315[[fn=ウィスプ]]</Template>
  <TotalTime>696</TotalTime>
  <Words>923</Words>
  <Application>Microsoft Office PowerPoint</Application>
  <PresentationFormat>ユーザー設定</PresentationFormat>
  <Paragraphs>67</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vt:i4>
      </vt:variant>
    </vt:vector>
  </HeadingPairs>
  <TitlesOfParts>
    <vt:vector size="10" baseType="lpstr">
      <vt:lpstr>Meiryo UI</vt:lpstr>
      <vt:lpstr>游ゴシック</vt:lpstr>
      <vt:lpstr>Arial</vt:lpstr>
      <vt:lpstr>Calibri</vt:lpstr>
      <vt:lpstr>Calibri Light</vt:lpstr>
      <vt:lpstr>Wingdings 2</vt:lpstr>
      <vt:lpstr>HDOfficeLightV0</vt:lpstr>
      <vt:lpstr>レトロスペクト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坂下　幸子</dc:creator>
  <cp:lastModifiedBy>八幡　明日香</cp:lastModifiedBy>
  <cp:revision>108</cp:revision>
  <cp:lastPrinted>2025-07-07T03:06:21Z</cp:lastPrinted>
  <dcterms:created xsi:type="dcterms:W3CDTF">2021-10-19T07:53:43Z</dcterms:created>
  <dcterms:modified xsi:type="dcterms:W3CDTF">2025-07-15T07:57:58Z</dcterms:modified>
</cp:coreProperties>
</file>