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816" r:id="rId2"/>
  </p:sldMasterIdLst>
  <p:sldIdLst>
    <p:sldId id="261" r:id="rId3"/>
    <p:sldId id="263" r:id="rId4"/>
  </p:sldIdLst>
  <p:sldSz cx="7199313" cy="10260013"/>
  <p:notesSz cx="6807200" cy="9939338"/>
  <p:defaultTextStyle>
    <a:defPPr>
      <a:defRPr lang="en-US"/>
    </a:defPPr>
    <a:lvl1pPr marL="0" algn="l" defTabSz="925561" rtl="0" eaLnBrk="1" latinLnBrk="0" hangingPunct="1">
      <a:defRPr sz="1822" kern="1200">
        <a:solidFill>
          <a:schemeClr val="tx1"/>
        </a:solidFill>
        <a:latin typeface="+mn-lt"/>
        <a:ea typeface="+mn-ea"/>
        <a:cs typeface="+mn-cs"/>
      </a:defRPr>
    </a:lvl1pPr>
    <a:lvl2pPr marL="462780" algn="l" defTabSz="925561" rtl="0" eaLnBrk="1" latinLnBrk="0" hangingPunct="1">
      <a:defRPr sz="1822" kern="1200">
        <a:solidFill>
          <a:schemeClr val="tx1"/>
        </a:solidFill>
        <a:latin typeface="+mn-lt"/>
        <a:ea typeface="+mn-ea"/>
        <a:cs typeface="+mn-cs"/>
      </a:defRPr>
    </a:lvl2pPr>
    <a:lvl3pPr marL="925561" algn="l" defTabSz="925561" rtl="0" eaLnBrk="1" latinLnBrk="0" hangingPunct="1">
      <a:defRPr sz="1822" kern="1200">
        <a:solidFill>
          <a:schemeClr val="tx1"/>
        </a:solidFill>
        <a:latin typeface="+mn-lt"/>
        <a:ea typeface="+mn-ea"/>
        <a:cs typeface="+mn-cs"/>
      </a:defRPr>
    </a:lvl3pPr>
    <a:lvl4pPr marL="1388340" algn="l" defTabSz="925561" rtl="0" eaLnBrk="1" latinLnBrk="0" hangingPunct="1">
      <a:defRPr sz="1822" kern="1200">
        <a:solidFill>
          <a:schemeClr val="tx1"/>
        </a:solidFill>
        <a:latin typeface="+mn-lt"/>
        <a:ea typeface="+mn-ea"/>
        <a:cs typeface="+mn-cs"/>
      </a:defRPr>
    </a:lvl4pPr>
    <a:lvl5pPr marL="1851120" algn="l" defTabSz="925561" rtl="0" eaLnBrk="1" latinLnBrk="0" hangingPunct="1">
      <a:defRPr sz="1822" kern="1200">
        <a:solidFill>
          <a:schemeClr val="tx1"/>
        </a:solidFill>
        <a:latin typeface="+mn-lt"/>
        <a:ea typeface="+mn-ea"/>
        <a:cs typeface="+mn-cs"/>
      </a:defRPr>
    </a:lvl5pPr>
    <a:lvl6pPr marL="2313901" algn="l" defTabSz="925561" rtl="0" eaLnBrk="1" latinLnBrk="0" hangingPunct="1">
      <a:defRPr sz="1822" kern="1200">
        <a:solidFill>
          <a:schemeClr val="tx1"/>
        </a:solidFill>
        <a:latin typeface="+mn-lt"/>
        <a:ea typeface="+mn-ea"/>
        <a:cs typeface="+mn-cs"/>
      </a:defRPr>
    </a:lvl6pPr>
    <a:lvl7pPr marL="2776682" algn="l" defTabSz="925561" rtl="0" eaLnBrk="1" latinLnBrk="0" hangingPunct="1">
      <a:defRPr sz="1822" kern="1200">
        <a:solidFill>
          <a:schemeClr val="tx1"/>
        </a:solidFill>
        <a:latin typeface="+mn-lt"/>
        <a:ea typeface="+mn-ea"/>
        <a:cs typeface="+mn-cs"/>
      </a:defRPr>
    </a:lvl7pPr>
    <a:lvl8pPr marL="3239461" algn="l" defTabSz="925561" rtl="0" eaLnBrk="1" latinLnBrk="0" hangingPunct="1">
      <a:defRPr sz="1822" kern="1200">
        <a:solidFill>
          <a:schemeClr val="tx1"/>
        </a:solidFill>
        <a:latin typeface="+mn-lt"/>
        <a:ea typeface="+mn-ea"/>
        <a:cs typeface="+mn-cs"/>
      </a:defRPr>
    </a:lvl8pPr>
    <a:lvl9pPr marL="3702241" algn="l" defTabSz="925561" rtl="0" eaLnBrk="1" latinLnBrk="0" hangingPunct="1">
      <a:defRPr sz="182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川上　瑠莉" initials="川上　瑠莉" lastIdx="2" clrIdx="0">
    <p:extLst>
      <p:ext uri="{19B8F6BF-5375-455C-9EA6-DF929625EA0E}">
        <p15:presenceInfo xmlns:p15="http://schemas.microsoft.com/office/powerpoint/2012/main" userId="S-1-5-21-161959346-1900351369-444732941-166696" providerId="AD"/>
      </p:ext>
    </p:extLst>
  </p:cmAuthor>
  <p:cmAuthor id="2" name="川田　桃子" initials="川田　桃子" lastIdx="1" clrIdx="1">
    <p:extLst>
      <p:ext uri="{19B8F6BF-5375-455C-9EA6-DF929625EA0E}">
        <p15:presenceInfo xmlns:p15="http://schemas.microsoft.com/office/powerpoint/2012/main" userId="S-1-5-21-161959346-1900351369-444732941-2143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7"/>
    <a:srgbClr val="FFFFCC"/>
    <a:srgbClr val="FFFFD9"/>
    <a:srgbClr val="FF9999"/>
    <a:srgbClr val="7CCA8F"/>
    <a:srgbClr val="9AD6A9"/>
    <a:srgbClr val="BEE4C7"/>
    <a:srgbClr val="FFCCCC"/>
    <a:srgbClr val="0E58C4"/>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65" d="100"/>
          <a:sy n="65" d="100"/>
        </p:scale>
        <p:origin x="21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99916" y="1682372"/>
            <a:ext cx="5399485" cy="3572005"/>
          </a:xfrm>
        </p:spPr>
        <p:txBody>
          <a:bodyPr anchor="b">
            <a:normAutofit/>
          </a:bodyPr>
          <a:lstStyle>
            <a:lvl1pPr algn="ctr">
              <a:defRPr sz="3160"/>
            </a:lvl1pPr>
          </a:lstStyle>
          <a:p>
            <a:r>
              <a:rPr lang="ja-JP" altLang="en-US"/>
              <a:t>マスター タイトルの書式設定</a:t>
            </a:r>
            <a:endParaRPr lang="en-US" dirty="0"/>
          </a:p>
        </p:txBody>
      </p:sp>
      <p:sp>
        <p:nvSpPr>
          <p:cNvPr id="3" name="Subtitle 2"/>
          <p:cNvSpPr>
            <a:spLocks noGrp="1"/>
          </p:cNvSpPr>
          <p:nvPr>
            <p:ph type="subTitle" idx="1"/>
          </p:nvPr>
        </p:nvSpPr>
        <p:spPr>
          <a:xfrm>
            <a:off x="899916" y="5388885"/>
            <a:ext cx="5399485" cy="2477127"/>
          </a:xfrm>
        </p:spPr>
        <p:txBody>
          <a:bodyPr>
            <a:normAutofit/>
          </a:bodyPr>
          <a:lstStyle>
            <a:lvl1pPr marL="0" indent="0" algn="ctr">
              <a:buNone/>
              <a:defRPr sz="1264">
                <a:solidFill>
                  <a:schemeClr val="tx1">
                    <a:lumMod val="75000"/>
                    <a:lumOff val="25000"/>
                  </a:schemeClr>
                </a:solidFill>
              </a:defRPr>
            </a:lvl1pPr>
            <a:lvl2pPr marL="240815" indent="0" algn="ctr">
              <a:buNone/>
              <a:defRPr sz="1474"/>
            </a:lvl2pPr>
            <a:lvl3pPr marL="481628" indent="0" algn="ctr">
              <a:buNone/>
              <a:defRPr sz="1264"/>
            </a:lvl3pPr>
            <a:lvl4pPr marL="722442" indent="0" algn="ctr">
              <a:buNone/>
              <a:defRPr sz="1054"/>
            </a:lvl4pPr>
            <a:lvl5pPr marL="963255" indent="0" algn="ctr">
              <a:buNone/>
              <a:defRPr sz="1054"/>
            </a:lvl5pPr>
            <a:lvl6pPr marL="1204071" indent="0" algn="ctr">
              <a:buNone/>
              <a:defRPr sz="1054"/>
            </a:lvl6pPr>
            <a:lvl7pPr marL="1444885" indent="0" algn="ctr">
              <a:buNone/>
              <a:defRPr sz="1054"/>
            </a:lvl7pPr>
            <a:lvl8pPr marL="1685698" indent="0" algn="ctr">
              <a:buNone/>
              <a:defRPr sz="1054"/>
            </a:lvl8pPr>
            <a:lvl9pPr marL="1926513" indent="0" algn="ctr">
              <a:buNone/>
              <a:defRPr sz="105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05654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422611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8" y="539125"/>
            <a:ext cx="1552352" cy="869488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94953" y="539126"/>
            <a:ext cx="4567064" cy="86948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626367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47938" y="1135441"/>
            <a:ext cx="5939433" cy="5335207"/>
          </a:xfrm>
        </p:spPr>
        <p:txBody>
          <a:bodyPr anchor="b">
            <a:normAutofit/>
          </a:bodyPr>
          <a:lstStyle>
            <a:lvl1pPr algn="l">
              <a:lnSpc>
                <a:spcPct val="85000"/>
              </a:lnSpc>
              <a:defRPr sz="6298" spc="-39"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649574" y="6665898"/>
            <a:ext cx="5939433" cy="1710002"/>
          </a:xfrm>
        </p:spPr>
        <p:txBody>
          <a:bodyPr lIns="91440" rIns="91440">
            <a:normAutofit/>
          </a:bodyPr>
          <a:lstStyle>
            <a:lvl1pPr marL="0" indent="0" algn="l">
              <a:buNone/>
              <a:defRPr sz="1890" cap="all" spc="157" baseline="0">
                <a:solidFill>
                  <a:schemeClr val="tx2"/>
                </a:solidFill>
                <a:latin typeface="+mj-lt"/>
              </a:defRPr>
            </a:lvl1pPr>
            <a:lvl2pPr marL="359954" indent="0" algn="ctr">
              <a:buNone/>
              <a:defRPr sz="1890"/>
            </a:lvl2pPr>
            <a:lvl3pPr marL="719907" indent="0" algn="ctr">
              <a:buNone/>
              <a:defRPr sz="1890"/>
            </a:lvl3pPr>
            <a:lvl4pPr marL="1079861" indent="0" algn="ctr">
              <a:buNone/>
              <a:defRPr sz="1575"/>
            </a:lvl4pPr>
            <a:lvl5pPr marL="1439814" indent="0" algn="ctr">
              <a:buNone/>
              <a:defRPr sz="1575"/>
            </a:lvl5pPr>
            <a:lvl6pPr marL="1799768" indent="0" algn="ctr">
              <a:buNone/>
              <a:defRPr sz="1575"/>
            </a:lvl6pPr>
            <a:lvl7pPr marL="2159721" indent="0" algn="ctr">
              <a:buNone/>
              <a:defRPr sz="1575"/>
            </a:lvl7pPr>
            <a:lvl8pPr marL="2519675" indent="0" algn="ctr">
              <a:buNone/>
              <a:defRPr sz="1575"/>
            </a:lvl8pPr>
            <a:lvl9pPr marL="2879628" indent="0" algn="ctr">
              <a:buNone/>
              <a:defRPr sz="157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cxnSp>
        <p:nvCxnSpPr>
          <p:cNvPr id="9" name="Straight Connector 8"/>
          <p:cNvCxnSpPr/>
          <p:nvPr/>
        </p:nvCxnSpPr>
        <p:spPr>
          <a:xfrm>
            <a:off x="713116" y="6498008"/>
            <a:ext cx="583144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8106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976808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7938" y="1135441"/>
            <a:ext cx="5939433" cy="5335207"/>
          </a:xfrm>
        </p:spPr>
        <p:txBody>
          <a:bodyPr anchor="b" anchorCtr="0">
            <a:normAutofit/>
          </a:bodyPr>
          <a:lstStyle>
            <a:lvl1pPr>
              <a:lnSpc>
                <a:spcPct val="85000"/>
              </a:lnSpc>
              <a:defRPr sz="6298"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6662169"/>
            <a:ext cx="5939433" cy="1710002"/>
          </a:xfrm>
        </p:spPr>
        <p:txBody>
          <a:bodyPr lIns="91440" rIns="91440" anchor="t" anchorCtr="0">
            <a:normAutofit/>
          </a:bodyPr>
          <a:lstStyle>
            <a:lvl1pPr marL="0" indent="0">
              <a:buNone/>
              <a:defRPr sz="1890" cap="all" spc="157" baseline="0">
                <a:solidFill>
                  <a:schemeClr val="tx2"/>
                </a:solidFill>
                <a:latin typeface="+mj-lt"/>
              </a:defRPr>
            </a:lvl1pPr>
            <a:lvl2pPr marL="359954" indent="0">
              <a:buNone/>
              <a:defRPr sz="1417">
                <a:solidFill>
                  <a:schemeClr val="tx1">
                    <a:tint val="75000"/>
                  </a:schemeClr>
                </a:solidFill>
              </a:defRPr>
            </a:lvl2pPr>
            <a:lvl3pPr marL="719907" indent="0">
              <a:buNone/>
              <a:defRPr sz="1260">
                <a:solidFill>
                  <a:schemeClr val="tx1">
                    <a:tint val="75000"/>
                  </a:schemeClr>
                </a:solidFill>
              </a:defRPr>
            </a:lvl3pPr>
            <a:lvl4pPr marL="1079861" indent="0">
              <a:buNone/>
              <a:defRPr sz="1102">
                <a:solidFill>
                  <a:schemeClr val="tx1">
                    <a:tint val="75000"/>
                  </a:schemeClr>
                </a:solidFill>
              </a:defRPr>
            </a:lvl4pPr>
            <a:lvl5pPr marL="1439814" indent="0">
              <a:buNone/>
              <a:defRPr sz="1102">
                <a:solidFill>
                  <a:schemeClr val="tx1">
                    <a:tint val="75000"/>
                  </a:schemeClr>
                </a:solidFill>
              </a:defRPr>
            </a:lvl5pPr>
            <a:lvl6pPr marL="1799768" indent="0">
              <a:buNone/>
              <a:defRPr sz="1102">
                <a:solidFill>
                  <a:schemeClr val="tx1">
                    <a:tint val="75000"/>
                  </a:schemeClr>
                </a:solidFill>
              </a:defRPr>
            </a:lvl6pPr>
            <a:lvl7pPr marL="2159721" indent="0">
              <a:buNone/>
              <a:defRPr sz="1102">
                <a:solidFill>
                  <a:schemeClr val="tx1">
                    <a:tint val="75000"/>
                  </a:schemeClr>
                </a:solidFill>
              </a:defRPr>
            </a:lvl7pPr>
            <a:lvl8pPr marL="2519675" indent="0">
              <a:buNone/>
              <a:defRPr sz="1102">
                <a:solidFill>
                  <a:schemeClr val="tx1">
                    <a:tint val="75000"/>
                  </a:schemeClr>
                </a:solidFill>
              </a:defRPr>
            </a:lvl8pPr>
            <a:lvl9pPr marL="2879628" indent="0">
              <a:buNone/>
              <a:defRPr sz="110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cxnSp>
        <p:nvCxnSpPr>
          <p:cNvPr id="9" name="Straight Connector 8"/>
          <p:cNvCxnSpPr/>
          <p:nvPr/>
        </p:nvCxnSpPr>
        <p:spPr>
          <a:xfrm>
            <a:off x="713116" y="6498008"/>
            <a:ext cx="583144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0833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647938" y="428779"/>
            <a:ext cx="5939433" cy="217042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47938" y="2761338"/>
            <a:ext cx="2915722" cy="601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71650" y="2761339"/>
            <a:ext cx="2915722" cy="601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08545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647938" y="428779"/>
            <a:ext cx="5939433" cy="217042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2761813"/>
            <a:ext cx="2915722" cy="1101526"/>
          </a:xfrm>
        </p:spPr>
        <p:txBody>
          <a:bodyPr lIns="91440" rIns="91440" anchor="ctr">
            <a:normAutofit/>
          </a:bodyPr>
          <a:lstStyle>
            <a:lvl1pPr marL="0" indent="0">
              <a:buNone/>
              <a:defRPr sz="1575" b="0" cap="all" baseline="0">
                <a:solidFill>
                  <a:schemeClr val="tx2"/>
                </a:solidFill>
              </a:defRPr>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4" name="Content Placeholder 3"/>
          <p:cNvSpPr>
            <a:spLocks noGrp="1"/>
          </p:cNvSpPr>
          <p:nvPr>
            <p:ph sz="half" idx="2"/>
          </p:nvPr>
        </p:nvSpPr>
        <p:spPr>
          <a:xfrm>
            <a:off x="647938" y="3863339"/>
            <a:ext cx="2915722" cy="50540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71650" y="2761813"/>
            <a:ext cx="2915722" cy="1101526"/>
          </a:xfrm>
        </p:spPr>
        <p:txBody>
          <a:bodyPr lIns="91440" rIns="91440" anchor="ctr">
            <a:normAutofit/>
          </a:bodyPr>
          <a:lstStyle>
            <a:lvl1pPr marL="0" indent="0">
              <a:buNone/>
              <a:defRPr sz="1575" b="0" cap="all" baseline="0">
                <a:solidFill>
                  <a:schemeClr val="tx2"/>
                </a:solidFill>
              </a:defRPr>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6" name="Content Placeholder 5"/>
          <p:cNvSpPr>
            <a:spLocks noGrp="1"/>
          </p:cNvSpPr>
          <p:nvPr>
            <p:ph sz="quarter" idx="4"/>
          </p:nvPr>
        </p:nvSpPr>
        <p:spPr>
          <a:xfrm>
            <a:off x="3671650" y="3863339"/>
            <a:ext cx="2915722" cy="50540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797352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9253770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529406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1" y="0"/>
            <a:ext cx="2391971" cy="102600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385641" y="0"/>
            <a:ext cx="37796" cy="10260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9974" y="889200"/>
            <a:ext cx="1889820" cy="3420004"/>
          </a:xfrm>
        </p:spPr>
        <p:txBody>
          <a:bodyPr anchor="b">
            <a:normAutofit/>
          </a:bodyPr>
          <a:lstStyle>
            <a:lvl1pPr>
              <a:defRPr sz="2834"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2834730" y="1094401"/>
            <a:ext cx="3833634" cy="78660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69974" y="4377605"/>
            <a:ext cx="1889820" cy="5055389"/>
          </a:xfrm>
        </p:spPr>
        <p:txBody>
          <a:bodyPr lIns="91440" rIns="91440">
            <a:normAutofit/>
          </a:bodyPr>
          <a:lstStyle>
            <a:lvl1pPr marL="0" indent="0">
              <a:buNone/>
              <a:defRPr sz="1181">
                <a:solidFill>
                  <a:srgbClr val="FFFFFF"/>
                </a:solidFill>
              </a:defRPr>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lang="ja-JP" altLang="en-US"/>
              <a:t>マスター テキストの書式設定</a:t>
            </a:r>
          </a:p>
        </p:txBody>
      </p:sp>
      <p:sp>
        <p:nvSpPr>
          <p:cNvPr id="5" name="Date Placeholder 4"/>
          <p:cNvSpPr>
            <a:spLocks noGrp="1"/>
          </p:cNvSpPr>
          <p:nvPr>
            <p:ph type="dt" sz="half" idx="10"/>
          </p:nvPr>
        </p:nvSpPr>
        <p:spPr>
          <a:xfrm>
            <a:off x="274883" y="9664260"/>
            <a:ext cx="1546217" cy="546251"/>
          </a:xfrm>
        </p:spPr>
        <p:txBody>
          <a:bodyPr/>
          <a:lstStyle>
            <a:lvl1pPr algn="l">
              <a:defRPr/>
            </a:lvl1pPr>
          </a:lstStyle>
          <a:p>
            <a:fld id="{803A35C5-A4AF-4987-B4C7-6F2DC6E9EF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a:xfrm>
            <a:off x="2834730" y="9664260"/>
            <a:ext cx="2744738" cy="546251"/>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58879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1876152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1" y="7410009"/>
            <a:ext cx="7197438" cy="2850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7353273"/>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7938" y="7592409"/>
            <a:ext cx="5972055" cy="1231202"/>
          </a:xfrm>
        </p:spPr>
        <p:txBody>
          <a:bodyPr tIns="0" bIns="0" anchor="b">
            <a:noAutofit/>
          </a:bodyPr>
          <a:lstStyle>
            <a:lvl1pPr>
              <a:defRPr sz="2834"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0" y="0"/>
            <a:ext cx="7199304" cy="7353273"/>
          </a:xfrm>
          <a:solidFill>
            <a:schemeClr val="bg2">
              <a:lumMod val="90000"/>
            </a:schemeClr>
          </a:solidFill>
        </p:spPr>
        <p:txBody>
          <a:bodyPr lIns="457200" tIns="457200"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ja-JP" altLang="en-US"/>
              <a:t>図を追加</a:t>
            </a:r>
            <a:endParaRPr lang="en-US" dirty="0"/>
          </a:p>
        </p:txBody>
      </p:sp>
      <p:sp>
        <p:nvSpPr>
          <p:cNvPr id="4" name="Text Placeholder 3"/>
          <p:cNvSpPr>
            <a:spLocks noGrp="1"/>
          </p:cNvSpPr>
          <p:nvPr>
            <p:ph type="body" sz="half" idx="2"/>
          </p:nvPr>
        </p:nvSpPr>
        <p:spPr>
          <a:xfrm>
            <a:off x="647938" y="8837291"/>
            <a:ext cx="5975430" cy="889201"/>
          </a:xfrm>
        </p:spPr>
        <p:txBody>
          <a:bodyPr lIns="91440" tIns="0" rIns="91440" bIns="0">
            <a:normAutofit/>
          </a:bodyPr>
          <a:lstStyle>
            <a:lvl1pPr marL="0" indent="0">
              <a:spcBef>
                <a:spcPts val="0"/>
              </a:spcBef>
              <a:spcAft>
                <a:spcPts val="472"/>
              </a:spcAft>
              <a:buNone/>
              <a:defRPr sz="1181">
                <a:solidFill>
                  <a:srgbClr val="FFFFFF"/>
                </a:solidFill>
              </a:defRPr>
            </a:lvl1pPr>
            <a:lvl2pPr marL="359954" indent="0">
              <a:buNone/>
              <a:defRPr sz="945"/>
            </a:lvl2pPr>
            <a:lvl3pPr marL="719907" indent="0">
              <a:buNone/>
              <a:defRPr sz="787"/>
            </a:lvl3pPr>
            <a:lvl4pPr marL="1079861" indent="0">
              <a:buNone/>
              <a:defRPr sz="709"/>
            </a:lvl4pPr>
            <a:lvl5pPr marL="1439814" indent="0">
              <a:buNone/>
              <a:defRPr sz="709"/>
            </a:lvl5pPr>
            <a:lvl6pPr marL="1799768" indent="0">
              <a:buNone/>
              <a:defRPr sz="709"/>
            </a:lvl6pPr>
            <a:lvl7pPr marL="2159721" indent="0">
              <a:buNone/>
              <a:defRPr sz="709"/>
            </a:lvl7pPr>
            <a:lvl8pPr marL="2519675" indent="0">
              <a:buNone/>
              <a:defRPr sz="709"/>
            </a:lvl8pPr>
            <a:lvl9pPr marL="2879628" indent="0">
              <a:buNone/>
              <a:defRPr sz="70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7350069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1111959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1876" y="9576012"/>
            <a:ext cx="7197438"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9476548"/>
            <a:ext cx="7197438" cy="9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152009" y="616831"/>
            <a:ext cx="1552352" cy="861718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4953" y="616831"/>
            <a:ext cx="4567064" cy="8617181"/>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58460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1204" y="2561897"/>
            <a:ext cx="6209407" cy="4265593"/>
          </a:xfrm>
        </p:spPr>
        <p:txBody>
          <a:bodyPr anchor="b">
            <a:normAutofit/>
          </a:bodyPr>
          <a:lstStyle>
            <a:lvl1pPr>
              <a:defRPr sz="316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1204" y="6811036"/>
            <a:ext cx="6209407" cy="2244377"/>
          </a:xfrm>
        </p:spPr>
        <p:txBody>
          <a:bodyPr anchor="t">
            <a:normAutofit/>
          </a:bodyPr>
          <a:lstStyle>
            <a:lvl1pPr marL="0" indent="0">
              <a:buNone/>
              <a:defRPr sz="1264">
                <a:solidFill>
                  <a:schemeClr val="tx1">
                    <a:lumMod val="75000"/>
                    <a:lumOff val="25000"/>
                  </a:schemeClr>
                </a:solidFill>
              </a:defRPr>
            </a:lvl1pPr>
            <a:lvl2pPr marL="240815" indent="0">
              <a:buNone/>
              <a:defRPr sz="948">
                <a:solidFill>
                  <a:schemeClr val="tx1">
                    <a:tint val="75000"/>
                  </a:schemeClr>
                </a:solidFill>
              </a:defRPr>
            </a:lvl2pPr>
            <a:lvl3pPr marL="481628" indent="0">
              <a:buNone/>
              <a:defRPr sz="843">
                <a:solidFill>
                  <a:schemeClr val="tx1">
                    <a:tint val="75000"/>
                  </a:schemeClr>
                </a:solidFill>
              </a:defRPr>
            </a:lvl3pPr>
            <a:lvl4pPr marL="722442" indent="0">
              <a:buNone/>
              <a:defRPr sz="738">
                <a:solidFill>
                  <a:schemeClr val="tx1">
                    <a:tint val="75000"/>
                  </a:schemeClr>
                </a:solidFill>
              </a:defRPr>
            </a:lvl4pPr>
            <a:lvl5pPr marL="963255" indent="0">
              <a:buNone/>
              <a:defRPr sz="738">
                <a:solidFill>
                  <a:schemeClr val="tx1">
                    <a:tint val="75000"/>
                  </a:schemeClr>
                </a:solidFill>
              </a:defRPr>
            </a:lvl5pPr>
            <a:lvl6pPr marL="1204071" indent="0">
              <a:buNone/>
              <a:defRPr sz="738">
                <a:solidFill>
                  <a:schemeClr val="tx1">
                    <a:tint val="75000"/>
                  </a:schemeClr>
                </a:solidFill>
              </a:defRPr>
            </a:lvl6pPr>
            <a:lvl7pPr marL="1444885" indent="0">
              <a:buNone/>
              <a:defRPr sz="738">
                <a:solidFill>
                  <a:schemeClr val="tx1">
                    <a:tint val="75000"/>
                  </a:schemeClr>
                </a:solidFill>
              </a:defRPr>
            </a:lvl7pPr>
            <a:lvl8pPr marL="1685698" indent="0">
              <a:buNone/>
              <a:defRPr sz="738">
                <a:solidFill>
                  <a:schemeClr val="tx1">
                    <a:tint val="75000"/>
                  </a:schemeClr>
                </a:solidFill>
              </a:defRPr>
            </a:lvl8pPr>
            <a:lvl9pPr marL="1926513" indent="0">
              <a:buNone/>
              <a:defRPr sz="7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648707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9043" y="2736005"/>
            <a:ext cx="3059708" cy="65098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44653" y="2736005"/>
            <a:ext cx="3059708" cy="65098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409927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9045" y="2516162"/>
            <a:ext cx="3044709" cy="1235300"/>
          </a:xfrm>
        </p:spPr>
        <p:txBody>
          <a:bodyPr anchor="b">
            <a:normAutofit/>
          </a:bodyPr>
          <a:lstStyle>
            <a:lvl1pPr marL="0" indent="0">
              <a:spcBef>
                <a:spcPts val="0"/>
              </a:spcBef>
              <a:buNone/>
              <a:defRPr sz="1264" b="1"/>
            </a:lvl1pPr>
            <a:lvl2pPr marL="240815" indent="0">
              <a:buNone/>
              <a:defRPr sz="1054" b="1"/>
            </a:lvl2pPr>
            <a:lvl3pPr marL="481628" indent="0">
              <a:buNone/>
              <a:defRPr sz="948" b="1"/>
            </a:lvl3pPr>
            <a:lvl4pPr marL="722442" indent="0">
              <a:buNone/>
              <a:defRPr sz="843" b="1"/>
            </a:lvl4pPr>
            <a:lvl5pPr marL="963255" indent="0">
              <a:buNone/>
              <a:defRPr sz="843" b="1"/>
            </a:lvl5pPr>
            <a:lvl6pPr marL="1204071" indent="0">
              <a:buNone/>
              <a:defRPr sz="843" b="1"/>
            </a:lvl6pPr>
            <a:lvl7pPr marL="1444885" indent="0">
              <a:buNone/>
              <a:defRPr sz="843" b="1"/>
            </a:lvl7pPr>
            <a:lvl8pPr marL="1685698" indent="0">
              <a:buNone/>
              <a:defRPr sz="843" b="1"/>
            </a:lvl8pPr>
            <a:lvl9pPr marL="1926513" indent="0">
              <a:buNone/>
              <a:defRPr sz="843" b="1"/>
            </a:lvl9pPr>
          </a:lstStyle>
          <a:p>
            <a:pPr lvl="0"/>
            <a:r>
              <a:rPr lang="ja-JP" altLang="en-US"/>
              <a:t>マスター テキストの書式設定</a:t>
            </a:r>
          </a:p>
        </p:txBody>
      </p:sp>
      <p:sp>
        <p:nvSpPr>
          <p:cNvPr id="4" name="Content Placeholder 3"/>
          <p:cNvSpPr>
            <a:spLocks noGrp="1"/>
          </p:cNvSpPr>
          <p:nvPr>
            <p:ph sz="half" idx="2"/>
          </p:nvPr>
        </p:nvSpPr>
        <p:spPr>
          <a:xfrm>
            <a:off x="499045" y="3751461"/>
            <a:ext cx="3044709" cy="55063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44655" y="2516158"/>
            <a:ext cx="3059709" cy="1235299"/>
          </a:xfrm>
        </p:spPr>
        <p:txBody>
          <a:bodyPr anchor="b"/>
          <a:lstStyle>
            <a:lvl1pPr marL="0" indent="0">
              <a:spcBef>
                <a:spcPts val="0"/>
              </a:spcBef>
              <a:buNone/>
              <a:defRPr sz="1264" b="1"/>
            </a:lvl1pPr>
            <a:lvl2pPr marL="240815" indent="0">
              <a:buNone/>
              <a:defRPr sz="1054" b="1"/>
            </a:lvl2pPr>
            <a:lvl3pPr marL="481628" indent="0">
              <a:buNone/>
              <a:defRPr sz="948" b="1"/>
            </a:lvl3pPr>
            <a:lvl4pPr marL="722442" indent="0">
              <a:buNone/>
              <a:defRPr sz="843" b="1"/>
            </a:lvl4pPr>
            <a:lvl5pPr marL="963255" indent="0">
              <a:buNone/>
              <a:defRPr sz="843" b="1"/>
            </a:lvl5pPr>
            <a:lvl6pPr marL="1204071" indent="0">
              <a:buNone/>
              <a:defRPr sz="843" b="1"/>
            </a:lvl6pPr>
            <a:lvl7pPr marL="1444885" indent="0">
              <a:buNone/>
              <a:defRPr sz="843" b="1"/>
            </a:lvl7pPr>
            <a:lvl8pPr marL="1685698" indent="0">
              <a:buNone/>
              <a:defRPr sz="843" b="1"/>
            </a:lvl8pPr>
            <a:lvl9pPr marL="1926513" indent="0">
              <a:buNone/>
              <a:defRPr sz="843" b="1"/>
            </a:lvl9pPr>
          </a:lstStyle>
          <a:p>
            <a:pPr lvl="0"/>
            <a:r>
              <a:rPr lang="ja-JP" altLang="en-US"/>
              <a:t>マスター テキストの書式設定</a:t>
            </a:r>
          </a:p>
        </p:txBody>
      </p:sp>
      <p:sp>
        <p:nvSpPr>
          <p:cNvPr id="6" name="Content Placeholder 5"/>
          <p:cNvSpPr>
            <a:spLocks noGrp="1"/>
          </p:cNvSpPr>
          <p:nvPr>
            <p:ph sz="quarter" idx="4"/>
          </p:nvPr>
        </p:nvSpPr>
        <p:spPr>
          <a:xfrm>
            <a:off x="3644655" y="3751461"/>
            <a:ext cx="3059709" cy="550630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664563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84820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70937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6753" y="684005"/>
            <a:ext cx="2321779" cy="2393998"/>
          </a:xfrm>
        </p:spPr>
        <p:txBody>
          <a:bodyPr anchor="b">
            <a:normAutofit/>
          </a:bodyPr>
          <a:lstStyle>
            <a:lvl1pPr>
              <a:defRPr sz="1686" b="0"/>
            </a:lvl1pPr>
          </a:lstStyle>
          <a:p>
            <a:r>
              <a:rPr lang="ja-JP" altLang="en-US"/>
              <a:t>マスター タイトルの書式設定</a:t>
            </a:r>
            <a:endParaRPr lang="en-US" dirty="0"/>
          </a:p>
        </p:txBody>
      </p:sp>
      <p:sp>
        <p:nvSpPr>
          <p:cNvPr id="3" name="Content Placeholder 2"/>
          <p:cNvSpPr>
            <a:spLocks noGrp="1"/>
          </p:cNvSpPr>
          <p:nvPr>
            <p:ph idx="1"/>
          </p:nvPr>
        </p:nvSpPr>
        <p:spPr>
          <a:xfrm>
            <a:off x="3059710" y="1482004"/>
            <a:ext cx="3644652" cy="7296008"/>
          </a:xfrm>
        </p:spPr>
        <p:txBody>
          <a:bodyPr/>
          <a:lstStyle>
            <a:lvl1pPr>
              <a:defRPr sz="1686"/>
            </a:lvl1pPr>
            <a:lvl2pPr>
              <a:defRPr sz="1474"/>
            </a:lvl2pPr>
            <a:lvl3pPr>
              <a:defRPr sz="1264"/>
            </a:lvl3pPr>
            <a:lvl4pPr>
              <a:defRPr sz="1054"/>
            </a:lvl4pPr>
            <a:lvl5pPr>
              <a:defRPr sz="1054"/>
            </a:lvl5pPr>
            <a:lvl6pPr>
              <a:defRPr sz="1054"/>
            </a:lvl6pPr>
            <a:lvl7pPr>
              <a:defRPr sz="1054"/>
            </a:lvl7pPr>
            <a:lvl8pPr>
              <a:defRPr sz="1054"/>
            </a:lvl8pPr>
            <a:lvl9pPr>
              <a:defRPr sz="105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6753" y="3078007"/>
            <a:ext cx="2321779" cy="5700009"/>
          </a:xfrm>
        </p:spPr>
        <p:txBody>
          <a:bodyPr>
            <a:normAutofit/>
          </a:bodyPr>
          <a:lstStyle>
            <a:lvl1pPr marL="0" indent="0">
              <a:lnSpc>
                <a:spcPct val="90000"/>
              </a:lnSpc>
              <a:buNone/>
              <a:defRPr sz="843"/>
            </a:lvl1pPr>
            <a:lvl2pPr marL="240815" indent="0">
              <a:buNone/>
              <a:defRPr sz="632"/>
            </a:lvl2pPr>
            <a:lvl3pPr marL="481628" indent="0">
              <a:buNone/>
              <a:defRPr sz="527"/>
            </a:lvl3pPr>
            <a:lvl4pPr marL="722442" indent="0">
              <a:buNone/>
              <a:defRPr sz="473"/>
            </a:lvl4pPr>
            <a:lvl5pPr marL="963255" indent="0">
              <a:buNone/>
              <a:defRPr sz="473"/>
            </a:lvl5pPr>
            <a:lvl6pPr marL="1204071" indent="0">
              <a:buNone/>
              <a:defRPr sz="473"/>
            </a:lvl6pPr>
            <a:lvl7pPr marL="1444885" indent="0">
              <a:buNone/>
              <a:defRPr sz="473"/>
            </a:lvl7pPr>
            <a:lvl8pPr marL="1685698" indent="0">
              <a:buNone/>
              <a:defRPr sz="473"/>
            </a:lvl8pPr>
            <a:lvl9pPr marL="1926513" indent="0">
              <a:buNone/>
              <a:defRPr sz="4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34277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6753" y="684002"/>
            <a:ext cx="2321779" cy="2394003"/>
          </a:xfrm>
        </p:spPr>
        <p:txBody>
          <a:bodyPr anchor="b">
            <a:normAutofit/>
          </a:bodyPr>
          <a:lstStyle>
            <a:lvl1pPr>
              <a:defRPr sz="1686"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059710" y="1482004"/>
            <a:ext cx="3644652" cy="7296008"/>
          </a:xfrm>
        </p:spPr>
        <p:txBody>
          <a:bodyPr/>
          <a:lstStyle>
            <a:lvl1pPr marL="0" indent="0">
              <a:buNone/>
              <a:defRPr sz="1686"/>
            </a:lvl1pPr>
            <a:lvl2pPr marL="240815" indent="0">
              <a:buNone/>
              <a:defRPr sz="1474"/>
            </a:lvl2pPr>
            <a:lvl3pPr marL="481628" indent="0">
              <a:buNone/>
              <a:defRPr sz="1264"/>
            </a:lvl3pPr>
            <a:lvl4pPr marL="722442" indent="0">
              <a:buNone/>
              <a:defRPr sz="1054"/>
            </a:lvl4pPr>
            <a:lvl5pPr marL="963255" indent="0">
              <a:buNone/>
              <a:defRPr sz="1054"/>
            </a:lvl5pPr>
            <a:lvl6pPr marL="1204071" indent="0">
              <a:buNone/>
              <a:defRPr sz="1054"/>
            </a:lvl6pPr>
            <a:lvl7pPr marL="1444885" indent="0">
              <a:buNone/>
              <a:defRPr sz="1054"/>
            </a:lvl7pPr>
            <a:lvl8pPr marL="1685698" indent="0">
              <a:buNone/>
              <a:defRPr sz="1054"/>
            </a:lvl8pPr>
            <a:lvl9pPr marL="1926513" indent="0">
              <a:buNone/>
              <a:defRPr sz="105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6753" y="3078008"/>
            <a:ext cx="2321779" cy="5700007"/>
          </a:xfrm>
        </p:spPr>
        <p:txBody>
          <a:bodyPr>
            <a:normAutofit/>
          </a:bodyPr>
          <a:lstStyle>
            <a:lvl1pPr marL="0" indent="0">
              <a:lnSpc>
                <a:spcPct val="90000"/>
              </a:lnSpc>
              <a:buNone/>
              <a:defRPr sz="843"/>
            </a:lvl1pPr>
            <a:lvl2pPr marL="240815" indent="0">
              <a:buNone/>
              <a:defRPr sz="632"/>
            </a:lvl2pPr>
            <a:lvl3pPr marL="481628" indent="0">
              <a:buNone/>
              <a:defRPr sz="527"/>
            </a:lvl3pPr>
            <a:lvl4pPr marL="722442" indent="0">
              <a:buNone/>
              <a:defRPr sz="473"/>
            </a:lvl4pPr>
            <a:lvl5pPr marL="963255" indent="0">
              <a:buNone/>
              <a:defRPr sz="473"/>
            </a:lvl5pPr>
            <a:lvl6pPr marL="1204071" indent="0">
              <a:buNone/>
              <a:defRPr sz="473"/>
            </a:lvl6pPr>
            <a:lvl7pPr marL="1444885" indent="0">
              <a:buNone/>
              <a:defRPr sz="473"/>
            </a:lvl7pPr>
            <a:lvl8pPr marL="1685698" indent="0">
              <a:buNone/>
              <a:defRPr sz="473"/>
            </a:lvl8pPr>
            <a:lvl9pPr marL="1926513" indent="0">
              <a:buNone/>
              <a:defRPr sz="47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3A35C5-A4AF-4987-B4C7-6F2DC6E9EF3D}"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296860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9045" y="547204"/>
            <a:ext cx="6209407" cy="198312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9045" y="2736005"/>
            <a:ext cx="6209407" cy="650988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4955" y="9509514"/>
            <a:ext cx="1619845" cy="546251"/>
          </a:xfrm>
          <a:prstGeom prst="rect">
            <a:avLst/>
          </a:prstGeom>
        </p:spPr>
        <p:txBody>
          <a:bodyPr vert="horz" lIns="91440" tIns="45720" rIns="91440" bIns="45720" rtlCol="0" anchor="ctr"/>
          <a:lstStyle>
            <a:lvl1pPr algn="l">
              <a:defRPr sz="580">
                <a:solidFill>
                  <a:schemeClr val="tx1">
                    <a:lumMod val="65000"/>
                    <a:lumOff val="35000"/>
                  </a:schemeClr>
                </a:solidFill>
              </a:defRPr>
            </a:lvl1p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3"/>
          </p:nvPr>
        </p:nvSpPr>
        <p:spPr>
          <a:xfrm>
            <a:off x="2384774" y="9509514"/>
            <a:ext cx="2429769" cy="546251"/>
          </a:xfrm>
          <a:prstGeom prst="rect">
            <a:avLst/>
          </a:prstGeom>
        </p:spPr>
        <p:txBody>
          <a:bodyPr vert="horz" lIns="91440" tIns="45720" rIns="91440" bIns="45720" rtlCol="0" anchor="ctr"/>
          <a:lstStyle>
            <a:lvl1pPr algn="ctr">
              <a:defRPr sz="58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5088606" y="9509514"/>
            <a:ext cx="1619845" cy="546251"/>
          </a:xfrm>
          <a:prstGeom prst="rect">
            <a:avLst/>
          </a:prstGeom>
        </p:spPr>
        <p:txBody>
          <a:bodyPr vert="horz" lIns="91440" tIns="45720" rIns="91440" bIns="45720" rtlCol="0" anchor="ctr"/>
          <a:lstStyle>
            <a:lvl1pPr algn="r">
              <a:defRPr sz="580">
                <a:solidFill>
                  <a:schemeClr val="tx1">
                    <a:tint val="75000"/>
                  </a:schemeClr>
                </a:solidFill>
              </a:defRPr>
            </a:lvl1pPr>
          </a:lstStyle>
          <a:p>
            <a:fld id="{E701737D-05BB-4A5B-A15C-0F3219EB8B7D}" type="slidenum">
              <a:rPr kumimoji="1" lang="ja-JP" altLang="en-US" smtClean="0"/>
              <a:t>‹#›</a:t>
            </a:fld>
            <a:endParaRPr kumimoji="1" lang="ja-JP" altLang="en-US"/>
          </a:p>
        </p:txBody>
      </p:sp>
    </p:spTree>
    <p:extLst>
      <p:ext uri="{BB962C8B-B14F-4D97-AF65-F5344CB8AC3E}">
        <p14:creationId xmlns:p14="http://schemas.microsoft.com/office/powerpoint/2010/main" val="25079121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81628" rtl="0" eaLnBrk="1" latinLnBrk="0" hangingPunct="1">
        <a:lnSpc>
          <a:spcPct val="90000"/>
        </a:lnSpc>
        <a:spcBef>
          <a:spcPct val="0"/>
        </a:spcBef>
        <a:buNone/>
        <a:defRPr kumimoji="1" sz="2318" kern="1200">
          <a:solidFill>
            <a:schemeClr val="tx1"/>
          </a:solidFill>
          <a:latin typeface="+mj-lt"/>
          <a:ea typeface="+mj-ea"/>
          <a:cs typeface="+mj-cs"/>
        </a:defRPr>
      </a:lvl1pPr>
    </p:titleStyle>
    <p:bodyStyle>
      <a:lvl1pPr marL="120407" indent="-120407" algn="l" defTabSz="481628" rtl="0" eaLnBrk="1" latinLnBrk="0" hangingPunct="1">
        <a:lnSpc>
          <a:spcPct val="90000"/>
        </a:lnSpc>
        <a:spcBef>
          <a:spcPts val="527"/>
        </a:spcBef>
        <a:buFont typeface="Wingdings 2" pitchFamily="18" charset="2"/>
        <a:buChar char=""/>
        <a:defRPr kumimoji="1" sz="1474" kern="1200">
          <a:solidFill>
            <a:schemeClr val="tx1"/>
          </a:solidFill>
          <a:latin typeface="+mn-lt"/>
          <a:ea typeface="+mn-ea"/>
          <a:cs typeface="+mn-cs"/>
        </a:defRPr>
      </a:lvl1pPr>
      <a:lvl2pPr marL="361220" indent="-120407" algn="l" defTabSz="481628" rtl="0" eaLnBrk="1" latinLnBrk="0" hangingPunct="1">
        <a:lnSpc>
          <a:spcPct val="90000"/>
        </a:lnSpc>
        <a:spcBef>
          <a:spcPts val="263"/>
        </a:spcBef>
        <a:buFont typeface="Wingdings 2" pitchFamily="18" charset="2"/>
        <a:buChar char=""/>
        <a:defRPr kumimoji="1" sz="1264" kern="1200">
          <a:solidFill>
            <a:schemeClr val="tx1"/>
          </a:solidFill>
          <a:latin typeface="+mn-lt"/>
          <a:ea typeface="+mn-ea"/>
          <a:cs typeface="+mn-cs"/>
        </a:defRPr>
      </a:lvl2pPr>
      <a:lvl3pPr marL="602035" indent="-120407" algn="l" defTabSz="481628" rtl="0" eaLnBrk="1" latinLnBrk="0" hangingPunct="1">
        <a:lnSpc>
          <a:spcPct val="90000"/>
        </a:lnSpc>
        <a:spcBef>
          <a:spcPts val="263"/>
        </a:spcBef>
        <a:buFont typeface="Wingdings 2" pitchFamily="18" charset="2"/>
        <a:buChar char=""/>
        <a:defRPr kumimoji="1" sz="1054" kern="1200">
          <a:solidFill>
            <a:schemeClr val="tx1"/>
          </a:solidFill>
          <a:latin typeface="+mn-lt"/>
          <a:ea typeface="+mn-ea"/>
          <a:cs typeface="+mn-cs"/>
        </a:defRPr>
      </a:lvl3pPr>
      <a:lvl4pPr marL="842849" indent="-120407" algn="l" defTabSz="481628" rtl="0" eaLnBrk="1" latinLnBrk="0" hangingPunct="1">
        <a:lnSpc>
          <a:spcPct val="90000"/>
        </a:lnSpc>
        <a:spcBef>
          <a:spcPts val="263"/>
        </a:spcBef>
        <a:buFont typeface="Wingdings 2" pitchFamily="18" charset="2"/>
        <a:buChar char=""/>
        <a:defRPr kumimoji="1" sz="948" kern="1200">
          <a:solidFill>
            <a:schemeClr val="tx1"/>
          </a:solidFill>
          <a:latin typeface="+mn-lt"/>
          <a:ea typeface="+mn-ea"/>
          <a:cs typeface="+mn-cs"/>
        </a:defRPr>
      </a:lvl4pPr>
      <a:lvl5pPr marL="1083663" indent="-120407" algn="l" defTabSz="481628" rtl="0" eaLnBrk="1" latinLnBrk="0" hangingPunct="1">
        <a:lnSpc>
          <a:spcPct val="90000"/>
        </a:lnSpc>
        <a:spcBef>
          <a:spcPts val="263"/>
        </a:spcBef>
        <a:buFont typeface="Wingdings 2" pitchFamily="18" charset="2"/>
        <a:buChar char=""/>
        <a:defRPr kumimoji="1" sz="948" kern="1200">
          <a:solidFill>
            <a:schemeClr val="tx1"/>
          </a:solidFill>
          <a:latin typeface="+mn-lt"/>
          <a:ea typeface="+mn-ea"/>
          <a:cs typeface="+mn-cs"/>
        </a:defRPr>
      </a:lvl5pPr>
      <a:lvl6pPr marL="1324477"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6pPr>
      <a:lvl7pPr marL="1565291"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7pPr>
      <a:lvl8pPr marL="1806106"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8pPr>
      <a:lvl9pPr marL="2046920" indent="-120407" algn="l" defTabSz="481628" rtl="0" eaLnBrk="1" latinLnBrk="0" hangingPunct="1">
        <a:spcBef>
          <a:spcPct val="20000"/>
        </a:spcBef>
        <a:buFont typeface="Wingdings 2" pitchFamily="18" charset="2"/>
        <a:buChar char=""/>
        <a:defRPr kumimoji="1" sz="948" kern="1200">
          <a:solidFill>
            <a:schemeClr val="tx1"/>
          </a:solidFill>
          <a:latin typeface="+mn-lt"/>
          <a:ea typeface="+mn-ea"/>
          <a:cs typeface="+mn-cs"/>
        </a:defRPr>
      </a:lvl9pPr>
    </p:bodyStyle>
    <p:otherStyle>
      <a:defPPr>
        <a:defRPr lang="en-US"/>
      </a:defPPr>
      <a:lvl1pPr marL="0" algn="l" defTabSz="481628" rtl="0" eaLnBrk="1" latinLnBrk="0" hangingPunct="1">
        <a:defRPr kumimoji="1" sz="948" kern="1200">
          <a:solidFill>
            <a:schemeClr val="tx1"/>
          </a:solidFill>
          <a:latin typeface="+mn-lt"/>
          <a:ea typeface="+mn-ea"/>
          <a:cs typeface="+mn-cs"/>
        </a:defRPr>
      </a:lvl1pPr>
      <a:lvl2pPr marL="240815" algn="l" defTabSz="481628" rtl="0" eaLnBrk="1" latinLnBrk="0" hangingPunct="1">
        <a:defRPr kumimoji="1" sz="948" kern="1200">
          <a:solidFill>
            <a:schemeClr val="tx1"/>
          </a:solidFill>
          <a:latin typeface="+mn-lt"/>
          <a:ea typeface="+mn-ea"/>
          <a:cs typeface="+mn-cs"/>
        </a:defRPr>
      </a:lvl2pPr>
      <a:lvl3pPr marL="481628" algn="l" defTabSz="481628" rtl="0" eaLnBrk="1" latinLnBrk="0" hangingPunct="1">
        <a:defRPr kumimoji="1" sz="948" kern="1200">
          <a:solidFill>
            <a:schemeClr val="tx1"/>
          </a:solidFill>
          <a:latin typeface="+mn-lt"/>
          <a:ea typeface="+mn-ea"/>
          <a:cs typeface="+mn-cs"/>
        </a:defRPr>
      </a:lvl3pPr>
      <a:lvl4pPr marL="722442" algn="l" defTabSz="481628" rtl="0" eaLnBrk="1" latinLnBrk="0" hangingPunct="1">
        <a:defRPr kumimoji="1" sz="948" kern="1200">
          <a:solidFill>
            <a:schemeClr val="tx1"/>
          </a:solidFill>
          <a:latin typeface="+mn-lt"/>
          <a:ea typeface="+mn-ea"/>
          <a:cs typeface="+mn-cs"/>
        </a:defRPr>
      </a:lvl4pPr>
      <a:lvl5pPr marL="963255" algn="l" defTabSz="481628" rtl="0" eaLnBrk="1" latinLnBrk="0" hangingPunct="1">
        <a:defRPr kumimoji="1" sz="948" kern="1200">
          <a:solidFill>
            <a:schemeClr val="tx1"/>
          </a:solidFill>
          <a:latin typeface="+mn-lt"/>
          <a:ea typeface="+mn-ea"/>
          <a:cs typeface="+mn-cs"/>
        </a:defRPr>
      </a:lvl5pPr>
      <a:lvl6pPr marL="1204071" algn="l" defTabSz="481628" rtl="0" eaLnBrk="1" latinLnBrk="0" hangingPunct="1">
        <a:defRPr kumimoji="1" sz="948" kern="1200">
          <a:solidFill>
            <a:schemeClr val="tx1"/>
          </a:solidFill>
          <a:latin typeface="+mn-lt"/>
          <a:ea typeface="+mn-ea"/>
          <a:cs typeface="+mn-cs"/>
        </a:defRPr>
      </a:lvl6pPr>
      <a:lvl7pPr marL="1444885" algn="l" defTabSz="481628" rtl="0" eaLnBrk="1" latinLnBrk="0" hangingPunct="1">
        <a:defRPr kumimoji="1" sz="948" kern="1200">
          <a:solidFill>
            <a:schemeClr val="tx1"/>
          </a:solidFill>
          <a:latin typeface="+mn-lt"/>
          <a:ea typeface="+mn-ea"/>
          <a:cs typeface="+mn-cs"/>
        </a:defRPr>
      </a:lvl7pPr>
      <a:lvl8pPr marL="1685698" algn="l" defTabSz="481628" rtl="0" eaLnBrk="1" latinLnBrk="0" hangingPunct="1">
        <a:defRPr kumimoji="1" sz="948" kern="1200">
          <a:solidFill>
            <a:schemeClr val="tx1"/>
          </a:solidFill>
          <a:latin typeface="+mn-lt"/>
          <a:ea typeface="+mn-ea"/>
          <a:cs typeface="+mn-cs"/>
        </a:defRPr>
      </a:lvl8pPr>
      <a:lvl9pPr marL="1926513" algn="l" defTabSz="481628" rtl="0" eaLnBrk="1" latinLnBrk="0" hangingPunct="1">
        <a:defRPr kumimoji="1" sz="94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9576012"/>
            <a:ext cx="7199314" cy="684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9476547"/>
            <a:ext cx="7199314" cy="9873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47938" y="428779"/>
            <a:ext cx="5939433" cy="217042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47938" y="2761338"/>
            <a:ext cx="5939434" cy="6019208"/>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47939" y="9664260"/>
            <a:ext cx="1459863" cy="546251"/>
          </a:xfrm>
          <a:prstGeom prst="rect">
            <a:avLst/>
          </a:prstGeom>
        </p:spPr>
        <p:txBody>
          <a:bodyPr vert="horz" lIns="91440" tIns="45720" rIns="91440" bIns="45720" rtlCol="0" anchor="ctr"/>
          <a:lstStyle>
            <a:lvl1pPr algn="l">
              <a:defRPr sz="709">
                <a:solidFill>
                  <a:srgbClr val="FFFFFF"/>
                </a:solidFill>
              </a:defRPr>
            </a:lvl1pPr>
          </a:lstStyle>
          <a:p>
            <a:fld id="{803A35C5-A4AF-4987-B4C7-6F2DC6E9EF3D}" type="datetimeFigureOut">
              <a:rPr kumimoji="1" lang="ja-JP" altLang="en-US" smtClean="0"/>
              <a:t>2025/8/22</a:t>
            </a:fld>
            <a:endParaRPr kumimoji="1" lang="ja-JP" altLang="en-US"/>
          </a:p>
        </p:txBody>
      </p:sp>
      <p:sp>
        <p:nvSpPr>
          <p:cNvPr id="5" name="Footer Placeholder 4"/>
          <p:cNvSpPr>
            <a:spLocks noGrp="1"/>
          </p:cNvSpPr>
          <p:nvPr>
            <p:ph type="ftr" sz="quarter" idx="3"/>
          </p:nvPr>
        </p:nvSpPr>
        <p:spPr>
          <a:xfrm>
            <a:off x="2176674" y="9664260"/>
            <a:ext cx="2847841" cy="546251"/>
          </a:xfrm>
          <a:prstGeom prst="rect">
            <a:avLst/>
          </a:prstGeom>
        </p:spPr>
        <p:txBody>
          <a:bodyPr vert="horz" lIns="91440" tIns="45720" rIns="91440" bIns="45720" rtlCol="0" anchor="ctr"/>
          <a:lstStyle>
            <a:lvl1pPr algn="ctr">
              <a:defRPr sz="709"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5846170" y="9664260"/>
            <a:ext cx="774744" cy="546251"/>
          </a:xfrm>
          <a:prstGeom prst="rect">
            <a:avLst/>
          </a:prstGeom>
        </p:spPr>
        <p:txBody>
          <a:bodyPr vert="horz" lIns="91440" tIns="45720" rIns="91440" bIns="45720" rtlCol="0" anchor="ctr"/>
          <a:lstStyle>
            <a:lvl1pPr algn="r">
              <a:defRPr sz="827">
                <a:solidFill>
                  <a:srgbClr val="FFFFFF"/>
                </a:solidFill>
              </a:defRPr>
            </a:lvl1pPr>
          </a:lstStyle>
          <a:p>
            <a:fld id="{E701737D-05BB-4A5B-A15C-0F3219EB8B7D}" type="slidenum">
              <a:rPr kumimoji="1" lang="ja-JP" altLang="en-US" smtClean="0"/>
              <a:t>‹#›</a:t>
            </a:fld>
            <a:endParaRPr kumimoji="1" lang="ja-JP" altLang="en-US"/>
          </a:p>
        </p:txBody>
      </p:sp>
      <p:cxnSp>
        <p:nvCxnSpPr>
          <p:cNvPr id="10" name="Straight Connector 9"/>
          <p:cNvCxnSpPr/>
          <p:nvPr/>
        </p:nvCxnSpPr>
        <p:spPr>
          <a:xfrm>
            <a:off x="704775" y="2599929"/>
            <a:ext cx="58854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605582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719907" rtl="0" eaLnBrk="1" latinLnBrk="0" hangingPunct="1">
        <a:lnSpc>
          <a:spcPct val="85000"/>
        </a:lnSpc>
        <a:spcBef>
          <a:spcPct val="0"/>
        </a:spcBef>
        <a:buNone/>
        <a:defRPr kumimoji="1" sz="3779" kern="1200" spc="-39" baseline="0">
          <a:solidFill>
            <a:schemeClr val="tx1">
              <a:lumMod val="75000"/>
              <a:lumOff val="25000"/>
            </a:schemeClr>
          </a:solidFill>
          <a:latin typeface="+mj-lt"/>
          <a:ea typeface="+mj-ea"/>
          <a:cs typeface="+mj-cs"/>
        </a:defRPr>
      </a:lvl1pPr>
    </p:titleStyle>
    <p:bodyStyle>
      <a:lvl1pPr marL="71991" indent="-71991" algn="l" defTabSz="719907" rtl="0" eaLnBrk="1" latinLnBrk="0" hangingPunct="1">
        <a:lnSpc>
          <a:spcPct val="90000"/>
        </a:lnSpc>
        <a:spcBef>
          <a:spcPts val="945"/>
        </a:spcBef>
        <a:spcAft>
          <a:spcPts val="157"/>
        </a:spcAft>
        <a:buClr>
          <a:schemeClr val="accent1"/>
        </a:buClr>
        <a:buSzPct val="100000"/>
        <a:buFont typeface="Calibri" panose="020F0502020204030204" pitchFamily="34" charset="0"/>
        <a:buChar char=" "/>
        <a:defRPr kumimoji="1" sz="1575" kern="1200">
          <a:solidFill>
            <a:schemeClr val="tx1">
              <a:lumMod val="75000"/>
              <a:lumOff val="25000"/>
            </a:schemeClr>
          </a:solidFill>
          <a:latin typeface="+mn-lt"/>
          <a:ea typeface="+mn-ea"/>
          <a:cs typeface="+mn-cs"/>
        </a:defRPr>
      </a:lvl1pPr>
      <a:lvl2pPr marL="302361"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417" kern="1200">
          <a:solidFill>
            <a:schemeClr val="tx1">
              <a:lumMod val="75000"/>
              <a:lumOff val="25000"/>
            </a:schemeClr>
          </a:solidFill>
          <a:latin typeface="+mn-lt"/>
          <a:ea typeface="+mn-ea"/>
          <a:cs typeface="+mn-cs"/>
        </a:defRPr>
      </a:lvl2pPr>
      <a:lvl3pPr marL="446342"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3pPr>
      <a:lvl4pPr marL="590324"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4pPr>
      <a:lvl5pPr marL="734305" indent="-143981"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5pPr>
      <a:lvl6pPr marL="86603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6pPr>
      <a:lvl7pPr marL="102349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7pPr>
      <a:lvl8pPr marL="118095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8pPr>
      <a:lvl9pPr marL="1338410" indent="-179977" algn="l" defTabSz="719907" rtl="0" eaLnBrk="1" latinLnBrk="0" hangingPunct="1">
        <a:lnSpc>
          <a:spcPct val="90000"/>
        </a:lnSpc>
        <a:spcBef>
          <a:spcPts val="157"/>
        </a:spcBef>
        <a:spcAft>
          <a:spcPts val="315"/>
        </a:spcAft>
        <a:buClr>
          <a:schemeClr val="accent1"/>
        </a:buClr>
        <a:buFont typeface="Calibri" pitchFamily="34" charset="0"/>
        <a:buChar char="◦"/>
        <a:defRPr kumimoji="1" sz="1102" kern="1200">
          <a:solidFill>
            <a:schemeClr val="tx1">
              <a:lumMod val="75000"/>
              <a:lumOff val="25000"/>
            </a:schemeClr>
          </a:solidFill>
          <a:latin typeface="+mn-lt"/>
          <a:ea typeface="+mn-ea"/>
          <a:cs typeface="+mn-cs"/>
        </a:defRPr>
      </a:lvl9pPr>
    </p:bodyStyle>
    <p:otherStyle>
      <a:defPPr>
        <a:defRPr lang="en-US"/>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hyperlink" Target="https://lgpos.task-asp.net/cu/270008/ea/residents/procedures/apply/e4abe178-6b6c-496d-8d90-39e10072fc2d/start" TargetMode="External"/><Relationship Id="rId1" Type="http://schemas.openxmlformats.org/officeDocument/2006/relationships/slideLayout" Target="../slideLayouts/slideLayout1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5BF08-3339-E799-62C9-47048D6EF685}"/>
            </a:ext>
          </a:extLst>
        </p:cNvPr>
        <p:cNvGrpSpPr/>
        <p:nvPr/>
      </p:nvGrpSpPr>
      <p:grpSpPr>
        <a:xfrm>
          <a:off x="0" y="0"/>
          <a:ext cx="0" cy="0"/>
          <a:chOff x="0" y="0"/>
          <a:chExt cx="0" cy="0"/>
        </a:xfrm>
      </p:grpSpPr>
      <p:sp>
        <p:nvSpPr>
          <p:cNvPr id="48" name="正方形/長方形 47">
            <a:extLst>
              <a:ext uri="{FF2B5EF4-FFF2-40B4-BE49-F238E27FC236}">
                <a16:creationId xmlns:a16="http://schemas.microsoft.com/office/drawing/2014/main" id="{1FE0887B-B0EF-908A-8C5F-4EBD4BBE2BFB}"/>
              </a:ext>
            </a:extLst>
          </p:cNvPr>
          <p:cNvSpPr/>
          <p:nvPr/>
        </p:nvSpPr>
        <p:spPr bwMode="auto">
          <a:xfrm>
            <a:off x="9712" y="8820615"/>
            <a:ext cx="7199312" cy="1437915"/>
          </a:xfrm>
          <a:prstGeom prst="rect">
            <a:avLst/>
          </a:prstGeom>
          <a:solidFill>
            <a:schemeClr val="bg1"/>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3" name="正方形/長方形 2">
            <a:extLst>
              <a:ext uri="{FF2B5EF4-FFF2-40B4-BE49-F238E27FC236}">
                <a16:creationId xmlns:a16="http://schemas.microsoft.com/office/drawing/2014/main" id="{517DB1E8-10E8-502E-979A-7FD94F34AE1C}"/>
              </a:ext>
            </a:extLst>
          </p:cNvPr>
          <p:cNvSpPr/>
          <p:nvPr/>
        </p:nvSpPr>
        <p:spPr bwMode="auto">
          <a:xfrm>
            <a:off x="437435"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7" name="正方形/長方形 6">
            <a:extLst>
              <a:ext uri="{FF2B5EF4-FFF2-40B4-BE49-F238E27FC236}">
                <a16:creationId xmlns:a16="http://schemas.microsoft.com/office/drawing/2014/main" id="{B2981CC6-7D9C-EFBB-033D-A1BF12181DFE}"/>
              </a:ext>
            </a:extLst>
          </p:cNvPr>
          <p:cNvSpPr/>
          <p:nvPr/>
        </p:nvSpPr>
        <p:spPr bwMode="auto">
          <a:xfrm>
            <a:off x="873470"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8" name="正方形/長方形 7">
            <a:extLst>
              <a:ext uri="{FF2B5EF4-FFF2-40B4-BE49-F238E27FC236}">
                <a16:creationId xmlns:a16="http://schemas.microsoft.com/office/drawing/2014/main" id="{DC5EB048-DB21-F489-FB99-51981862C9EA}"/>
              </a:ext>
            </a:extLst>
          </p:cNvPr>
          <p:cNvSpPr/>
          <p:nvPr/>
        </p:nvSpPr>
        <p:spPr bwMode="auto">
          <a:xfrm>
            <a:off x="1296058"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9" name="正方形/長方形 8">
            <a:extLst>
              <a:ext uri="{FF2B5EF4-FFF2-40B4-BE49-F238E27FC236}">
                <a16:creationId xmlns:a16="http://schemas.microsoft.com/office/drawing/2014/main" id="{E0A7A9D2-D2AD-8503-F09D-114BEE4A0577}"/>
              </a:ext>
            </a:extLst>
          </p:cNvPr>
          <p:cNvSpPr/>
          <p:nvPr/>
        </p:nvSpPr>
        <p:spPr bwMode="auto">
          <a:xfrm>
            <a:off x="1734914"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1" name="正方形/長方形 10">
            <a:extLst>
              <a:ext uri="{FF2B5EF4-FFF2-40B4-BE49-F238E27FC236}">
                <a16:creationId xmlns:a16="http://schemas.microsoft.com/office/drawing/2014/main" id="{42A4DED9-1E68-672B-4803-654C7D99CDAB}"/>
              </a:ext>
            </a:extLst>
          </p:cNvPr>
          <p:cNvSpPr/>
          <p:nvPr/>
        </p:nvSpPr>
        <p:spPr bwMode="auto">
          <a:xfrm>
            <a:off x="2157502"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2" name="正方形/長方形 11">
            <a:extLst>
              <a:ext uri="{FF2B5EF4-FFF2-40B4-BE49-F238E27FC236}">
                <a16:creationId xmlns:a16="http://schemas.microsoft.com/office/drawing/2014/main" id="{368CB6B5-3EC4-9342-1A65-91C41E430558}"/>
              </a:ext>
            </a:extLst>
          </p:cNvPr>
          <p:cNvSpPr/>
          <p:nvPr/>
        </p:nvSpPr>
        <p:spPr bwMode="auto">
          <a:xfrm>
            <a:off x="2593537"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3" name="正方形/長方形 12">
            <a:extLst>
              <a:ext uri="{FF2B5EF4-FFF2-40B4-BE49-F238E27FC236}">
                <a16:creationId xmlns:a16="http://schemas.microsoft.com/office/drawing/2014/main" id="{EBFF446C-4270-8914-B6C3-9CBEDD9CCB4E}"/>
              </a:ext>
            </a:extLst>
          </p:cNvPr>
          <p:cNvSpPr/>
          <p:nvPr/>
        </p:nvSpPr>
        <p:spPr bwMode="auto">
          <a:xfrm>
            <a:off x="3016135" y="-17985"/>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5" name="正方形/長方形 14">
            <a:extLst>
              <a:ext uri="{FF2B5EF4-FFF2-40B4-BE49-F238E27FC236}">
                <a16:creationId xmlns:a16="http://schemas.microsoft.com/office/drawing/2014/main" id="{F368DE44-6730-E83C-9E41-200E9B4763B0}"/>
              </a:ext>
            </a:extLst>
          </p:cNvPr>
          <p:cNvSpPr/>
          <p:nvPr/>
        </p:nvSpPr>
        <p:spPr bwMode="auto">
          <a:xfrm>
            <a:off x="3451861"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7" name="正方形/長方形 16">
            <a:extLst>
              <a:ext uri="{FF2B5EF4-FFF2-40B4-BE49-F238E27FC236}">
                <a16:creationId xmlns:a16="http://schemas.microsoft.com/office/drawing/2014/main" id="{50622B69-6CF5-53AD-64AF-3554BD6842D4}"/>
              </a:ext>
            </a:extLst>
          </p:cNvPr>
          <p:cNvSpPr/>
          <p:nvPr/>
        </p:nvSpPr>
        <p:spPr bwMode="auto">
          <a:xfrm>
            <a:off x="3887896"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8" name="正方形/長方形 17">
            <a:extLst>
              <a:ext uri="{FF2B5EF4-FFF2-40B4-BE49-F238E27FC236}">
                <a16:creationId xmlns:a16="http://schemas.microsoft.com/office/drawing/2014/main" id="{46010418-196F-019E-2FC5-7D4400B4F163}"/>
              </a:ext>
            </a:extLst>
          </p:cNvPr>
          <p:cNvSpPr/>
          <p:nvPr/>
        </p:nvSpPr>
        <p:spPr bwMode="auto">
          <a:xfrm>
            <a:off x="4323931"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9" name="正方形/長方形 18">
            <a:extLst>
              <a:ext uri="{FF2B5EF4-FFF2-40B4-BE49-F238E27FC236}">
                <a16:creationId xmlns:a16="http://schemas.microsoft.com/office/drawing/2014/main" id="{F50E1315-C3C9-6426-A707-C09794E983A7}"/>
              </a:ext>
            </a:extLst>
          </p:cNvPr>
          <p:cNvSpPr/>
          <p:nvPr/>
        </p:nvSpPr>
        <p:spPr bwMode="auto">
          <a:xfrm>
            <a:off x="4759966"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21" name="正方形/長方形 20">
            <a:extLst>
              <a:ext uri="{FF2B5EF4-FFF2-40B4-BE49-F238E27FC236}">
                <a16:creationId xmlns:a16="http://schemas.microsoft.com/office/drawing/2014/main" id="{DEA457FC-48D0-E559-6030-0C3449C21E0C}"/>
              </a:ext>
            </a:extLst>
          </p:cNvPr>
          <p:cNvSpPr/>
          <p:nvPr/>
        </p:nvSpPr>
        <p:spPr bwMode="auto">
          <a:xfrm>
            <a:off x="5185375"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24" name="正方形/長方形 23">
            <a:extLst>
              <a:ext uri="{FF2B5EF4-FFF2-40B4-BE49-F238E27FC236}">
                <a16:creationId xmlns:a16="http://schemas.microsoft.com/office/drawing/2014/main" id="{23025D62-1200-7732-D64D-796AAF07B6C1}"/>
              </a:ext>
            </a:extLst>
          </p:cNvPr>
          <p:cNvSpPr/>
          <p:nvPr/>
        </p:nvSpPr>
        <p:spPr bwMode="auto">
          <a:xfrm>
            <a:off x="5621410"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25" name="正方形/長方形 24">
            <a:extLst>
              <a:ext uri="{FF2B5EF4-FFF2-40B4-BE49-F238E27FC236}">
                <a16:creationId xmlns:a16="http://schemas.microsoft.com/office/drawing/2014/main" id="{884E25B6-FE1E-301A-AAD7-432173E64185}"/>
              </a:ext>
            </a:extLst>
          </p:cNvPr>
          <p:cNvSpPr/>
          <p:nvPr/>
        </p:nvSpPr>
        <p:spPr bwMode="auto">
          <a:xfrm>
            <a:off x="6043998" y="-1482"/>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grpSp>
        <p:nvGrpSpPr>
          <p:cNvPr id="1073" name="グループ化 1072">
            <a:extLst>
              <a:ext uri="{FF2B5EF4-FFF2-40B4-BE49-F238E27FC236}">
                <a16:creationId xmlns:a16="http://schemas.microsoft.com/office/drawing/2014/main" id="{666E8EB8-7DAB-6B5B-B0AA-624117886A81}"/>
              </a:ext>
            </a:extLst>
          </p:cNvPr>
          <p:cNvGrpSpPr/>
          <p:nvPr/>
        </p:nvGrpSpPr>
        <p:grpSpPr>
          <a:xfrm>
            <a:off x="1400" y="-1482"/>
            <a:ext cx="7208911" cy="10295572"/>
            <a:chOff x="1400" y="-1482"/>
            <a:chExt cx="7208911" cy="10295572"/>
          </a:xfrm>
        </p:grpSpPr>
        <p:sp>
          <p:nvSpPr>
            <p:cNvPr id="56" name="正方形/長方形 55">
              <a:extLst>
                <a:ext uri="{FF2B5EF4-FFF2-40B4-BE49-F238E27FC236}">
                  <a16:creationId xmlns:a16="http://schemas.microsoft.com/office/drawing/2014/main" id="{CF87F1C9-6CA7-990F-F597-DAF9FE76921A}"/>
                </a:ext>
              </a:extLst>
            </p:cNvPr>
            <p:cNvSpPr/>
            <p:nvPr/>
          </p:nvSpPr>
          <p:spPr bwMode="auto">
            <a:xfrm>
              <a:off x="1400" y="13758"/>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30" name="正方形/長方形 29">
              <a:extLst>
                <a:ext uri="{FF2B5EF4-FFF2-40B4-BE49-F238E27FC236}">
                  <a16:creationId xmlns:a16="http://schemas.microsoft.com/office/drawing/2014/main" id="{02DA2272-98FD-E137-FCF5-299BEA18523A}"/>
                </a:ext>
              </a:extLst>
            </p:cNvPr>
            <p:cNvSpPr/>
            <p:nvPr/>
          </p:nvSpPr>
          <p:spPr bwMode="auto">
            <a:xfrm>
              <a:off x="6412798" y="13758"/>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31" name="正方形/長方形 30">
              <a:extLst>
                <a:ext uri="{FF2B5EF4-FFF2-40B4-BE49-F238E27FC236}">
                  <a16:creationId xmlns:a16="http://schemas.microsoft.com/office/drawing/2014/main" id="{CF829DE8-4353-BB5C-AC00-F16D3886C36B}"/>
                </a:ext>
              </a:extLst>
            </p:cNvPr>
            <p:cNvSpPr/>
            <p:nvPr/>
          </p:nvSpPr>
          <p:spPr bwMode="auto">
            <a:xfrm>
              <a:off x="6778311" y="17574"/>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46" name="正方形/長方形 45">
              <a:extLst>
                <a:ext uri="{FF2B5EF4-FFF2-40B4-BE49-F238E27FC236}">
                  <a16:creationId xmlns:a16="http://schemas.microsoft.com/office/drawing/2014/main" id="{F85F87E7-B066-569B-9131-ABB4EE71FDFC}"/>
                </a:ext>
              </a:extLst>
            </p:cNvPr>
            <p:cNvSpPr/>
            <p:nvPr/>
          </p:nvSpPr>
          <p:spPr bwMode="auto">
            <a:xfrm>
              <a:off x="398776" y="15021"/>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47" name="正方形/長方形 46">
              <a:extLst>
                <a:ext uri="{FF2B5EF4-FFF2-40B4-BE49-F238E27FC236}">
                  <a16:creationId xmlns:a16="http://schemas.microsoft.com/office/drawing/2014/main" id="{CD88CB35-85A5-87CB-A7A7-E2FB12FECA10}"/>
                </a:ext>
              </a:extLst>
            </p:cNvPr>
            <p:cNvSpPr/>
            <p:nvPr/>
          </p:nvSpPr>
          <p:spPr bwMode="auto">
            <a:xfrm>
              <a:off x="834811"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0" name="正方形/長方形 49">
              <a:extLst>
                <a:ext uri="{FF2B5EF4-FFF2-40B4-BE49-F238E27FC236}">
                  <a16:creationId xmlns:a16="http://schemas.microsoft.com/office/drawing/2014/main" id="{16ED8F08-2819-6C93-D386-24AE47031428}"/>
                </a:ext>
              </a:extLst>
            </p:cNvPr>
            <p:cNvSpPr/>
            <p:nvPr/>
          </p:nvSpPr>
          <p:spPr bwMode="auto">
            <a:xfrm>
              <a:off x="1257399" y="15021"/>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1" name="正方形/長方形 50">
              <a:extLst>
                <a:ext uri="{FF2B5EF4-FFF2-40B4-BE49-F238E27FC236}">
                  <a16:creationId xmlns:a16="http://schemas.microsoft.com/office/drawing/2014/main" id="{D0A71283-C3D3-B819-B67A-CF67A0CBAA54}"/>
                </a:ext>
              </a:extLst>
            </p:cNvPr>
            <p:cNvSpPr/>
            <p:nvPr/>
          </p:nvSpPr>
          <p:spPr bwMode="auto">
            <a:xfrm>
              <a:off x="1696255"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2" name="正方形/長方形 51">
              <a:extLst>
                <a:ext uri="{FF2B5EF4-FFF2-40B4-BE49-F238E27FC236}">
                  <a16:creationId xmlns:a16="http://schemas.microsoft.com/office/drawing/2014/main" id="{5E9727A8-332D-DBD5-3377-98A964C5C1E2}"/>
                </a:ext>
              </a:extLst>
            </p:cNvPr>
            <p:cNvSpPr/>
            <p:nvPr/>
          </p:nvSpPr>
          <p:spPr bwMode="auto">
            <a:xfrm>
              <a:off x="2118843" y="15021"/>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4" name="正方形/長方形 53">
              <a:extLst>
                <a:ext uri="{FF2B5EF4-FFF2-40B4-BE49-F238E27FC236}">
                  <a16:creationId xmlns:a16="http://schemas.microsoft.com/office/drawing/2014/main" id="{5F478EFF-B047-273B-E8FF-FBE26CE49CCC}"/>
                </a:ext>
              </a:extLst>
            </p:cNvPr>
            <p:cNvSpPr/>
            <p:nvPr/>
          </p:nvSpPr>
          <p:spPr bwMode="auto">
            <a:xfrm>
              <a:off x="2554878"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7" name="正方形/長方形 56">
              <a:extLst>
                <a:ext uri="{FF2B5EF4-FFF2-40B4-BE49-F238E27FC236}">
                  <a16:creationId xmlns:a16="http://schemas.microsoft.com/office/drawing/2014/main" id="{5527C890-FC7D-D65C-3E8A-21913CBD329E}"/>
                </a:ext>
              </a:extLst>
            </p:cNvPr>
            <p:cNvSpPr/>
            <p:nvPr/>
          </p:nvSpPr>
          <p:spPr bwMode="auto">
            <a:xfrm>
              <a:off x="2977476" y="-1482"/>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8" name="正方形/長方形 57">
              <a:extLst>
                <a:ext uri="{FF2B5EF4-FFF2-40B4-BE49-F238E27FC236}">
                  <a16:creationId xmlns:a16="http://schemas.microsoft.com/office/drawing/2014/main" id="{A1DC7932-11F3-AD70-E648-AF530BFC7A81}"/>
                </a:ext>
              </a:extLst>
            </p:cNvPr>
            <p:cNvSpPr/>
            <p:nvPr/>
          </p:nvSpPr>
          <p:spPr bwMode="auto">
            <a:xfrm>
              <a:off x="3413202"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9" name="正方形/長方形 58">
              <a:extLst>
                <a:ext uri="{FF2B5EF4-FFF2-40B4-BE49-F238E27FC236}">
                  <a16:creationId xmlns:a16="http://schemas.microsoft.com/office/drawing/2014/main" id="{D6DA12D3-6E2C-D37F-9FDA-45F80071770D}"/>
                </a:ext>
              </a:extLst>
            </p:cNvPr>
            <p:cNvSpPr/>
            <p:nvPr/>
          </p:nvSpPr>
          <p:spPr bwMode="auto">
            <a:xfrm>
              <a:off x="3849237" y="15021"/>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60" name="正方形/長方形 59">
              <a:extLst>
                <a:ext uri="{FF2B5EF4-FFF2-40B4-BE49-F238E27FC236}">
                  <a16:creationId xmlns:a16="http://schemas.microsoft.com/office/drawing/2014/main" id="{9C1FD261-18C6-811D-8C94-A5ACE2428EB1}"/>
                </a:ext>
              </a:extLst>
            </p:cNvPr>
            <p:cNvSpPr/>
            <p:nvPr/>
          </p:nvSpPr>
          <p:spPr bwMode="auto">
            <a:xfrm>
              <a:off x="4285272"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61" name="正方形/長方形 60">
              <a:extLst>
                <a:ext uri="{FF2B5EF4-FFF2-40B4-BE49-F238E27FC236}">
                  <a16:creationId xmlns:a16="http://schemas.microsoft.com/office/drawing/2014/main" id="{8EAF0378-7993-908E-E85B-0CA9C901647D}"/>
                </a:ext>
              </a:extLst>
            </p:cNvPr>
            <p:cNvSpPr/>
            <p:nvPr/>
          </p:nvSpPr>
          <p:spPr bwMode="auto">
            <a:xfrm>
              <a:off x="4721307" y="15021"/>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62" name="正方形/長方形 61">
              <a:extLst>
                <a:ext uri="{FF2B5EF4-FFF2-40B4-BE49-F238E27FC236}">
                  <a16:creationId xmlns:a16="http://schemas.microsoft.com/office/drawing/2014/main" id="{C74C29CD-F171-8252-673D-8050633F00C7}"/>
                </a:ext>
              </a:extLst>
            </p:cNvPr>
            <p:cNvSpPr/>
            <p:nvPr/>
          </p:nvSpPr>
          <p:spPr bwMode="auto">
            <a:xfrm>
              <a:off x="5146716"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63" name="正方形/長方形 62">
              <a:extLst>
                <a:ext uri="{FF2B5EF4-FFF2-40B4-BE49-F238E27FC236}">
                  <a16:creationId xmlns:a16="http://schemas.microsoft.com/office/drawing/2014/main" id="{080E0ADF-4F7B-0C42-ADD4-A514FE647F16}"/>
                </a:ext>
              </a:extLst>
            </p:cNvPr>
            <p:cNvSpPr/>
            <p:nvPr/>
          </p:nvSpPr>
          <p:spPr bwMode="auto">
            <a:xfrm>
              <a:off x="5582751" y="15021"/>
              <a:ext cx="432000" cy="10276516"/>
            </a:xfrm>
            <a:prstGeom prst="rect">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24" name="正方形/長方形 1023">
              <a:extLst>
                <a:ext uri="{FF2B5EF4-FFF2-40B4-BE49-F238E27FC236}">
                  <a16:creationId xmlns:a16="http://schemas.microsoft.com/office/drawing/2014/main" id="{435A704E-CD8D-EFCA-1B3B-3277C0216839}"/>
                </a:ext>
              </a:extLst>
            </p:cNvPr>
            <p:cNvSpPr/>
            <p:nvPr/>
          </p:nvSpPr>
          <p:spPr bwMode="auto">
            <a:xfrm>
              <a:off x="6005339" y="15021"/>
              <a:ext cx="432000" cy="10276516"/>
            </a:xfrm>
            <a:prstGeom prst="rect">
              <a:avLst/>
            </a:prstGeom>
            <a:solidFill>
              <a:srgbClr val="9AD6A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grpSp>
      <p:sp>
        <p:nvSpPr>
          <p:cNvPr id="1027" name="四角形: 対角を切り取る 1026">
            <a:extLst>
              <a:ext uri="{FF2B5EF4-FFF2-40B4-BE49-F238E27FC236}">
                <a16:creationId xmlns:a16="http://schemas.microsoft.com/office/drawing/2014/main" id="{CBB6A331-196D-C3B3-81A6-934CBAD045EE}"/>
              </a:ext>
            </a:extLst>
          </p:cNvPr>
          <p:cNvSpPr/>
          <p:nvPr/>
        </p:nvSpPr>
        <p:spPr bwMode="auto">
          <a:xfrm>
            <a:off x="380188" y="430305"/>
            <a:ext cx="6482320" cy="9461650"/>
          </a:xfrm>
          <a:custGeom>
            <a:avLst/>
            <a:gdLst>
              <a:gd name="connsiteX0" fmla="*/ 0 w 6470861"/>
              <a:gd name="connsiteY0" fmla="*/ 0 h 9453283"/>
              <a:gd name="connsiteX1" fmla="*/ 5392363 w 6470861"/>
              <a:gd name="connsiteY1" fmla="*/ 0 h 9453283"/>
              <a:gd name="connsiteX2" fmla="*/ 6470861 w 6470861"/>
              <a:gd name="connsiteY2" fmla="*/ 1078498 h 9453283"/>
              <a:gd name="connsiteX3" fmla="*/ 6470861 w 6470861"/>
              <a:gd name="connsiteY3" fmla="*/ 9453283 h 9453283"/>
              <a:gd name="connsiteX4" fmla="*/ 6470861 w 6470861"/>
              <a:gd name="connsiteY4" fmla="*/ 9453283 h 9453283"/>
              <a:gd name="connsiteX5" fmla="*/ 1078498 w 6470861"/>
              <a:gd name="connsiteY5" fmla="*/ 9453283 h 9453283"/>
              <a:gd name="connsiteX6" fmla="*/ 0 w 6470861"/>
              <a:gd name="connsiteY6" fmla="*/ 8374785 h 9453283"/>
              <a:gd name="connsiteX7" fmla="*/ 0 w 6470861"/>
              <a:gd name="connsiteY7" fmla="*/ 0 h 9453283"/>
              <a:gd name="connsiteX0" fmla="*/ 0 w 6470861"/>
              <a:gd name="connsiteY0" fmla="*/ 13447 h 9466730"/>
              <a:gd name="connsiteX1" fmla="*/ 5755434 w 6470861"/>
              <a:gd name="connsiteY1" fmla="*/ 0 h 9466730"/>
              <a:gd name="connsiteX2" fmla="*/ 6470861 w 6470861"/>
              <a:gd name="connsiteY2" fmla="*/ 1091945 h 9466730"/>
              <a:gd name="connsiteX3" fmla="*/ 6470861 w 6470861"/>
              <a:gd name="connsiteY3" fmla="*/ 9466730 h 9466730"/>
              <a:gd name="connsiteX4" fmla="*/ 6470861 w 6470861"/>
              <a:gd name="connsiteY4" fmla="*/ 9466730 h 9466730"/>
              <a:gd name="connsiteX5" fmla="*/ 1078498 w 6470861"/>
              <a:gd name="connsiteY5" fmla="*/ 9466730 h 9466730"/>
              <a:gd name="connsiteX6" fmla="*/ 0 w 6470861"/>
              <a:gd name="connsiteY6" fmla="*/ 8388232 h 9466730"/>
              <a:gd name="connsiteX7" fmla="*/ 0 w 6470861"/>
              <a:gd name="connsiteY7" fmla="*/ 13447 h 9466730"/>
              <a:gd name="connsiteX0" fmla="*/ 0 w 6470861"/>
              <a:gd name="connsiteY0" fmla="*/ 13447 h 9466730"/>
              <a:gd name="connsiteX1" fmla="*/ 5755434 w 6470861"/>
              <a:gd name="connsiteY1" fmla="*/ 0 h 9466730"/>
              <a:gd name="connsiteX2" fmla="*/ 6470861 w 6470861"/>
              <a:gd name="connsiteY2" fmla="*/ 742322 h 9466730"/>
              <a:gd name="connsiteX3" fmla="*/ 6470861 w 6470861"/>
              <a:gd name="connsiteY3" fmla="*/ 9466730 h 9466730"/>
              <a:gd name="connsiteX4" fmla="*/ 6470861 w 6470861"/>
              <a:gd name="connsiteY4" fmla="*/ 9466730 h 9466730"/>
              <a:gd name="connsiteX5" fmla="*/ 1078498 w 6470861"/>
              <a:gd name="connsiteY5" fmla="*/ 9466730 h 9466730"/>
              <a:gd name="connsiteX6" fmla="*/ 0 w 6470861"/>
              <a:gd name="connsiteY6" fmla="*/ 8388232 h 9466730"/>
              <a:gd name="connsiteX7" fmla="*/ 0 w 6470861"/>
              <a:gd name="connsiteY7" fmla="*/ 13447 h 9466730"/>
              <a:gd name="connsiteX0" fmla="*/ 0 w 6470861"/>
              <a:gd name="connsiteY0" fmla="*/ 0 h 9453283"/>
              <a:gd name="connsiteX1" fmla="*/ 5984034 w 6470861"/>
              <a:gd name="connsiteY1" fmla="*/ 0 h 9453283"/>
              <a:gd name="connsiteX2" fmla="*/ 6470861 w 6470861"/>
              <a:gd name="connsiteY2" fmla="*/ 728875 h 9453283"/>
              <a:gd name="connsiteX3" fmla="*/ 6470861 w 6470861"/>
              <a:gd name="connsiteY3" fmla="*/ 9453283 h 9453283"/>
              <a:gd name="connsiteX4" fmla="*/ 6470861 w 6470861"/>
              <a:gd name="connsiteY4" fmla="*/ 9453283 h 9453283"/>
              <a:gd name="connsiteX5" fmla="*/ 1078498 w 6470861"/>
              <a:gd name="connsiteY5" fmla="*/ 9453283 h 9453283"/>
              <a:gd name="connsiteX6" fmla="*/ 0 w 6470861"/>
              <a:gd name="connsiteY6" fmla="*/ 8374785 h 9453283"/>
              <a:gd name="connsiteX7" fmla="*/ 0 w 6470861"/>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1078498 w 6484308"/>
              <a:gd name="connsiteY5" fmla="*/ 9453283 h 9453283"/>
              <a:gd name="connsiteX6" fmla="*/ 0 w 6484308"/>
              <a:gd name="connsiteY6" fmla="*/ 8374785 h 9453283"/>
              <a:gd name="connsiteX7" fmla="*/ 0 w 6484308"/>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1078498 w 6484308"/>
              <a:gd name="connsiteY5" fmla="*/ 9453283 h 9453283"/>
              <a:gd name="connsiteX6" fmla="*/ 26894 w 6484308"/>
              <a:gd name="connsiteY6" fmla="*/ 8926114 h 9453283"/>
              <a:gd name="connsiteX7" fmla="*/ 0 w 6484308"/>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500275 w 6484308"/>
              <a:gd name="connsiteY5" fmla="*/ 9453283 h 9453283"/>
              <a:gd name="connsiteX6" fmla="*/ 26894 w 6484308"/>
              <a:gd name="connsiteY6" fmla="*/ 8926114 h 9453283"/>
              <a:gd name="connsiteX7" fmla="*/ 0 w 6484308"/>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500275 w 6484308"/>
              <a:gd name="connsiteY5" fmla="*/ 9453283 h 9453283"/>
              <a:gd name="connsiteX6" fmla="*/ 13447 w 6484308"/>
              <a:gd name="connsiteY6" fmla="*/ 8926114 h 9453283"/>
              <a:gd name="connsiteX7" fmla="*/ 0 w 6484308"/>
              <a:gd name="connsiteY7" fmla="*/ 0 h 9453283"/>
              <a:gd name="connsiteX0" fmla="*/ 68086 w 6471522"/>
              <a:gd name="connsiteY0" fmla="*/ 107576 h 9453283"/>
              <a:gd name="connsiteX1" fmla="*/ 5971248 w 6471522"/>
              <a:gd name="connsiteY1" fmla="*/ 0 h 9453283"/>
              <a:gd name="connsiteX2" fmla="*/ 6471522 w 6471522"/>
              <a:gd name="connsiteY2" fmla="*/ 527169 h 9453283"/>
              <a:gd name="connsiteX3" fmla="*/ 6458075 w 6471522"/>
              <a:gd name="connsiteY3" fmla="*/ 9453283 h 9453283"/>
              <a:gd name="connsiteX4" fmla="*/ 6458075 w 6471522"/>
              <a:gd name="connsiteY4" fmla="*/ 9453283 h 9453283"/>
              <a:gd name="connsiteX5" fmla="*/ 487489 w 6471522"/>
              <a:gd name="connsiteY5" fmla="*/ 9453283 h 9453283"/>
              <a:gd name="connsiteX6" fmla="*/ 661 w 6471522"/>
              <a:gd name="connsiteY6" fmla="*/ 8926114 h 9453283"/>
              <a:gd name="connsiteX7" fmla="*/ 68086 w 6471522"/>
              <a:gd name="connsiteY7" fmla="*/ 107576 h 9453283"/>
              <a:gd name="connsiteX0" fmla="*/ 1010998 w 6470920"/>
              <a:gd name="connsiteY0" fmla="*/ 26894 h 9453283"/>
              <a:gd name="connsiteX1" fmla="*/ 5970646 w 6470920"/>
              <a:gd name="connsiteY1" fmla="*/ 0 h 9453283"/>
              <a:gd name="connsiteX2" fmla="*/ 6470920 w 6470920"/>
              <a:gd name="connsiteY2" fmla="*/ 527169 h 9453283"/>
              <a:gd name="connsiteX3" fmla="*/ 6457473 w 6470920"/>
              <a:gd name="connsiteY3" fmla="*/ 9453283 h 9453283"/>
              <a:gd name="connsiteX4" fmla="*/ 6457473 w 6470920"/>
              <a:gd name="connsiteY4" fmla="*/ 9453283 h 9453283"/>
              <a:gd name="connsiteX5" fmla="*/ 486887 w 6470920"/>
              <a:gd name="connsiteY5" fmla="*/ 9453283 h 9453283"/>
              <a:gd name="connsiteX6" fmla="*/ 59 w 6470920"/>
              <a:gd name="connsiteY6" fmla="*/ 8926114 h 9453283"/>
              <a:gd name="connsiteX7" fmla="*/ 1010998 w 6470920"/>
              <a:gd name="connsiteY7" fmla="*/ 26894 h 9453283"/>
              <a:gd name="connsiteX0" fmla="*/ 1012323 w 6472245"/>
              <a:gd name="connsiteY0" fmla="*/ 26894 h 9453283"/>
              <a:gd name="connsiteX1" fmla="*/ 5971971 w 6472245"/>
              <a:gd name="connsiteY1" fmla="*/ 0 h 9453283"/>
              <a:gd name="connsiteX2" fmla="*/ 6472245 w 6472245"/>
              <a:gd name="connsiteY2" fmla="*/ 527169 h 9453283"/>
              <a:gd name="connsiteX3" fmla="*/ 6458798 w 6472245"/>
              <a:gd name="connsiteY3" fmla="*/ 9453283 h 9453283"/>
              <a:gd name="connsiteX4" fmla="*/ 6458798 w 6472245"/>
              <a:gd name="connsiteY4" fmla="*/ 9453283 h 9453283"/>
              <a:gd name="connsiteX5" fmla="*/ 488212 w 6472245"/>
              <a:gd name="connsiteY5" fmla="*/ 9453283 h 9453283"/>
              <a:gd name="connsiteX6" fmla="*/ 1384 w 6472245"/>
              <a:gd name="connsiteY6" fmla="*/ 8926114 h 9453283"/>
              <a:gd name="connsiteX7" fmla="*/ 1012323 w 6472245"/>
              <a:gd name="connsiteY7" fmla="*/ 26894 h 9453283"/>
              <a:gd name="connsiteX0" fmla="*/ 1104675 w 6564597"/>
              <a:gd name="connsiteY0" fmla="*/ 26894 h 9453283"/>
              <a:gd name="connsiteX1" fmla="*/ 6064323 w 6564597"/>
              <a:gd name="connsiteY1" fmla="*/ 0 h 9453283"/>
              <a:gd name="connsiteX2" fmla="*/ 6564597 w 6564597"/>
              <a:gd name="connsiteY2" fmla="*/ 527169 h 9453283"/>
              <a:gd name="connsiteX3" fmla="*/ 6551150 w 6564597"/>
              <a:gd name="connsiteY3" fmla="*/ 9453283 h 9453283"/>
              <a:gd name="connsiteX4" fmla="*/ 6551150 w 6564597"/>
              <a:gd name="connsiteY4" fmla="*/ 9453283 h 9453283"/>
              <a:gd name="connsiteX5" fmla="*/ 580564 w 6564597"/>
              <a:gd name="connsiteY5" fmla="*/ 9453283 h 9453283"/>
              <a:gd name="connsiteX6" fmla="*/ 93736 w 6564597"/>
              <a:gd name="connsiteY6" fmla="*/ 8926114 h 9453283"/>
              <a:gd name="connsiteX7" fmla="*/ 77316 w 6564597"/>
              <a:gd name="connsiteY7" fmla="*/ 1492624 h 9453283"/>
              <a:gd name="connsiteX8" fmla="*/ 1104675 w 6564597"/>
              <a:gd name="connsiteY8" fmla="*/ 26894 h 9453283"/>
              <a:gd name="connsiteX0" fmla="*/ 1027359 w 6487281"/>
              <a:gd name="connsiteY0" fmla="*/ 26894 h 9453283"/>
              <a:gd name="connsiteX1" fmla="*/ 5987007 w 6487281"/>
              <a:gd name="connsiteY1" fmla="*/ 0 h 9453283"/>
              <a:gd name="connsiteX2" fmla="*/ 6487281 w 6487281"/>
              <a:gd name="connsiteY2" fmla="*/ 527169 h 9453283"/>
              <a:gd name="connsiteX3" fmla="*/ 6473834 w 6487281"/>
              <a:gd name="connsiteY3" fmla="*/ 9453283 h 9453283"/>
              <a:gd name="connsiteX4" fmla="*/ 6473834 w 6487281"/>
              <a:gd name="connsiteY4" fmla="*/ 9453283 h 9453283"/>
              <a:gd name="connsiteX5" fmla="*/ 503248 w 6487281"/>
              <a:gd name="connsiteY5" fmla="*/ 9453283 h 9453283"/>
              <a:gd name="connsiteX6" fmla="*/ 16420 w 6487281"/>
              <a:gd name="connsiteY6" fmla="*/ 8926114 h 9453283"/>
              <a:gd name="connsiteX7" fmla="*/ 0 w 6487281"/>
              <a:gd name="connsiteY7" fmla="*/ 1492624 h 9453283"/>
              <a:gd name="connsiteX8" fmla="*/ 1027359 w 6487281"/>
              <a:gd name="connsiteY8" fmla="*/ 26894 h 9453283"/>
              <a:gd name="connsiteX0" fmla="*/ 1027359 w 6487281"/>
              <a:gd name="connsiteY0" fmla="*/ 26894 h 9453283"/>
              <a:gd name="connsiteX1" fmla="*/ 5987007 w 6487281"/>
              <a:gd name="connsiteY1" fmla="*/ 0 h 9453283"/>
              <a:gd name="connsiteX2" fmla="*/ 6487281 w 6487281"/>
              <a:gd name="connsiteY2" fmla="*/ 527169 h 9453283"/>
              <a:gd name="connsiteX3" fmla="*/ 6473834 w 6487281"/>
              <a:gd name="connsiteY3" fmla="*/ 9453283 h 9453283"/>
              <a:gd name="connsiteX4" fmla="*/ 6473834 w 6487281"/>
              <a:gd name="connsiteY4" fmla="*/ 9453283 h 9453283"/>
              <a:gd name="connsiteX5" fmla="*/ 503248 w 6487281"/>
              <a:gd name="connsiteY5" fmla="*/ 9453283 h 9453283"/>
              <a:gd name="connsiteX6" fmla="*/ 16420 w 6487281"/>
              <a:gd name="connsiteY6" fmla="*/ 8926114 h 9453283"/>
              <a:gd name="connsiteX7" fmla="*/ 0 w 6487281"/>
              <a:gd name="connsiteY7" fmla="*/ 1492624 h 9453283"/>
              <a:gd name="connsiteX8" fmla="*/ 1027359 w 6487281"/>
              <a:gd name="connsiteY8" fmla="*/ 26894 h 9453283"/>
              <a:gd name="connsiteX0" fmla="*/ 1033161 w 6493083"/>
              <a:gd name="connsiteY0" fmla="*/ 26894 h 9453283"/>
              <a:gd name="connsiteX1" fmla="*/ 5992809 w 6493083"/>
              <a:gd name="connsiteY1" fmla="*/ 0 h 9453283"/>
              <a:gd name="connsiteX2" fmla="*/ 6493083 w 6493083"/>
              <a:gd name="connsiteY2" fmla="*/ 527169 h 9453283"/>
              <a:gd name="connsiteX3" fmla="*/ 6479636 w 6493083"/>
              <a:gd name="connsiteY3" fmla="*/ 9453283 h 9453283"/>
              <a:gd name="connsiteX4" fmla="*/ 6479636 w 6493083"/>
              <a:gd name="connsiteY4" fmla="*/ 9453283 h 9453283"/>
              <a:gd name="connsiteX5" fmla="*/ 509050 w 6493083"/>
              <a:gd name="connsiteY5" fmla="*/ 9453283 h 9453283"/>
              <a:gd name="connsiteX6" fmla="*/ 22222 w 6493083"/>
              <a:gd name="connsiteY6" fmla="*/ 8926114 h 9453283"/>
              <a:gd name="connsiteX7" fmla="*/ 5802 w 6493083"/>
              <a:gd name="connsiteY7" fmla="*/ 1492624 h 9453283"/>
              <a:gd name="connsiteX8" fmla="*/ 1033161 w 6493083"/>
              <a:gd name="connsiteY8" fmla="*/ 26894 h 9453283"/>
              <a:gd name="connsiteX0" fmla="*/ 925331 w 6493083"/>
              <a:gd name="connsiteY0" fmla="*/ 0 h 9453283"/>
              <a:gd name="connsiteX1" fmla="*/ 5992809 w 6493083"/>
              <a:gd name="connsiteY1" fmla="*/ 0 h 9453283"/>
              <a:gd name="connsiteX2" fmla="*/ 6493083 w 6493083"/>
              <a:gd name="connsiteY2" fmla="*/ 527169 h 9453283"/>
              <a:gd name="connsiteX3" fmla="*/ 6479636 w 6493083"/>
              <a:gd name="connsiteY3" fmla="*/ 9453283 h 9453283"/>
              <a:gd name="connsiteX4" fmla="*/ 6479636 w 6493083"/>
              <a:gd name="connsiteY4" fmla="*/ 9453283 h 9453283"/>
              <a:gd name="connsiteX5" fmla="*/ 509050 w 6493083"/>
              <a:gd name="connsiteY5" fmla="*/ 9453283 h 9453283"/>
              <a:gd name="connsiteX6" fmla="*/ 22222 w 6493083"/>
              <a:gd name="connsiteY6" fmla="*/ 8926114 h 9453283"/>
              <a:gd name="connsiteX7" fmla="*/ 5802 w 6493083"/>
              <a:gd name="connsiteY7" fmla="*/ 1492624 h 9453283"/>
              <a:gd name="connsiteX8" fmla="*/ 925331 w 6493083"/>
              <a:gd name="connsiteY8" fmla="*/ 0 h 9453283"/>
              <a:gd name="connsiteX0" fmla="*/ 947792 w 6515544"/>
              <a:gd name="connsiteY0" fmla="*/ 0 h 9453283"/>
              <a:gd name="connsiteX1" fmla="*/ 6015270 w 6515544"/>
              <a:gd name="connsiteY1" fmla="*/ 0 h 9453283"/>
              <a:gd name="connsiteX2" fmla="*/ 6515544 w 6515544"/>
              <a:gd name="connsiteY2" fmla="*/ 527169 h 9453283"/>
              <a:gd name="connsiteX3" fmla="*/ 6502097 w 6515544"/>
              <a:gd name="connsiteY3" fmla="*/ 9453283 h 9453283"/>
              <a:gd name="connsiteX4" fmla="*/ 6502097 w 6515544"/>
              <a:gd name="connsiteY4" fmla="*/ 9453283 h 9453283"/>
              <a:gd name="connsiteX5" fmla="*/ 531511 w 6515544"/>
              <a:gd name="connsiteY5" fmla="*/ 9453283 h 9453283"/>
              <a:gd name="connsiteX6" fmla="*/ 44683 w 6515544"/>
              <a:gd name="connsiteY6" fmla="*/ 8926114 h 9453283"/>
              <a:gd name="connsiteX7" fmla="*/ 1304 w 6515544"/>
              <a:gd name="connsiteY7" fmla="*/ 1129554 h 9453283"/>
              <a:gd name="connsiteX8" fmla="*/ 947792 w 6515544"/>
              <a:gd name="connsiteY8" fmla="*/ 0 h 9453283"/>
              <a:gd name="connsiteX0" fmla="*/ 1891306 w 6515544"/>
              <a:gd name="connsiteY0" fmla="*/ 0 h 9708777"/>
              <a:gd name="connsiteX1" fmla="*/ 6015270 w 6515544"/>
              <a:gd name="connsiteY1" fmla="*/ 255494 h 9708777"/>
              <a:gd name="connsiteX2" fmla="*/ 6515544 w 6515544"/>
              <a:gd name="connsiteY2" fmla="*/ 782663 h 9708777"/>
              <a:gd name="connsiteX3" fmla="*/ 6502097 w 6515544"/>
              <a:gd name="connsiteY3" fmla="*/ 9708777 h 9708777"/>
              <a:gd name="connsiteX4" fmla="*/ 6502097 w 6515544"/>
              <a:gd name="connsiteY4" fmla="*/ 9708777 h 9708777"/>
              <a:gd name="connsiteX5" fmla="*/ 531511 w 6515544"/>
              <a:gd name="connsiteY5" fmla="*/ 9708777 h 9708777"/>
              <a:gd name="connsiteX6" fmla="*/ 44683 w 6515544"/>
              <a:gd name="connsiteY6" fmla="*/ 9181608 h 9708777"/>
              <a:gd name="connsiteX7" fmla="*/ 1304 w 6515544"/>
              <a:gd name="connsiteY7" fmla="*/ 1385048 h 9708777"/>
              <a:gd name="connsiteX8" fmla="*/ 1891306 w 6515544"/>
              <a:gd name="connsiteY8" fmla="*/ 0 h 9708777"/>
              <a:gd name="connsiteX0" fmla="*/ 1945221 w 6515544"/>
              <a:gd name="connsiteY0" fmla="*/ 0 h 9722224"/>
              <a:gd name="connsiteX1" fmla="*/ 6015270 w 6515544"/>
              <a:gd name="connsiteY1" fmla="*/ 268941 h 9722224"/>
              <a:gd name="connsiteX2" fmla="*/ 6515544 w 6515544"/>
              <a:gd name="connsiteY2" fmla="*/ 796110 h 9722224"/>
              <a:gd name="connsiteX3" fmla="*/ 6502097 w 6515544"/>
              <a:gd name="connsiteY3" fmla="*/ 9722224 h 9722224"/>
              <a:gd name="connsiteX4" fmla="*/ 6502097 w 6515544"/>
              <a:gd name="connsiteY4" fmla="*/ 9722224 h 9722224"/>
              <a:gd name="connsiteX5" fmla="*/ 531511 w 6515544"/>
              <a:gd name="connsiteY5" fmla="*/ 9722224 h 9722224"/>
              <a:gd name="connsiteX6" fmla="*/ 44683 w 6515544"/>
              <a:gd name="connsiteY6" fmla="*/ 9195055 h 9722224"/>
              <a:gd name="connsiteX7" fmla="*/ 1304 w 6515544"/>
              <a:gd name="connsiteY7" fmla="*/ 1398495 h 9722224"/>
              <a:gd name="connsiteX8" fmla="*/ 1945221 w 6515544"/>
              <a:gd name="connsiteY8" fmla="*/ 0 h 9722224"/>
              <a:gd name="connsiteX0" fmla="*/ 880398 w 6515544"/>
              <a:gd name="connsiteY0" fmla="*/ 94130 h 9453283"/>
              <a:gd name="connsiteX1" fmla="*/ 6015270 w 6515544"/>
              <a:gd name="connsiteY1" fmla="*/ 0 h 9453283"/>
              <a:gd name="connsiteX2" fmla="*/ 6515544 w 6515544"/>
              <a:gd name="connsiteY2" fmla="*/ 527169 h 9453283"/>
              <a:gd name="connsiteX3" fmla="*/ 6502097 w 6515544"/>
              <a:gd name="connsiteY3" fmla="*/ 9453283 h 9453283"/>
              <a:gd name="connsiteX4" fmla="*/ 6502097 w 6515544"/>
              <a:gd name="connsiteY4" fmla="*/ 9453283 h 9453283"/>
              <a:gd name="connsiteX5" fmla="*/ 531511 w 6515544"/>
              <a:gd name="connsiteY5" fmla="*/ 9453283 h 9453283"/>
              <a:gd name="connsiteX6" fmla="*/ 44683 w 6515544"/>
              <a:gd name="connsiteY6" fmla="*/ 8926114 h 9453283"/>
              <a:gd name="connsiteX7" fmla="*/ 1304 w 6515544"/>
              <a:gd name="connsiteY7" fmla="*/ 1129554 h 9453283"/>
              <a:gd name="connsiteX8" fmla="*/ 880398 w 6515544"/>
              <a:gd name="connsiteY8" fmla="*/ 94130 h 9453283"/>
              <a:gd name="connsiteX0" fmla="*/ 880398 w 6515544"/>
              <a:gd name="connsiteY0" fmla="*/ 94130 h 9453283"/>
              <a:gd name="connsiteX1" fmla="*/ 6015270 w 6515544"/>
              <a:gd name="connsiteY1" fmla="*/ 0 h 9453283"/>
              <a:gd name="connsiteX2" fmla="*/ 6515544 w 6515544"/>
              <a:gd name="connsiteY2" fmla="*/ 527169 h 9453283"/>
              <a:gd name="connsiteX3" fmla="*/ 6502097 w 6515544"/>
              <a:gd name="connsiteY3" fmla="*/ 9453283 h 9453283"/>
              <a:gd name="connsiteX4" fmla="*/ 6502097 w 6515544"/>
              <a:gd name="connsiteY4" fmla="*/ 9453283 h 9453283"/>
              <a:gd name="connsiteX5" fmla="*/ 531511 w 6515544"/>
              <a:gd name="connsiteY5" fmla="*/ 9453283 h 9453283"/>
              <a:gd name="connsiteX6" fmla="*/ 44683 w 6515544"/>
              <a:gd name="connsiteY6" fmla="*/ 8926114 h 9453283"/>
              <a:gd name="connsiteX7" fmla="*/ 1304 w 6515544"/>
              <a:gd name="connsiteY7" fmla="*/ 1129554 h 9453283"/>
              <a:gd name="connsiteX8" fmla="*/ 880398 w 6515544"/>
              <a:gd name="connsiteY8" fmla="*/ 94130 h 9453283"/>
              <a:gd name="connsiteX0" fmla="*/ 847927 w 6483073"/>
              <a:gd name="connsiteY0" fmla="*/ 151769 h 9510922"/>
              <a:gd name="connsiteX1" fmla="*/ 5982799 w 6483073"/>
              <a:gd name="connsiteY1" fmla="*/ 57639 h 9510922"/>
              <a:gd name="connsiteX2" fmla="*/ 6483073 w 6483073"/>
              <a:gd name="connsiteY2" fmla="*/ 584808 h 9510922"/>
              <a:gd name="connsiteX3" fmla="*/ 6469626 w 6483073"/>
              <a:gd name="connsiteY3" fmla="*/ 9510922 h 9510922"/>
              <a:gd name="connsiteX4" fmla="*/ 6469626 w 6483073"/>
              <a:gd name="connsiteY4" fmla="*/ 9510922 h 9510922"/>
              <a:gd name="connsiteX5" fmla="*/ 499040 w 6483073"/>
              <a:gd name="connsiteY5" fmla="*/ 9510922 h 9510922"/>
              <a:gd name="connsiteX6" fmla="*/ 12212 w 6483073"/>
              <a:gd name="connsiteY6" fmla="*/ 8983753 h 9510922"/>
              <a:gd name="connsiteX7" fmla="*/ 22748 w 6483073"/>
              <a:gd name="connsiteY7" fmla="*/ 918251 h 9510922"/>
              <a:gd name="connsiteX8" fmla="*/ 847927 w 6483073"/>
              <a:gd name="connsiteY8" fmla="*/ 151769 h 9510922"/>
              <a:gd name="connsiteX0" fmla="*/ 847927 w 6483073"/>
              <a:gd name="connsiteY0" fmla="*/ 94130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60612 h 9453283"/>
              <a:gd name="connsiteX8" fmla="*/ 847927 w 6483073"/>
              <a:gd name="connsiteY8" fmla="*/ 94130 h 9453283"/>
              <a:gd name="connsiteX0" fmla="*/ 578352 w 6483073"/>
              <a:gd name="connsiteY0" fmla="*/ 67236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60612 h 9453283"/>
              <a:gd name="connsiteX8" fmla="*/ 578352 w 6483073"/>
              <a:gd name="connsiteY8" fmla="*/ 67236 h 9453283"/>
              <a:gd name="connsiteX0" fmla="*/ 578352 w 6483073"/>
              <a:gd name="connsiteY0" fmla="*/ 67236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20271 h 9453283"/>
              <a:gd name="connsiteX8" fmla="*/ 578352 w 6483073"/>
              <a:gd name="connsiteY8" fmla="*/ 67236 h 9453283"/>
              <a:gd name="connsiteX0" fmla="*/ 578352 w 6483073"/>
              <a:gd name="connsiteY0" fmla="*/ 67236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20271 h 9453283"/>
              <a:gd name="connsiteX8" fmla="*/ 578352 w 6483073"/>
              <a:gd name="connsiteY8" fmla="*/ 67236 h 9453283"/>
              <a:gd name="connsiteX0" fmla="*/ 582061 w 6486782"/>
              <a:gd name="connsiteY0" fmla="*/ 67236 h 9453283"/>
              <a:gd name="connsiteX1" fmla="*/ 5986508 w 6486782"/>
              <a:gd name="connsiteY1" fmla="*/ 0 h 9453283"/>
              <a:gd name="connsiteX2" fmla="*/ 6486782 w 6486782"/>
              <a:gd name="connsiteY2" fmla="*/ 527169 h 9453283"/>
              <a:gd name="connsiteX3" fmla="*/ 6473335 w 6486782"/>
              <a:gd name="connsiteY3" fmla="*/ 9453283 h 9453283"/>
              <a:gd name="connsiteX4" fmla="*/ 6473335 w 6486782"/>
              <a:gd name="connsiteY4" fmla="*/ 9453283 h 9453283"/>
              <a:gd name="connsiteX5" fmla="*/ 502749 w 6486782"/>
              <a:gd name="connsiteY5" fmla="*/ 9453283 h 9453283"/>
              <a:gd name="connsiteX6" fmla="*/ 15921 w 6486782"/>
              <a:gd name="connsiteY6" fmla="*/ 8926114 h 9453283"/>
              <a:gd name="connsiteX7" fmla="*/ 12978 w 6486782"/>
              <a:gd name="connsiteY7" fmla="*/ 726141 h 9453283"/>
              <a:gd name="connsiteX8" fmla="*/ 582061 w 6486782"/>
              <a:gd name="connsiteY8" fmla="*/ 67236 h 9453283"/>
              <a:gd name="connsiteX0" fmla="*/ 609018 w 6486782"/>
              <a:gd name="connsiteY0" fmla="*/ 53789 h 9453283"/>
              <a:gd name="connsiteX1" fmla="*/ 5986508 w 6486782"/>
              <a:gd name="connsiteY1" fmla="*/ 0 h 9453283"/>
              <a:gd name="connsiteX2" fmla="*/ 6486782 w 6486782"/>
              <a:gd name="connsiteY2" fmla="*/ 527169 h 9453283"/>
              <a:gd name="connsiteX3" fmla="*/ 6473335 w 6486782"/>
              <a:gd name="connsiteY3" fmla="*/ 9453283 h 9453283"/>
              <a:gd name="connsiteX4" fmla="*/ 6473335 w 6486782"/>
              <a:gd name="connsiteY4" fmla="*/ 9453283 h 9453283"/>
              <a:gd name="connsiteX5" fmla="*/ 502749 w 6486782"/>
              <a:gd name="connsiteY5" fmla="*/ 9453283 h 9453283"/>
              <a:gd name="connsiteX6" fmla="*/ 15921 w 6486782"/>
              <a:gd name="connsiteY6" fmla="*/ 8926114 h 9453283"/>
              <a:gd name="connsiteX7" fmla="*/ 12978 w 6486782"/>
              <a:gd name="connsiteY7" fmla="*/ 726141 h 9453283"/>
              <a:gd name="connsiteX8" fmla="*/ 609018 w 6486782"/>
              <a:gd name="connsiteY8" fmla="*/ 53789 h 9453283"/>
              <a:gd name="connsiteX0" fmla="*/ 609018 w 6486782"/>
              <a:gd name="connsiteY0" fmla="*/ 53789 h 9480177"/>
              <a:gd name="connsiteX1" fmla="*/ 5986508 w 6486782"/>
              <a:gd name="connsiteY1" fmla="*/ 0 h 9480177"/>
              <a:gd name="connsiteX2" fmla="*/ 6486782 w 6486782"/>
              <a:gd name="connsiteY2" fmla="*/ 527169 h 9480177"/>
              <a:gd name="connsiteX3" fmla="*/ 6473335 w 6486782"/>
              <a:gd name="connsiteY3" fmla="*/ 9453283 h 9480177"/>
              <a:gd name="connsiteX4" fmla="*/ 5489384 w 6486782"/>
              <a:gd name="connsiteY4" fmla="*/ 9480177 h 9480177"/>
              <a:gd name="connsiteX5" fmla="*/ 502749 w 6486782"/>
              <a:gd name="connsiteY5" fmla="*/ 9453283 h 9480177"/>
              <a:gd name="connsiteX6" fmla="*/ 15921 w 6486782"/>
              <a:gd name="connsiteY6" fmla="*/ 8926114 h 9480177"/>
              <a:gd name="connsiteX7" fmla="*/ 12978 w 6486782"/>
              <a:gd name="connsiteY7" fmla="*/ 726141 h 9480177"/>
              <a:gd name="connsiteX8" fmla="*/ 609018 w 6486782"/>
              <a:gd name="connsiteY8" fmla="*/ 53789 h 9480177"/>
              <a:gd name="connsiteX0" fmla="*/ 609018 w 6500887"/>
              <a:gd name="connsiteY0" fmla="*/ 53789 h 9480177"/>
              <a:gd name="connsiteX1" fmla="*/ 5986508 w 6500887"/>
              <a:gd name="connsiteY1" fmla="*/ 0 h 9480177"/>
              <a:gd name="connsiteX2" fmla="*/ 6486782 w 6500887"/>
              <a:gd name="connsiteY2" fmla="*/ 527169 h 9480177"/>
              <a:gd name="connsiteX3" fmla="*/ 6500293 w 6500887"/>
              <a:gd name="connsiteY3" fmla="*/ 8740589 h 9480177"/>
              <a:gd name="connsiteX4" fmla="*/ 5489384 w 6500887"/>
              <a:gd name="connsiteY4" fmla="*/ 9480177 h 9480177"/>
              <a:gd name="connsiteX5" fmla="*/ 502749 w 6500887"/>
              <a:gd name="connsiteY5" fmla="*/ 9453283 h 9480177"/>
              <a:gd name="connsiteX6" fmla="*/ 15921 w 6500887"/>
              <a:gd name="connsiteY6" fmla="*/ 8926114 h 9480177"/>
              <a:gd name="connsiteX7" fmla="*/ 12978 w 6500887"/>
              <a:gd name="connsiteY7" fmla="*/ 726141 h 9480177"/>
              <a:gd name="connsiteX8" fmla="*/ 609018 w 6500887"/>
              <a:gd name="connsiteY8" fmla="*/ 53789 h 9480177"/>
              <a:gd name="connsiteX0" fmla="*/ 609018 w 6500887"/>
              <a:gd name="connsiteY0" fmla="*/ 53789 h 9466730"/>
              <a:gd name="connsiteX1" fmla="*/ 5986508 w 6500887"/>
              <a:gd name="connsiteY1" fmla="*/ 0 h 9466730"/>
              <a:gd name="connsiteX2" fmla="*/ 6486782 w 6500887"/>
              <a:gd name="connsiteY2" fmla="*/ 527169 h 9466730"/>
              <a:gd name="connsiteX3" fmla="*/ 6500293 w 6500887"/>
              <a:gd name="connsiteY3" fmla="*/ 8740589 h 9466730"/>
              <a:gd name="connsiteX4" fmla="*/ 5745480 w 6500887"/>
              <a:gd name="connsiteY4" fmla="*/ 9466730 h 9466730"/>
              <a:gd name="connsiteX5" fmla="*/ 502749 w 6500887"/>
              <a:gd name="connsiteY5" fmla="*/ 9453283 h 9466730"/>
              <a:gd name="connsiteX6" fmla="*/ 15921 w 6500887"/>
              <a:gd name="connsiteY6" fmla="*/ 8926114 h 9466730"/>
              <a:gd name="connsiteX7" fmla="*/ 12978 w 6500887"/>
              <a:gd name="connsiteY7" fmla="*/ 726141 h 9466730"/>
              <a:gd name="connsiteX8" fmla="*/ 609018 w 6500887"/>
              <a:gd name="connsiteY8" fmla="*/ 53789 h 9466730"/>
              <a:gd name="connsiteX0" fmla="*/ 609018 w 6500887"/>
              <a:gd name="connsiteY0" fmla="*/ 53789 h 9466730"/>
              <a:gd name="connsiteX1" fmla="*/ 5986508 w 6500887"/>
              <a:gd name="connsiteY1" fmla="*/ 0 h 9466730"/>
              <a:gd name="connsiteX2" fmla="*/ 6486782 w 6500887"/>
              <a:gd name="connsiteY2" fmla="*/ 527169 h 9466730"/>
              <a:gd name="connsiteX3" fmla="*/ 6500293 w 6500887"/>
              <a:gd name="connsiteY3" fmla="*/ 8740589 h 9466730"/>
              <a:gd name="connsiteX4" fmla="*/ 5947662 w 6500887"/>
              <a:gd name="connsiteY4" fmla="*/ 9466730 h 9466730"/>
              <a:gd name="connsiteX5" fmla="*/ 502749 w 6500887"/>
              <a:gd name="connsiteY5" fmla="*/ 9453283 h 9466730"/>
              <a:gd name="connsiteX6" fmla="*/ 15921 w 6500887"/>
              <a:gd name="connsiteY6" fmla="*/ 8926114 h 9466730"/>
              <a:gd name="connsiteX7" fmla="*/ 12978 w 6500887"/>
              <a:gd name="connsiteY7" fmla="*/ 726141 h 9466730"/>
              <a:gd name="connsiteX8" fmla="*/ 609018 w 6500887"/>
              <a:gd name="connsiteY8" fmla="*/ 53789 h 9466730"/>
              <a:gd name="connsiteX0" fmla="*/ 609018 w 6500888"/>
              <a:gd name="connsiteY0" fmla="*/ 53789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726141 h 9466730"/>
              <a:gd name="connsiteX8" fmla="*/ 609018 w 6500888"/>
              <a:gd name="connsiteY8" fmla="*/ 53789 h 9466730"/>
              <a:gd name="connsiteX0" fmla="*/ 582061 w 6500888"/>
              <a:gd name="connsiteY0" fmla="*/ 40342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726141 h 9466730"/>
              <a:gd name="connsiteX8" fmla="*/ 582061 w 6500888"/>
              <a:gd name="connsiteY8" fmla="*/ 40342 h 9466730"/>
              <a:gd name="connsiteX0" fmla="*/ 501188 w 6500888"/>
              <a:gd name="connsiteY0" fmla="*/ 26895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726141 h 9466730"/>
              <a:gd name="connsiteX8" fmla="*/ 501188 w 6500888"/>
              <a:gd name="connsiteY8" fmla="*/ 26895 h 9466730"/>
              <a:gd name="connsiteX0" fmla="*/ 501188 w 6500888"/>
              <a:gd name="connsiteY0" fmla="*/ 26895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645459 h 9466730"/>
              <a:gd name="connsiteX8" fmla="*/ 501188 w 6500888"/>
              <a:gd name="connsiteY8" fmla="*/ 26895 h 9466730"/>
              <a:gd name="connsiteX0" fmla="*/ 503174 w 6502874"/>
              <a:gd name="connsiteY0" fmla="*/ 61219 h 9501054"/>
              <a:gd name="connsiteX1" fmla="*/ 5988494 w 6502874"/>
              <a:gd name="connsiteY1" fmla="*/ 34324 h 9501054"/>
              <a:gd name="connsiteX2" fmla="*/ 6488768 w 6502874"/>
              <a:gd name="connsiteY2" fmla="*/ 561493 h 9501054"/>
              <a:gd name="connsiteX3" fmla="*/ 6502280 w 6502874"/>
              <a:gd name="connsiteY3" fmla="*/ 8882490 h 9501054"/>
              <a:gd name="connsiteX4" fmla="*/ 5949648 w 6502874"/>
              <a:gd name="connsiteY4" fmla="*/ 9501054 h 9501054"/>
              <a:gd name="connsiteX5" fmla="*/ 504735 w 6502874"/>
              <a:gd name="connsiteY5" fmla="*/ 9487607 h 9501054"/>
              <a:gd name="connsiteX6" fmla="*/ 17907 w 6502874"/>
              <a:gd name="connsiteY6" fmla="*/ 8960438 h 9501054"/>
              <a:gd name="connsiteX7" fmla="*/ 9872 w 6502874"/>
              <a:gd name="connsiteY7" fmla="*/ 486743 h 9501054"/>
              <a:gd name="connsiteX8" fmla="*/ 503174 w 6502874"/>
              <a:gd name="connsiteY8" fmla="*/ 61219 h 9501054"/>
              <a:gd name="connsiteX0" fmla="*/ 503174 w 6502874"/>
              <a:gd name="connsiteY0" fmla="*/ 26895 h 9466730"/>
              <a:gd name="connsiteX1" fmla="*/ 5988494 w 6502874"/>
              <a:gd name="connsiteY1" fmla="*/ 0 h 9466730"/>
              <a:gd name="connsiteX2" fmla="*/ 6488768 w 6502874"/>
              <a:gd name="connsiteY2" fmla="*/ 527169 h 9466730"/>
              <a:gd name="connsiteX3" fmla="*/ 6502280 w 6502874"/>
              <a:gd name="connsiteY3" fmla="*/ 8848166 h 9466730"/>
              <a:gd name="connsiteX4" fmla="*/ 5949648 w 6502874"/>
              <a:gd name="connsiteY4" fmla="*/ 9466730 h 9466730"/>
              <a:gd name="connsiteX5" fmla="*/ 504735 w 6502874"/>
              <a:gd name="connsiteY5" fmla="*/ 9453283 h 9466730"/>
              <a:gd name="connsiteX6" fmla="*/ 17907 w 6502874"/>
              <a:gd name="connsiteY6" fmla="*/ 8926114 h 9466730"/>
              <a:gd name="connsiteX7" fmla="*/ 9872 w 6502874"/>
              <a:gd name="connsiteY7" fmla="*/ 452419 h 9466730"/>
              <a:gd name="connsiteX8" fmla="*/ 503174 w 6502874"/>
              <a:gd name="connsiteY8" fmla="*/ 26895 h 9466730"/>
              <a:gd name="connsiteX0" fmla="*/ 503174 w 6502774"/>
              <a:gd name="connsiteY0" fmla="*/ 26895 h 9466730"/>
              <a:gd name="connsiteX1" fmla="*/ 5988494 w 6502774"/>
              <a:gd name="connsiteY1" fmla="*/ 0 h 9466730"/>
              <a:gd name="connsiteX2" fmla="*/ 6483676 w 6502774"/>
              <a:gd name="connsiteY2" fmla="*/ 425569 h 9466730"/>
              <a:gd name="connsiteX3" fmla="*/ 6502280 w 6502774"/>
              <a:gd name="connsiteY3" fmla="*/ 8848166 h 9466730"/>
              <a:gd name="connsiteX4" fmla="*/ 5949648 w 6502774"/>
              <a:gd name="connsiteY4" fmla="*/ 9466730 h 9466730"/>
              <a:gd name="connsiteX5" fmla="*/ 504735 w 6502774"/>
              <a:gd name="connsiteY5" fmla="*/ 9453283 h 9466730"/>
              <a:gd name="connsiteX6" fmla="*/ 17907 w 6502774"/>
              <a:gd name="connsiteY6" fmla="*/ 8926114 h 9466730"/>
              <a:gd name="connsiteX7" fmla="*/ 9872 w 6502774"/>
              <a:gd name="connsiteY7" fmla="*/ 452419 h 9466730"/>
              <a:gd name="connsiteX8" fmla="*/ 503174 w 6502774"/>
              <a:gd name="connsiteY8" fmla="*/ 26895 h 9466730"/>
              <a:gd name="connsiteX0" fmla="*/ 503174 w 6502774"/>
              <a:gd name="connsiteY0" fmla="*/ 26895 h 9466730"/>
              <a:gd name="connsiteX1" fmla="*/ 5988494 w 6502774"/>
              <a:gd name="connsiteY1" fmla="*/ 0 h 9466730"/>
              <a:gd name="connsiteX2" fmla="*/ 6483676 w 6502774"/>
              <a:gd name="connsiteY2" fmla="*/ 410329 h 9466730"/>
              <a:gd name="connsiteX3" fmla="*/ 6502280 w 6502774"/>
              <a:gd name="connsiteY3" fmla="*/ 8848166 h 9466730"/>
              <a:gd name="connsiteX4" fmla="*/ 5949648 w 6502774"/>
              <a:gd name="connsiteY4" fmla="*/ 9466730 h 9466730"/>
              <a:gd name="connsiteX5" fmla="*/ 504735 w 6502774"/>
              <a:gd name="connsiteY5" fmla="*/ 9453283 h 9466730"/>
              <a:gd name="connsiteX6" fmla="*/ 17907 w 6502774"/>
              <a:gd name="connsiteY6" fmla="*/ 8926114 h 9466730"/>
              <a:gd name="connsiteX7" fmla="*/ 9872 w 6502774"/>
              <a:gd name="connsiteY7" fmla="*/ 452419 h 9466730"/>
              <a:gd name="connsiteX8" fmla="*/ 503174 w 6502774"/>
              <a:gd name="connsiteY8" fmla="*/ 26895 h 9466730"/>
              <a:gd name="connsiteX0" fmla="*/ 503174 w 6502774"/>
              <a:gd name="connsiteY0" fmla="*/ 26895 h 9461650"/>
              <a:gd name="connsiteX1" fmla="*/ 5988494 w 6502774"/>
              <a:gd name="connsiteY1" fmla="*/ 0 h 9461650"/>
              <a:gd name="connsiteX2" fmla="*/ 6483676 w 6502774"/>
              <a:gd name="connsiteY2" fmla="*/ 410329 h 9461650"/>
              <a:gd name="connsiteX3" fmla="*/ 6502280 w 6502774"/>
              <a:gd name="connsiteY3" fmla="*/ 8848166 h 9461650"/>
              <a:gd name="connsiteX4" fmla="*/ 6061672 w 6502774"/>
              <a:gd name="connsiteY4" fmla="*/ 9461650 h 9461650"/>
              <a:gd name="connsiteX5" fmla="*/ 504735 w 6502774"/>
              <a:gd name="connsiteY5" fmla="*/ 9453283 h 9461650"/>
              <a:gd name="connsiteX6" fmla="*/ 17907 w 6502774"/>
              <a:gd name="connsiteY6" fmla="*/ 8926114 h 9461650"/>
              <a:gd name="connsiteX7" fmla="*/ 9872 w 6502774"/>
              <a:gd name="connsiteY7" fmla="*/ 452419 h 9461650"/>
              <a:gd name="connsiteX8" fmla="*/ 503174 w 6502774"/>
              <a:gd name="connsiteY8" fmla="*/ 26895 h 9461650"/>
              <a:gd name="connsiteX0" fmla="*/ 503174 w 6502774"/>
              <a:gd name="connsiteY0" fmla="*/ 26895 h 9461650"/>
              <a:gd name="connsiteX1" fmla="*/ 5988494 w 6502774"/>
              <a:gd name="connsiteY1" fmla="*/ 0 h 9461650"/>
              <a:gd name="connsiteX2" fmla="*/ 6483676 w 6502774"/>
              <a:gd name="connsiteY2" fmla="*/ 410329 h 9461650"/>
              <a:gd name="connsiteX3" fmla="*/ 6502280 w 6502774"/>
              <a:gd name="connsiteY3" fmla="*/ 8980246 h 9461650"/>
              <a:gd name="connsiteX4" fmla="*/ 6061672 w 6502774"/>
              <a:gd name="connsiteY4" fmla="*/ 9461650 h 9461650"/>
              <a:gd name="connsiteX5" fmla="*/ 504735 w 6502774"/>
              <a:gd name="connsiteY5" fmla="*/ 9453283 h 9461650"/>
              <a:gd name="connsiteX6" fmla="*/ 17907 w 6502774"/>
              <a:gd name="connsiteY6" fmla="*/ 8926114 h 9461650"/>
              <a:gd name="connsiteX7" fmla="*/ 9872 w 6502774"/>
              <a:gd name="connsiteY7" fmla="*/ 452419 h 9461650"/>
              <a:gd name="connsiteX8" fmla="*/ 503174 w 6502774"/>
              <a:gd name="connsiteY8" fmla="*/ 26895 h 9461650"/>
              <a:gd name="connsiteX0" fmla="*/ 500528 w 6500128"/>
              <a:gd name="connsiteY0" fmla="*/ 26895 h 9461650"/>
              <a:gd name="connsiteX1" fmla="*/ 5985848 w 6500128"/>
              <a:gd name="connsiteY1" fmla="*/ 0 h 9461650"/>
              <a:gd name="connsiteX2" fmla="*/ 6481030 w 6500128"/>
              <a:gd name="connsiteY2" fmla="*/ 410329 h 9461650"/>
              <a:gd name="connsiteX3" fmla="*/ 6499634 w 6500128"/>
              <a:gd name="connsiteY3" fmla="*/ 8980246 h 9461650"/>
              <a:gd name="connsiteX4" fmla="*/ 6059026 w 6500128"/>
              <a:gd name="connsiteY4" fmla="*/ 9461650 h 9461650"/>
              <a:gd name="connsiteX5" fmla="*/ 502089 w 6500128"/>
              <a:gd name="connsiteY5" fmla="*/ 9453283 h 9461650"/>
              <a:gd name="connsiteX6" fmla="*/ 20353 w 6500128"/>
              <a:gd name="connsiteY6" fmla="*/ 9017554 h 9461650"/>
              <a:gd name="connsiteX7" fmla="*/ 7226 w 6500128"/>
              <a:gd name="connsiteY7" fmla="*/ 452419 h 9461650"/>
              <a:gd name="connsiteX8" fmla="*/ 500528 w 6500128"/>
              <a:gd name="connsiteY8" fmla="*/ 26895 h 9461650"/>
              <a:gd name="connsiteX0" fmla="*/ 500528 w 6500128"/>
              <a:gd name="connsiteY0" fmla="*/ 26895 h 9461650"/>
              <a:gd name="connsiteX1" fmla="*/ 5985848 w 6500128"/>
              <a:gd name="connsiteY1" fmla="*/ 0 h 9461650"/>
              <a:gd name="connsiteX2" fmla="*/ 6481030 w 6500128"/>
              <a:gd name="connsiteY2" fmla="*/ 410329 h 9461650"/>
              <a:gd name="connsiteX3" fmla="*/ 6499634 w 6500128"/>
              <a:gd name="connsiteY3" fmla="*/ 8980246 h 9461650"/>
              <a:gd name="connsiteX4" fmla="*/ 6059026 w 6500128"/>
              <a:gd name="connsiteY4" fmla="*/ 9461650 h 9461650"/>
              <a:gd name="connsiteX5" fmla="*/ 435894 w 6500128"/>
              <a:gd name="connsiteY5" fmla="*/ 9458363 h 9461650"/>
              <a:gd name="connsiteX6" fmla="*/ 20353 w 6500128"/>
              <a:gd name="connsiteY6" fmla="*/ 9017554 h 9461650"/>
              <a:gd name="connsiteX7" fmla="*/ 7226 w 6500128"/>
              <a:gd name="connsiteY7" fmla="*/ 452419 h 9461650"/>
              <a:gd name="connsiteX8" fmla="*/ 500528 w 6500128"/>
              <a:gd name="connsiteY8" fmla="*/ 26895 h 9461650"/>
              <a:gd name="connsiteX0" fmla="*/ 500528 w 6500128"/>
              <a:gd name="connsiteY0" fmla="*/ 26895 h 9461650"/>
              <a:gd name="connsiteX1" fmla="*/ 5985848 w 6500128"/>
              <a:gd name="connsiteY1" fmla="*/ 0 h 9461650"/>
              <a:gd name="connsiteX2" fmla="*/ 6481030 w 6500128"/>
              <a:gd name="connsiteY2" fmla="*/ 410329 h 9461650"/>
              <a:gd name="connsiteX3" fmla="*/ 6499634 w 6500128"/>
              <a:gd name="connsiteY3" fmla="*/ 8980246 h 9461650"/>
              <a:gd name="connsiteX4" fmla="*/ 6059026 w 6500128"/>
              <a:gd name="connsiteY4" fmla="*/ 9461650 h 9461650"/>
              <a:gd name="connsiteX5" fmla="*/ 435894 w 6500128"/>
              <a:gd name="connsiteY5" fmla="*/ 9458363 h 9461650"/>
              <a:gd name="connsiteX6" fmla="*/ 20353 w 6500128"/>
              <a:gd name="connsiteY6" fmla="*/ 9037874 h 9461650"/>
              <a:gd name="connsiteX7" fmla="*/ 7226 w 6500128"/>
              <a:gd name="connsiteY7" fmla="*/ 452419 h 9461650"/>
              <a:gd name="connsiteX8" fmla="*/ 500528 w 6500128"/>
              <a:gd name="connsiteY8" fmla="*/ 26895 h 9461650"/>
              <a:gd name="connsiteX0" fmla="*/ 495472 w 6495072"/>
              <a:gd name="connsiteY0" fmla="*/ 26895 h 9461650"/>
              <a:gd name="connsiteX1" fmla="*/ 5980792 w 6495072"/>
              <a:gd name="connsiteY1" fmla="*/ 0 h 9461650"/>
              <a:gd name="connsiteX2" fmla="*/ 6475974 w 6495072"/>
              <a:gd name="connsiteY2" fmla="*/ 410329 h 9461650"/>
              <a:gd name="connsiteX3" fmla="*/ 6494578 w 6495072"/>
              <a:gd name="connsiteY3" fmla="*/ 8980246 h 9461650"/>
              <a:gd name="connsiteX4" fmla="*/ 6053970 w 6495072"/>
              <a:gd name="connsiteY4" fmla="*/ 9461650 h 9461650"/>
              <a:gd name="connsiteX5" fmla="*/ 430838 w 6495072"/>
              <a:gd name="connsiteY5" fmla="*/ 9458363 h 9461650"/>
              <a:gd name="connsiteX6" fmla="*/ 15297 w 6495072"/>
              <a:gd name="connsiteY6" fmla="*/ 9037874 h 9461650"/>
              <a:gd name="connsiteX7" fmla="*/ 2170 w 6495072"/>
              <a:gd name="connsiteY7" fmla="*/ 452419 h 9461650"/>
              <a:gd name="connsiteX8" fmla="*/ 495472 w 6495072"/>
              <a:gd name="connsiteY8" fmla="*/ 26895 h 9461650"/>
              <a:gd name="connsiteX0" fmla="*/ 498010 w 6497610"/>
              <a:gd name="connsiteY0" fmla="*/ 26895 h 9461650"/>
              <a:gd name="connsiteX1" fmla="*/ 5983330 w 6497610"/>
              <a:gd name="connsiteY1" fmla="*/ 0 h 9461650"/>
              <a:gd name="connsiteX2" fmla="*/ 6478512 w 6497610"/>
              <a:gd name="connsiteY2" fmla="*/ 410329 h 9461650"/>
              <a:gd name="connsiteX3" fmla="*/ 6497116 w 6497610"/>
              <a:gd name="connsiteY3" fmla="*/ 8980246 h 9461650"/>
              <a:gd name="connsiteX4" fmla="*/ 6056508 w 6497610"/>
              <a:gd name="connsiteY4" fmla="*/ 9461650 h 9461650"/>
              <a:gd name="connsiteX5" fmla="*/ 433376 w 6497610"/>
              <a:gd name="connsiteY5" fmla="*/ 9458363 h 9461650"/>
              <a:gd name="connsiteX6" fmla="*/ 7651 w 6497610"/>
              <a:gd name="connsiteY6" fmla="*/ 9037874 h 9461650"/>
              <a:gd name="connsiteX7" fmla="*/ 4708 w 6497610"/>
              <a:gd name="connsiteY7" fmla="*/ 452419 h 9461650"/>
              <a:gd name="connsiteX8" fmla="*/ 498010 w 6497610"/>
              <a:gd name="connsiteY8" fmla="*/ 26895 h 946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7610" h="9461650">
                <a:moveTo>
                  <a:pt x="498010" y="26895"/>
                </a:moveTo>
                <a:lnTo>
                  <a:pt x="5983330" y="0"/>
                </a:lnTo>
                <a:lnTo>
                  <a:pt x="6478512" y="410329"/>
                </a:lnTo>
                <a:cubicBezTo>
                  <a:pt x="6474030" y="3385700"/>
                  <a:pt x="6501598" y="6004875"/>
                  <a:pt x="6497116" y="8980246"/>
                </a:cubicBezTo>
                <a:lnTo>
                  <a:pt x="6056508" y="9461650"/>
                </a:lnTo>
                <a:lnTo>
                  <a:pt x="433376" y="9458363"/>
                </a:lnTo>
                <a:lnTo>
                  <a:pt x="7651" y="9037874"/>
                </a:lnTo>
                <a:cubicBezTo>
                  <a:pt x="-1941" y="7725591"/>
                  <a:pt x="-2038" y="53034"/>
                  <a:pt x="4708" y="452419"/>
                </a:cubicBezTo>
                <a:cubicBezTo>
                  <a:pt x="497888" y="37210"/>
                  <a:pt x="484126" y="31378"/>
                  <a:pt x="498010" y="26895"/>
                </a:cubicBezTo>
                <a:close/>
              </a:path>
            </a:pathLst>
          </a:custGeom>
          <a:solidFill>
            <a:schemeClr val="bg1"/>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30" name="四角形: 角を丸くする 4">
            <a:extLst>
              <a:ext uri="{FF2B5EF4-FFF2-40B4-BE49-F238E27FC236}">
                <a16:creationId xmlns:a16="http://schemas.microsoft.com/office/drawing/2014/main" id="{DEB254AF-2B09-C83D-D38D-C89E589B251F}"/>
              </a:ext>
            </a:extLst>
          </p:cNvPr>
          <p:cNvSpPr txBox="1"/>
          <p:nvPr/>
        </p:nvSpPr>
        <p:spPr>
          <a:xfrm>
            <a:off x="1255308" y="661499"/>
            <a:ext cx="4823514" cy="1193704"/>
          </a:xfrm>
          <a:prstGeom prst="rect">
            <a:avLst/>
          </a:prstGeom>
          <a:noFill/>
          <a:ln>
            <a:noFill/>
          </a:ln>
        </p:spPr>
        <p:style>
          <a:lnRef idx="0">
            <a:scrgbClr r="0" g="0" b="0"/>
          </a:lnRef>
          <a:fillRef idx="0">
            <a:scrgbClr r="0" g="0" b="0"/>
          </a:fillRef>
          <a:effectRef idx="0">
            <a:scrgbClr r="0" g="0" b="0"/>
          </a:effectRef>
          <a:fontRef idx="minor">
            <a:schemeClr val="lt1"/>
          </a:fontRef>
        </p:style>
        <p:txBody>
          <a:bodyPr spcFirstLastPara="0" vert="horz" wrap="square" lIns="61173" tIns="61173" rIns="61173" bIns="61173" numCol="1" spcCol="1270" anchor="t" anchorCtr="0">
            <a:noAutofit/>
          </a:bodyPr>
          <a:lstStyle/>
          <a:p>
            <a:pPr marL="0" marR="0" lvl="0" indent="0" algn="ctr" defTabSz="925561" rtl="0" eaLnBrk="1" fontAlgn="auto" latinLnBrk="0" hangingPunct="1">
              <a:lnSpc>
                <a:spcPct val="100000"/>
              </a:lnSpc>
              <a:spcBef>
                <a:spcPts val="0"/>
              </a:spcBef>
              <a:spcAft>
                <a:spcPts val="0"/>
              </a:spcAft>
              <a:buClrTx/>
              <a:buSzTx/>
              <a:buFontTx/>
              <a:buNone/>
              <a:tabLst/>
              <a:defRPr/>
            </a:pPr>
            <a:r>
              <a:rPr kumimoji="1" lang="ja-JP" altLang="en-US" sz="3200" b="1" dirty="0">
                <a:solidFill>
                  <a:schemeClr val="tx1"/>
                </a:solidFill>
                <a:latin typeface="Meiryo UI" panose="020B0604030504040204" pitchFamily="50" charset="-128"/>
                <a:ea typeface="Meiryo UI" panose="020B0604030504040204" pitchFamily="50" charset="-128"/>
              </a:rPr>
              <a:t>学校法人向け</a:t>
            </a:r>
            <a:endParaRPr kumimoji="1" lang="en-US" altLang="ja-JP" sz="3200" b="1" dirty="0">
              <a:solidFill>
                <a:schemeClr val="tx1"/>
              </a:solidFill>
              <a:latin typeface="Meiryo UI" panose="020B0604030504040204" pitchFamily="50" charset="-128"/>
              <a:ea typeface="Meiryo UI" panose="020B0604030504040204" pitchFamily="50" charset="-128"/>
            </a:endParaRPr>
          </a:p>
          <a:p>
            <a:pPr marL="0" marR="0" lvl="0" indent="0" algn="ctr" defTabSz="925561" rtl="0" eaLnBrk="1" fontAlgn="auto" latinLnBrk="0" hangingPunct="1">
              <a:lnSpc>
                <a:spcPct val="100000"/>
              </a:lnSpc>
              <a:spcBef>
                <a:spcPts val="0"/>
              </a:spcBef>
              <a:spcAft>
                <a:spcPts val="0"/>
              </a:spcAft>
              <a:buClrTx/>
              <a:buSzTx/>
              <a:buFontTx/>
              <a:buNone/>
              <a:tabLst/>
              <a:defRPr/>
            </a:pPr>
            <a:r>
              <a:rPr kumimoji="1" lang="ja-JP" altLang="en-US" sz="3200" b="1" dirty="0">
                <a:solidFill>
                  <a:schemeClr val="tx1"/>
                </a:solidFill>
                <a:latin typeface="Meiryo UI" panose="020B0604030504040204" pitchFamily="50" charset="-128"/>
                <a:ea typeface="Meiryo UI" panose="020B0604030504040204" pitchFamily="50" charset="-128"/>
              </a:rPr>
              <a:t> 障がい者雇用</a:t>
            </a:r>
            <a:r>
              <a:rPr kumimoji="1" lang="ja-JP" altLang="en-US" sz="3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セミナー</a:t>
            </a:r>
          </a:p>
          <a:p>
            <a:pPr marL="0" marR="0" lvl="0" indent="0" algn="ctr" defTabSz="713674" rtl="0" eaLnBrk="1" fontAlgn="auto" latinLnBrk="0" hangingPunct="1">
              <a:lnSpc>
                <a:spcPct val="90000"/>
              </a:lnSpc>
              <a:spcBef>
                <a:spcPct val="0"/>
              </a:spcBef>
              <a:spcAft>
                <a:spcPct val="35000"/>
              </a:spcAft>
              <a:buClrTx/>
              <a:buSzTx/>
              <a:buFontTx/>
              <a:buNone/>
              <a:tabLst/>
              <a:defRPr/>
            </a:pPr>
            <a:endParaRPr kumimoji="0" lang="ja-JP" altLang="en-US" sz="1249" b="1" i="0" u="none" strike="noStrike" kern="1200" cap="none" spc="0" normalizeH="0" baseline="0" noProof="0" dirty="0">
              <a:ln>
                <a:noFill/>
              </a:ln>
              <a:solidFill>
                <a:srgbClr val="0E58C4"/>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1031" name="四角形: 角を丸くする 4">
            <a:extLst>
              <a:ext uri="{FF2B5EF4-FFF2-40B4-BE49-F238E27FC236}">
                <a16:creationId xmlns:a16="http://schemas.microsoft.com/office/drawing/2014/main" id="{D363B5F3-DD40-56D0-B019-BD61EF89D773}"/>
              </a:ext>
            </a:extLst>
          </p:cNvPr>
          <p:cNvSpPr txBox="1"/>
          <p:nvPr/>
        </p:nvSpPr>
        <p:spPr>
          <a:xfrm>
            <a:off x="2388753" y="2881211"/>
            <a:ext cx="4143839" cy="1193704"/>
          </a:xfrm>
          <a:prstGeom prst="rect">
            <a:avLst/>
          </a:prstGeom>
          <a:noFill/>
          <a:ln>
            <a:noFill/>
          </a:ln>
        </p:spPr>
        <p:style>
          <a:lnRef idx="0">
            <a:scrgbClr r="0" g="0" b="0"/>
          </a:lnRef>
          <a:fillRef idx="0">
            <a:scrgbClr r="0" g="0" b="0"/>
          </a:fillRef>
          <a:effectRef idx="0">
            <a:scrgbClr r="0" g="0" b="0"/>
          </a:effectRef>
          <a:fontRef idx="minor">
            <a:schemeClr val="lt1"/>
          </a:fontRef>
        </p:style>
        <p:txBody>
          <a:bodyPr spcFirstLastPara="0" vert="horz" wrap="square" lIns="61173" tIns="61173" rIns="61173" bIns="61173" numCol="1" spcCol="1270" anchor="t" anchorCtr="0">
            <a:noAutofit/>
          </a:bodyPr>
          <a:lstStyle/>
          <a:p>
            <a:pPr marL="0" marR="0" lvl="0" indent="0" defTabSz="925561" rtl="0" eaLnBrk="1" fontAlgn="auto" latinLnBrk="0" hangingPunct="1">
              <a:lnSpc>
                <a:spcPct val="100000"/>
              </a:lnSpc>
              <a:spcBef>
                <a:spcPts val="0"/>
              </a:spcBef>
              <a:spcAft>
                <a:spcPts val="0"/>
              </a:spcAft>
              <a:buClrTx/>
              <a:buSzTx/>
              <a:buFontTx/>
              <a:buNone/>
              <a:tabLst/>
              <a:defRPr/>
            </a:pPr>
            <a:r>
              <a:rPr kumimoji="1" lang="en-US" altLang="ja-JP" sz="20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2025</a:t>
            </a:r>
            <a:r>
              <a:rPr kumimoji="1" lang="ja-JP" altLang="en-US" sz="20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a:t>
            </a:r>
            <a:r>
              <a:rPr kumimoji="1" lang="en-US" altLang="ja-JP" sz="20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9</a:t>
            </a:r>
            <a:r>
              <a:rPr kumimoji="1" lang="ja-JP" altLang="en-US" sz="20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月</a:t>
            </a:r>
            <a:r>
              <a:rPr kumimoji="1" lang="en-US" altLang="ja-JP" sz="20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30</a:t>
            </a:r>
            <a:r>
              <a:rPr kumimoji="1" lang="ja-JP" altLang="en-US" sz="2000" b="1" dirty="0">
                <a:solidFill>
                  <a:schemeClr val="tx1"/>
                </a:solidFill>
                <a:latin typeface="Meiryo UI" panose="020B0604030504040204" pitchFamily="50" charset="-128"/>
                <a:ea typeface="Meiryo UI" panose="020B0604030504040204" pitchFamily="50" charset="-128"/>
              </a:rPr>
              <a:t>日（火）</a:t>
            </a:r>
            <a:endParaRPr kumimoji="1" lang="en-US" altLang="ja-JP" sz="2000" b="1" dirty="0">
              <a:solidFill>
                <a:schemeClr val="tx1"/>
              </a:solidFill>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r>
              <a:rPr kumimoji="1" lang="en-US" altLang="ja-JP"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1</a:t>
            </a:r>
            <a:r>
              <a:rPr kumimoji="1" lang="en-US" altLang="ja-JP" sz="1400" b="1" dirty="0">
                <a:solidFill>
                  <a:schemeClr val="tx1"/>
                </a:solidFill>
                <a:latin typeface="Meiryo UI" panose="020B0604030504040204" pitchFamily="50" charset="-128"/>
                <a:ea typeface="Meiryo UI" panose="020B0604030504040204" pitchFamily="50" charset="-128"/>
              </a:rPr>
              <a:t>3:30</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rPr>
              <a:t>16:00</a:t>
            </a:r>
            <a:r>
              <a:rPr kumimoji="1" lang="ja-JP" altLang="en-US" sz="1400" b="1" dirty="0">
                <a:solidFill>
                  <a:schemeClr val="tx1"/>
                </a:solidFill>
                <a:latin typeface="Meiryo UI" panose="020B0604030504040204" pitchFamily="50" charset="-128"/>
                <a:ea typeface="Meiryo UI" panose="020B0604030504040204" pitchFamily="50" charset="-128"/>
              </a:rPr>
              <a:t>　</a:t>
            </a:r>
            <a:r>
              <a:rPr kumimoji="1" lang="en-US" altLang="ja-JP" sz="1400" b="1" dirty="0">
                <a:solidFill>
                  <a:schemeClr val="tx1"/>
                </a:solidFill>
                <a:latin typeface="Meiryo UI" panose="020B0604030504040204" pitchFamily="50" charset="-128"/>
                <a:ea typeface="Meiryo UI" panose="020B0604030504040204" pitchFamily="50" charset="-128"/>
              </a:rPr>
              <a:t>※</a:t>
            </a:r>
            <a:r>
              <a:rPr kumimoji="1" lang="ja-JP" altLang="en-US" sz="1400" b="1" i="1" dirty="0">
                <a:solidFill>
                  <a:schemeClr val="tx1"/>
                </a:solidFill>
                <a:latin typeface="Meiryo UI" panose="020B0604030504040204" pitchFamily="50" charset="-128"/>
                <a:ea typeface="Meiryo UI" panose="020B0604030504040204" pitchFamily="50" charset="-128"/>
              </a:rPr>
              <a:t>受付開始</a:t>
            </a:r>
            <a:r>
              <a:rPr kumimoji="1" lang="en-US" altLang="ja-JP" sz="1400" b="1" dirty="0">
                <a:solidFill>
                  <a:schemeClr val="tx1"/>
                </a:solidFill>
                <a:latin typeface="Meiryo UI" panose="020B0604030504040204" pitchFamily="50" charset="-128"/>
                <a:ea typeface="Meiryo UI" panose="020B0604030504040204" pitchFamily="50" charset="-128"/>
              </a:rPr>
              <a:t>13:00</a:t>
            </a:r>
            <a:r>
              <a:rPr kumimoji="1" lang="ja-JP" altLang="en-US" sz="1400" b="1" dirty="0">
                <a:solidFill>
                  <a:schemeClr val="tx1"/>
                </a:solidFill>
                <a:latin typeface="Meiryo UI" panose="020B0604030504040204" pitchFamily="50" charset="-128"/>
                <a:ea typeface="Meiryo UI" panose="020B0604030504040204" pitchFamily="50" charset="-128"/>
              </a:rPr>
              <a:t>～</a:t>
            </a:r>
            <a:endParaRPr kumimoji="1" lang="ja-JP" altLang="en-US" sz="1400" b="1"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defTabSz="713674" rtl="0" eaLnBrk="1" fontAlgn="auto" latinLnBrk="0" hangingPunct="1">
              <a:lnSpc>
                <a:spcPct val="90000"/>
              </a:lnSpc>
              <a:spcBef>
                <a:spcPct val="0"/>
              </a:spcBef>
              <a:spcAft>
                <a:spcPct val="35000"/>
              </a:spcAft>
              <a:buClrTx/>
              <a:buSzTx/>
              <a:buFontTx/>
              <a:buNone/>
              <a:tabLst/>
              <a:defRPr/>
            </a:pPr>
            <a:endParaRPr kumimoji="0" lang="ja-JP" altLang="en-US" sz="1249"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1032" name="テキスト ボックス 1031">
            <a:extLst>
              <a:ext uri="{FF2B5EF4-FFF2-40B4-BE49-F238E27FC236}">
                <a16:creationId xmlns:a16="http://schemas.microsoft.com/office/drawing/2014/main" id="{0A18980C-E9D5-F842-200F-2B6D628DF52A}"/>
              </a:ext>
            </a:extLst>
          </p:cNvPr>
          <p:cNvSpPr txBox="1"/>
          <p:nvPr/>
        </p:nvSpPr>
        <p:spPr>
          <a:xfrm>
            <a:off x="2213888" y="5040531"/>
            <a:ext cx="2126535" cy="4449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３</a:t>
            </a:r>
            <a:r>
              <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0</a:t>
            </a: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名程度（申込先着順）</a:t>
            </a:r>
          </a:p>
        </p:txBody>
      </p:sp>
      <p:sp>
        <p:nvSpPr>
          <p:cNvPr id="1033" name="テキスト ボックス 1032">
            <a:extLst>
              <a:ext uri="{FF2B5EF4-FFF2-40B4-BE49-F238E27FC236}">
                <a16:creationId xmlns:a16="http://schemas.microsoft.com/office/drawing/2014/main" id="{13B25F83-EA59-CC6A-9399-A56E797E81B3}"/>
              </a:ext>
            </a:extLst>
          </p:cNvPr>
          <p:cNvSpPr txBox="1"/>
          <p:nvPr/>
        </p:nvSpPr>
        <p:spPr>
          <a:xfrm>
            <a:off x="1509119" y="5468590"/>
            <a:ext cx="4911329" cy="430704"/>
          </a:xfrm>
          <a:prstGeom prst="rect">
            <a:avLst/>
          </a:prstGeom>
          <a:noFill/>
          <a:ln>
            <a:noFill/>
          </a:ln>
        </p:spPr>
        <p:txBody>
          <a:bodyPr wrap="square" lIns="91743" tIns="122325" bIns="91743" numCol="1" rtlCol="0" anchor="ctr" anchorCtr="1">
            <a:spAutoFit/>
          </a:bodyPr>
          <a:lstStyle/>
          <a:p>
            <a:pPr marR="0" lvl="0" defTabSz="925561" rtl="0" eaLnBrk="1" fontAlgn="auto" latinLnBrk="0" hangingPunct="1">
              <a:lnSpc>
                <a:spcPts val="1900"/>
              </a:lnSpc>
              <a:spcBef>
                <a:spcPts val="0"/>
              </a:spcBef>
              <a:spcAft>
                <a:spcPts val="0"/>
              </a:spcAft>
              <a:buClr>
                <a:srgbClr val="5AA2AE"/>
              </a:buClr>
              <a:buSzTx/>
              <a:tabLst/>
              <a:defRPr/>
            </a:pPr>
            <a:r>
              <a:rPr lang="ja-JP" altLang="en-US" sz="1250" b="1" dirty="0">
                <a:solidFill>
                  <a:prstClr val="black"/>
                </a:solidFill>
                <a:latin typeface="Meiryo UI" panose="020B0604030504040204" pitchFamily="50" charset="-128"/>
                <a:ea typeface="Meiryo UI" panose="020B0604030504040204" pitchFamily="50" charset="-128"/>
              </a:rPr>
              <a:t>：</a:t>
            </a:r>
            <a:r>
              <a:rPr lang="en-US" altLang="ja-JP" sz="1250" b="1" dirty="0">
                <a:solidFill>
                  <a:prstClr val="black"/>
                </a:solidFill>
                <a:latin typeface="Meiryo UI" panose="020B0604030504040204" pitchFamily="50" charset="-128"/>
                <a:ea typeface="Meiryo UI" panose="020B0604030504040204" pitchFamily="50" charset="-128"/>
              </a:rPr>
              <a:t>2025</a:t>
            </a:r>
            <a:r>
              <a:rPr kumimoji="0" lang="ja-JP" altLang="en-US" sz="125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年</a:t>
            </a:r>
            <a:r>
              <a:rPr kumimoji="0" lang="en-US" altLang="ja-JP" sz="125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9</a:t>
            </a:r>
            <a:r>
              <a:rPr kumimoji="0" lang="ja-JP" altLang="en-US" sz="125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a:t>
            </a:r>
            <a:r>
              <a:rPr kumimoji="0" lang="en-US" altLang="ja-JP" sz="125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26</a:t>
            </a:r>
            <a:r>
              <a:rPr kumimoji="0" lang="ja-JP" altLang="en-US" sz="125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日（金）</a:t>
            </a:r>
            <a:r>
              <a:rPr lang="ja-JP" altLang="en-US" sz="1250" b="1" dirty="0">
                <a:solidFill>
                  <a:prstClr val="black"/>
                </a:solidFill>
                <a:latin typeface="Meiryo UI" panose="020B0604030504040204" pitchFamily="50" charset="-128"/>
                <a:ea typeface="Meiryo UI" panose="020B0604030504040204" pitchFamily="50" charset="-128"/>
              </a:rPr>
              <a:t>　</a:t>
            </a:r>
            <a:r>
              <a:rPr lang="en-US" altLang="ja-JP" sz="1250" dirty="0">
                <a:solidFill>
                  <a:prstClr val="black"/>
                </a:solidFill>
                <a:latin typeface="Meiryo UI" panose="020B0604030504040204" pitchFamily="50" charset="-128"/>
                <a:ea typeface="Meiryo UI" panose="020B0604030504040204" pitchFamily="50" charset="-128"/>
              </a:rPr>
              <a:t>※</a:t>
            </a:r>
            <a:r>
              <a:rPr lang="ja-JP" altLang="en-US" sz="1250" dirty="0">
                <a:solidFill>
                  <a:prstClr val="black"/>
                </a:solidFill>
                <a:latin typeface="Meiryo UI" panose="020B0604030504040204" pitchFamily="50" charset="-128"/>
                <a:ea typeface="Meiryo UI" panose="020B0604030504040204" pitchFamily="50" charset="-128"/>
              </a:rPr>
              <a:t>申込方法は裏面をご覧</a:t>
            </a:r>
            <a:r>
              <a:rPr kumimoji="0" lang="ja-JP" altLang="en-US" sz="12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ください。</a:t>
            </a:r>
            <a:endParaRPr kumimoji="0" lang="en-US" altLang="ja-JP" sz="12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034" name="正方形/長方形 1033">
            <a:extLst>
              <a:ext uri="{FF2B5EF4-FFF2-40B4-BE49-F238E27FC236}">
                <a16:creationId xmlns:a16="http://schemas.microsoft.com/office/drawing/2014/main" id="{FF8AA619-293F-90D1-555B-0A814EC82636}"/>
              </a:ext>
            </a:extLst>
          </p:cNvPr>
          <p:cNvSpPr/>
          <p:nvPr/>
        </p:nvSpPr>
        <p:spPr bwMode="auto">
          <a:xfrm>
            <a:off x="1191628" y="5575824"/>
            <a:ext cx="728484" cy="256081"/>
          </a:xfrm>
          <a:prstGeom prst="rect">
            <a:avLst/>
          </a:prstGeom>
          <a:noFill/>
          <a:ln w="6350">
            <a:noFill/>
            <a:miter lim="800000"/>
            <a:headEnd/>
            <a:tailEnd/>
          </a:ln>
        </p:spPr>
        <p:txBody>
          <a:bodyPr vert="horz" wrap="none" lIns="180000" tIns="72000" rIns="180000" bIns="72000" rtlCol="0" anchor="ctr"/>
          <a:lstStyle/>
          <a:p>
            <a:pPr algn="ctr" eaLnBrk="1" hangingPunct="1">
              <a:spcBef>
                <a:spcPct val="0"/>
              </a:spcBef>
              <a:buNone/>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申込締切</a:t>
            </a:r>
            <a:endParaRPr kumimoji="1" lang="ja-JP" altLang="en-US" sz="1200" b="1" dirty="0">
              <a:latin typeface="Meiryo UI" panose="020B0604030504040204" pitchFamily="50" charset="-128"/>
              <a:ea typeface="Meiryo UI" panose="020B0604030504040204" pitchFamily="50" charset="-128"/>
            </a:endParaRPr>
          </a:p>
        </p:txBody>
      </p:sp>
      <p:cxnSp>
        <p:nvCxnSpPr>
          <p:cNvPr id="1035" name="直線コネクタ 1034">
            <a:extLst>
              <a:ext uri="{FF2B5EF4-FFF2-40B4-BE49-F238E27FC236}">
                <a16:creationId xmlns:a16="http://schemas.microsoft.com/office/drawing/2014/main" id="{E17CD9E5-0DB6-51ED-9ADB-F2DDD96BFA80}"/>
              </a:ext>
            </a:extLst>
          </p:cNvPr>
          <p:cNvCxnSpPr>
            <a:cxnSpLocks/>
          </p:cNvCxnSpPr>
          <p:nvPr/>
        </p:nvCxnSpPr>
        <p:spPr>
          <a:xfrm flipV="1">
            <a:off x="718010" y="8601604"/>
            <a:ext cx="5819968" cy="31388"/>
          </a:xfrm>
          <a:prstGeom prst="line">
            <a:avLst/>
          </a:prstGeom>
          <a:ln w="41275">
            <a:solidFill>
              <a:srgbClr val="9AD6A9"/>
            </a:solidFill>
            <a:prstDash val="sysDot"/>
          </a:ln>
        </p:spPr>
        <p:style>
          <a:lnRef idx="1">
            <a:schemeClr val="accent1"/>
          </a:lnRef>
          <a:fillRef idx="0">
            <a:schemeClr val="accent1"/>
          </a:fillRef>
          <a:effectRef idx="0">
            <a:schemeClr val="accent1"/>
          </a:effectRef>
          <a:fontRef idx="minor">
            <a:schemeClr val="tx1"/>
          </a:fontRef>
        </p:style>
      </p:cxnSp>
      <p:sp>
        <p:nvSpPr>
          <p:cNvPr id="1037" name="テキスト ボックス 1036">
            <a:extLst>
              <a:ext uri="{FF2B5EF4-FFF2-40B4-BE49-F238E27FC236}">
                <a16:creationId xmlns:a16="http://schemas.microsoft.com/office/drawing/2014/main" id="{B98CB152-5586-5DCB-3ECC-85A9F8EF4764}"/>
              </a:ext>
            </a:extLst>
          </p:cNvPr>
          <p:cNvSpPr txBox="1"/>
          <p:nvPr/>
        </p:nvSpPr>
        <p:spPr>
          <a:xfrm>
            <a:off x="434299" y="770612"/>
            <a:ext cx="2126535"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8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r>
              <a:rPr kumimoji="0" lang="ja-JP" altLang="en-US" sz="24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r>
              <a:rPr kumimoji="0" lang="ja-JP" altLang="en-US" sz="22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sp>
        <p:nvSpPr>
          <p:cNvPr id="1039" name="矢印: 山形 28">
            <a:extLst>
              <a:ext uri="{FF2B5EF4-FFF2-40B4-BE49-F238E27FC236}">
                <a16:creationId xmlns:a16="http://schemas.microsoft.com/office/drawing/2014/main" id="{C4180165-0CDF-790D-B714-1D8CE184DEFB}"/>
              </a:ext>
            </a:extLst>
          </p:cNvPr>
          <p:cNvSpPr/>
          <p:nvPr/>
        </p:nvSpPr>
        <p:spPr bwMode="auto">
          <a:xfrm>
            <a:off x="1153519" y="1776458"/>
            <a:ext cx="1087967" cy="1098323"/>
          </a:xfrm>
          <a:custGeom>
            <a:avLst/>
            <a:gdLst>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7172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4124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119324 w 1087967"/>
              <a:gd name="connsiteY5" fmla="*/ 271724 h 543447"/>
              <a:gd name="connsiteX6" fmla="*/ 0 w 1087967"/>
              <a:gd name="connsiteY6" fmla="*/ 0 h 543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967" h="543447">
                <a:moveTo>
                  <a:pt x="0" y="0"/>
                </a:moveTo>
                <a:lnTo>
                  <a:pt x="816244" y="0"/>
                </a:lnTo>
                <a:lnTo>
                  <a:pt x="1087967" y="271724"/>
                </a:lnTo>
                <a:lnTo>
                  <a:pt x="816244" y="543447"/>
                </a:lnTo>
                <a:lnTo>
                  <a:pt x="0" y="543447"/>
                </a:lnTo>
                <a:lnTo>
                  <a:pt x="119324" y="271724"/>
                </a:lnTo>
                <a:lnTo>
                  <a:pt x="0" y="0"/>
                </a:lnTo>
                <a:close/>
              </a:path>
            </a:pathLst>
          </a:custGeom>
          <a:solidFill>
            <a:srgbClr val="FF999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40" name="正方形/長方形 1039">
            <a:extLst>
              <a:ext uri="{FF2B5EF4-FFF2-40B4-BE49-F238E27FC236}">
                <a16:creationId xmlns:a16="http://schemas.microsoft.com/office/drawing/2014/main" id="{5CF7CACA-FE44-F762-053D-224592B528D1}"/>
              </a:ext>
            </a:extLst>
          </p:cNvPr>
          <p:cNvSpPr/>
          <p:nvPr/>
        </p:nvSpPr>
        <p:spPr bwMode="auto">
          <a:xfrm>
            <a:off x="1834263" y="1779572"/>
            <a:ext cx="3650173" cy="1098323"/>
          </a:xfrm>
          <a:prstGeom prst="rect">
            <a:avLst/>
          </a:prstGeom>
          <a:solidFill>
            <a:srgbClr val="FF999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41" name="矢印: 山形 28">
            <a:extLst>
              <a:ext uri="{FF2B5EF4-FFF2-40B4-BE49-F238E27FC236}">
                <a16:creationId xmlns:a16="http://schemas.microsoft.com/office/drawing/2014/main" id="{63755B22-1A25-A541-667F-EFF2F87101ED}"/>
              </a:ext>
            </a:extLst>
          </p:cNvPr>
          <p:cNvSpPr/>
          <p:nvPr/>
        </p:nvSpPr>
        <p:spPr bwMode="auto">
          <a:xfrm rot="10800000">
            <a:off x="5077211" y="1774845"/>
            <a:ext cx="1087967" cy="1098323"/>
          </a:xfrm>
          <a:custGeom>
            <a:avLst/>
            <a:gdLst>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7172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4124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119324 w 1087967"/>
              <a:gd name="connsiteY5" fmla="*/ 271724 h 543447"/>
              <a:gd name="connsiteX6" fmla="*/ 0 w 1087967"/>
              <a:gd name="connsiteY6" fmla="*/ 0 h 543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967" h="543447">
                <a:moveTo>
                  <a:pt x="0" y="0"/>
                </a:moveTo>
                <a:lnTo>
                  <a:pt x="816244" y="0"/>
                </a:lnTo>
                <a:lnTo>
                  <a:pt x="1087967" y="271724"/>
                </a:lnTo>
                <a:lnTo>
                  <a:pt x="816244" y="543447"/>
                </a:lnTo>
                <a:lnTo>
                  <a:pt x="0" y="543447"/>
                </a:lnTo>
                <a:lnTo>
                  <a:pt x="119324" y="271724"/>
                </a:lnTo>
                <a:lnTo>
                  <a:pt x="0" y="0"/>
                </a:lnTo>
                <a:close/>
              </a:path>
            </a:pathLst>
          </a:custGeom>
          <a:solidFill>
            <a:srgbClr val="FF999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42" name="テキスト ボックス 1041">
            <a:extLst>
              <a:ext uri="{FF2B5EF4-FFF2-40B4-BE49-F238E27FC236}">
                <a16:creationId xmlns:a16="http://schemas.microsoft.com/office/drawing/2014/main" id="{45BA3E30-D99C-3D9D-B6A9-D41DD21CD624}"/>
              </a:ext>
            </a:extLst>
          </p:cNvPr>
          <p:cNvSpPr txBox="1"/>
          <p:nvPr/>
        </p:nvSpPr>
        <p:spPr>
          <a:xfrm>
            <a:off x="4800055" y="740708"/>
            <a:ext cx="2126535"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r>
              <a:rPr kumimoji="0" lang="ja-JP" altLang="en-US" sz="22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r>
              <a:rPr kumimoji="0" lang="ja-JP" altLang="en-US" sz="24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r>
              <a:rPr kumimoji="0" lang="ja-JP" altLang="en-US" sz="28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pic>
        <p:nvPicPr>
          <p:cNvPr id="1043" name="Picture 2">
            <a:extLst>
              <a:ext uri="{FF2B5EF4-FFF2-40B4-BE49-F238E27FC236}">
                <a16:creationId xmlns:a16="http://schemas.microsoft.com/office/drawing/2014/main" id="{FAF0FA92-1B61-4678-8E7E-B9FCA32BCB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8" y="2836330"/>
            <a:ext cx="1952994" cy="1367096"/>
          </a:xfrm>
          <a:prstGeom prst="rect">
            <a:avLst/>
          </a:prstGeom>
          <a:noFill/>
          <a:extLst>
            <a:ext uri="{909E8E84-426E-40DD-AFC4-6F175D3DCCD1}">
              <a14:hiddenFill xmlns:a14="http://schemas.microsoft.com/office/drawing/2010/main">
                <a:solidFill>
                  <a:srgbClr val="FFFFFF"/>
                </a:solidFill>
              </a14:hiddenFill>
            </a:ext>
          </a:extLst>
        </p:spPr>
      </p:pic>
      <p:sp>
        <p:nvSpPr>
          <p:cNvPr id="1044" name="角丸四角形 18">
            <a:extLst>
              <a:ext uri="{FF2B5EF4-FFF2-40B4-BE49-F238E27FC236}">
                <a16:creationId xmlns:a16="http://schemas.microsoft.com/office/drawing/2014/main" id="{BD0A04BE-B1BA-8937-4641-2631896D5DFF}"/>
              </a:ext>
            </a:extLst>
          </p:cNvPr>
          <p:cNvSpPr/>
          <p:nvPr/>
        </p:nvSpPr>
        <p:spPr>
          <a:xfrm>
            <a:off x="464539" y="3185922"/>
            <a:ext cx="1029351" cy="653764"/>
          </a:xfrm>
          <a:prstGeom prst="roundRect">
            <a:avLst/>
          </a:prstGeom>
          <a:noFill/>
          <a:ln w="19050">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25561" rtl="0" eaLnBrk="1" fontAlgn="auto" latinLnBrk="0" hangingPunct="1">
              <a:lnSpc>
                <a:spcPct val="100000"/>
              </a:lnSpc>
              <a:spcBef>
                <a:spcPts val="0"/>
              </a:spcBef>
              <a:spcAft>
                <a:spcPts val="0"/>
              </a:spcAft>
              <a:buClrTx/>
              <a:buSzTx/>
              <a:buFontTx/>
              <a:buNone/>
              <a:tabLst/>
              <a:defRPr/>
            </a:pPr>
            <a:r>
              <a:rPr kumimoji="0" lang="ja-JP" altLang="en-US" sz="1359"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rPr>
              <a:t>参加費</a:t>
            </a:r>
            <a:endParaRPr kumimoji="0" lang="en-US" altLang="ja-JP" sz="1359"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endParaRPr>
          </a:p>
          <a:p>
            <a:pPr marL="0" marR="0" lvl="0" indent="0" algn="ctr" defTabSz="925561"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rPr>
              <a:t>無料</a:t>
            </a:r>
            <a:endParaRPr kumimoji="0" lang="en-US" altLang="ja-JP" sz="2000" b="1" i="0" u="none" strike="noStrike" kern="1200" cap="none" spc="0" normalizeH="0" baseline="0" noProof="0" dirty="0">
              <a:ln>
                <a:noFill/>
              </a:ln>
              <a:solidFill>
                <a:prstClr val="black"/>
              </a:solidFill>
              <a:uLnTx/>
              <a:uFillTx/>
              <a:latin typeface="Meiryo UI" panose="020B0604030504040204" pitchFamily="50" charset="-128"/>
              <a:ea typeface="Meiryo UI" panose="020B0604030504040204" pitchFamily="50" charset="-128"/>
            </a:endParaRPr>
          </a:p>
        </p:txBody>
      </p:sp>
      <p:sp>
        <p:nvSpPr>
          <p:cNvPr id="1045" name="正方形/長方形 1044">
            <a:extLst>
              <a:ext uri="{FF2B5EF4-FFF2-40B4-BE49-F238E27FC236}">
                <a16:creationId xmlns:a16="http://schemas.microsoft.com/office/drawing/2014/main" id="{414D6DB1-61C1-CC09-7355-A3E95AE32CE0}"/>
              </a:ext>
            </a:extLst>
          </p:cNvPr>
          <p:cNvSpPr/>
          <p:nvPr/>
        </p:nvSpPr>
        <p:spPr bwMode="auto">
          <a:xfrm>
            <a:off x="1386314" y="2908063"/>
            <a:ext cx="1087967" cy="376661"/>
          </a:xfrm>
          <a:prstGeom prst="rect">
            <a:avLst/>
          </a:prstGeom>
          <a:noFill/>
          <a:ln w="6350">
            <a:noFill/>
            <a:miter lim="800000"/>
            <a:headEnd/>
            <a:tailEnd/>
          </a:ln>
        </p:spPr>
        <p:txBody>
          <a:bodyPr vert="horz" wrap="none" lIns="180000" tIns="72000" rIns="180000" bIns="72000" rtlCol="0" anchor="ctr"/>
          <a:lstStyle/>
          <a:p>
            <a:pPr algn="ctr" eaLnBrk="1" hangingPunct="1">
              <a:spcBef>
                <a:spcPct val="0"/>
              </a:spcBef>
              <a:buNone/>
            </a:pPr>
            <a:r>
              <a:rPr kumimoji="1" lang="ja-JP" altLang="en-US" sz="1400" b="1" dirty="0">
                <a:latin typeface="Meiryo UI" panose="020B0604030504040204" pitchFamily="50" charset="-128"/>
                <a:ea typeface="Meiryo UI" panose="020B0604030504040204" pitchFamily="50" charset="-128"/>
              </a:rPr>
              <a:t>［ 日 時 ］</a:t>
            </a:r>
            <a:endParaRPr kumimoji="1" lang="en-US" altLang="ja-JP" sz="1400" b="1" dirty="0">
              <a:latin typeface="Meiryo UI" panose="020B0604030504040204" pitchFamily="50" charset="-128"/>
              <a:ea typeface="Meiryo UI" panose="020B0604030504040204" pitchFamily="50" charset="-128"/>
            </a:endParaRPr>
          </a:p>
        </p:txBody>
      </p:sp>
      <p:sp>
        <p:nvSpPr>
          <p:cNvPr id="1046" name="正方形/長方形 1045">
            <a:extLst>
              <a:ext uri="{FF2B5EF4-FFF2-40B4-BE49-F238E27FC236}">
                <a16:creationId xmlns:a16="http://schemas.microsoft.com/office/drawing/2014/main" id="{97B7E7B8-79E8-800D-CD49-94CC2D2E01EE}"/>
              </a:ext>
            </a:extLst>
          </p:cNvPr>
          <p:cNvSpPr/>
          <p:nvPr/>
        </p:nvSpPr>
        <p:spPr bwMode="auto">
          <a:xfrm>
            <a:off x="609008" y="6044901"/>
            <a:ext cx="6005989" cy="2401948"/>
          </a:xfrm>
          <a:prstGeom prst="rect">
            <a:avLst/>
          </a:prstGeom>
          <a:solidFill>
            <a:schemeClr val="lt1"/>
          </a:solidFill>
          <a:ln w="47625">
            <a:solidFill>
              <a:srgbClr val="FF9999"/>
            </a:solid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47" name="四角形: 角を丸くする 1046">
            <a:extLst>
              <a:ext uri="{FF2B5EF4-FFF2-40B4-BE49-F238E27FC236}">
                <a16:creationId xmlns:a16="http://schemas.microsoft.com/office/drawing/2014/main" id="{D996BED0-5EB5-AA1A-2D51-F349CC7D5EDE}"/>
              </a:ext>
            </a:extLst>
          </p:cNvPr>
          <p:cNvSpPr/>
          <p:nvPr/>
        </p:nvSpPr>
        <p:spPr bwMode="auto">
          <a:xfrm>
            <a:off x="676231" y="6191186"/>
            <a:ext cx="5925320" cy="2192400"/>
          </a:xfrm>
          <a:prstGeom prst="roundRect">
            <a:avLst/>
          </a:prstGeom>
          <a:noFill/>
          <a:ln w="9525">
            <a:noFill/>
            <a:miter lim="800000"/>
            <a:headEnd/>
            <a:tailEnd/>
          </a:ln>
        </p:spPr>
        <p:txBody>
          <a:bodyPr wrap="none" lIns="0" tIns="72000" rIns="0" bIns="288000" rtlCol="0" anchor="ctr">
            <a:noAutofit/>
          </a:bodyPr>
          <a:lstStyle/>
          <a:p>
            <a:pPr marL="0" marR="0" lvl="0" indent="0" algn="l" defTabSz="925561" rtl="0" eaLnBrk="1" fontAlgn="auto" latinLnBrk="0" hangingPunct="1">
              <a:spcBef>
                <a:spcPct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プログラム</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endParaRPr lang="en-US" altLang="ja-JP" sz="80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＊「学校法人での障がい者雇用状況」</a:t>
            </a:r>
          </a:p>
          <a:p>
            <a:pPr marL="0" marR="0" lvl="0" indent="0" algn="l" defTabSz="925561" rtl="0" eaLnBrk="1" fontAlgn="auto" latinLnBrk="0" hangingPunct="1">
              <a:spcBef>
                <a:spcPct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1200" b="1" dirty="0">
                <a:solidFill>
                  <a:prstClr val="black"/>
                </a:solidFill>
                <a:latin typeface="Meiryo UI" panose="020B0604030504040204" pitchFamily="50" charset="-128"/>
                <a:ea typeface="Meiryo UI" panose="020B0604030504040204" pitchFamily="50" charset="-128"/>
              </a:rPr>
              <a:t>　　　大阪府障がい者雇用促進センター　上席調査役　中島　義晴</a:t>
            </a:r>
            <a:endParaRPr lang="en-US" altLang="ja-JP" sz="120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＊事例紹介「学校法人での障がい者雇用事例」</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公立大学法人大阪</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lang="en-US" altLang="ja-JP" sz="1200" b="1" dirty="0">
                <a:solidFill>
                  <a:prstClr val="black"/>
                </a:solidFill>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本部事務機構 人事戦略部 人事戦略課 業務支援室次長　吉田　岳彦氏</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endParaRPr kumimoji="0"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kumimoji="0"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＊質疑応答</a:t>
            </a:r>
            <a:endParaRPr lang="en-US" altLang="ja-JP" sz="1050" b="1" dirty="0">
              <a:solidFill>
                <a:prstClr val="black"/>
              </a:solidFill>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endParaRPr kumimoji="0"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＊交流会　</a:t>
            </a:r>
            <a:r>
              <a:rPr lang="en-US" altLang="ja-JP" sz="1100" b="1" dirty="0">
                <a:solidFill>
                  <a:prstClr val="black"/>
                </a:solidFill>
                <a:latin typeface="Meiryo UI" panose="020B0604030504040204" pitchFamily="50" charset="-128"/>
                <a:ea typeface="Meiryo UI" panose="020B0604030504040204" pitchFamily="50" charset="-128"/>
              </a:rPr>
              <a:t>5</a:t>
            </a:r>
            <a:r>
              <a:rPr lang="ja-JP" altLang="en-US" sz="1100" b="1" dirty="0">
                <a:solidFill>
                  <a:prstClr val="black"/>
                </a:solidFill>
                <a:latin typeface="Meiryo UI" panose="020B0604030504040204" pitchFamily="50" charset="-128"/>
                <a:ea typeface="Meiryo UI" panose="020B0604030504040204" pitchFamily="50" charset="-128"/>
              </a:rPr>
              <a:t>～</a:t>
            </a:r>
            <a:r>
              <a:rPr lang="en-US" altLang="ja-JP" sz="1100" b="1" dirty="0">
                <a:solidFill>
                  <a:prstClr val="black"/>
                </a:solidFill>
                <a:latin typeface="Meiryo UI" panose="020B0604030504040204" pitchFamily="50" charset="-128"/>
                <a:ea typeface="Meiryo UI" panose="020B0604030504040204" pitchFamily="50" charset="-128"/>
              </a:rPr>
              <a:t>6</a:t>
            </a:r>
            <a:r>
              <a:rPr lang="ja-JP" altLang="en-US" sz="1100" b="1" dirty="0">
                <a:solidFill>
                  <a:prstClr val="black"/>
                </a:solidFill>
                <a:latin typeface="Meiryo UI" panose="020B0604030504040204" pitchFamily="50" charset="-128"/>
                <a:ea typeface="Meiryo UI" panose="020B0604030504040204" pitchFamily="50" charset="-128"/>
              </a:rPr>
              <a:t>人の班に分かれて、</a:t>
            </a:r>
            <a:r>
              <a:rPr kumimoji="0"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意見交換していただく時間を設けます</a:t>
            </a:r>
            <a:endParaRPr kumimoji="0"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048" name="正方形/長方形 1047">
            <a:extLst>
              <a:ext uri="{FF2B5EF4-FFF2-40B4-BE49-F238E27FC236}">
                <a16:creationId xmlns:a16="http://schemas.microsoft.com/office/drawing/2014/main" id="{1E4AFC57-DDE2-7C11-5DE3-B1E57B69329B}"/>
              </a:ext>
            </a:extLst>
          </p:cNvPr>
          <p:cNvSpPr/>
          <p:nvPr/>
        </p:nvSpPr>
        <p:spPr bwMode="auto">
          <a:xfrm>
            <a:off x="1382947" y="3466766"/>
            <a:ext cx="1087967" cy="376661"/>
          </a:xfrm>
          <a:prstGeom prst="rect">
            <a:avLst/>
          </a:prstGeom>
          <a:noFill/>
          <a:ln w="6350">
            <a:noFill/>
            <a:miter lim="800000"/>
            <a:headEnd/>
            <a:tailEnd/>
          </a:ln>
        </p:spPr>
        <p:txBody>
          <a:bodyPr vert="horz" wrap="none" lIns="180000" tIns="72000" rIns="180000" bIns="72000" rtlCol="0" anchor="ctr"/>
          <a:lstStyle/>
          <a:p>
            <a:pPr algn="ctr" eaLnBrk="1" hangingPunct="1">
              <a:spcBef>
                <a:spcPct val="0"/>
              </a:spcBef>
              <a:buNone/>
            </a:pPr>
            <a:r>
              <a:rPr kumimoji="1" lang="ja-JP" altLang="en-US" sz="1400" b="1" dirty="0">
                <a:latin typeface="Meiryo UI" panose="020B0604030504040204" pitchFamily="50" charset="-128"/>
                <a:ea typeface="Meiryo UI" panose="020B0604030504040204" pitchFamily="50" charset="-128"/>
              </a:rPr>
              <a:t>［ 会 場 ］</a:t>
            </a:r>
            <a:endParaRPr kumimoji="1" lang="en-US" altLang="ja-JP" sz="1400" b="1" dirty="0">
              <a:latin typeface="Meiryo UI" panose="020B0604030504040204" pitchFamily="50" charset="-128"/>
              <a:ea typeface="Meiryo UI" panose="020B0604030504040204" pitchFamily="50" charset="-128"/>
            </a:endParaRPr>
          </a:p>
        </p:txBody>
      </p:sp>
      <p:sp>
        <p:nvSpPr>
          <p:cNvPr id="1049" name="正方形/長方形 1048">
            <a:extLst>
              <a:ext uri="{FF2B5EF4-FFF2-40B4-BE49-F238E27FC236}">
                <a16:creationId xmlns:a16="http://schemas.microsoft.com/office/drawing/2014/main" id="{3228E50B-2CD8-9507-03D8-A49CBDAD0A39}"/>
              </a:ext>
            </a:extLst>
          </p:cNvPr>
          <p:cNvSpPr/>
          <p:nvPr/>
        </p:nvSpPr>
        <p:spPr bwMode="auto">
          <a:xfrm>
            <a:off x="1357478" y="4462898"/>
            <a:ext cx="1087967" cy="376661"/>
          </a:xfrm>
          <a:prstGeom prst="rect">
            <a:avLst/>
          </a:prstGeom>
          <a:noFill/>
          <a:ln w="6350">
            <a:noFill/>
            <a:miter lim="800000"/>
            <a:headEnd/>
            <a:tailEnd/>
          </a:ln>
        </p:spPr>
        <p:txBody>
          <a:bodyPr vert="horz" wrap="none" lIns="180000" tIns="72000" rIns="180000" bIns="72000" rtlCol="0" anchor="ctr"/>
          <a:lstStyle/>
          <a:p>
            <a:pPr algn="ctr" eaLnBrk="1" hangingPunct="1">
              <a:spcBef>
                <a:spcPct val="0"/>
              </a:spcBef>
              <a:buNone/>
            </a:pPr>
            <a:r>
              <a:rPr kumimoji="1" lang="ja-JP" altLang="en-US" sz="1400" b="1" dirty="0">
                <a:latin typeface="Meiryo UI" panose="020B0604030504040204" pitchFamily="50" charset="-128"/>
                <a:ea typeface="Meiryo UI" panose="020B0604030504040204" pitchFamily="50" charset="-128"/>
              </a:rPr>
              <a:t>［ 対 象 ］</a:t>
            </a:r>
            <a:endParaRPr kumimoji="1" lang="en-US" altLang="ja-JP" sz="1400" b="1" dirty="0">
              <a:latin typeface="Meiryo UI" panose="020B0604030504040204" pitchFamily="50" charset="-128"/>
              <a:ea typeface="Meiryo UI" panose="020B0604030504040204" pitchFamily="50" charset="-128"/>
            </a:endParaRPr>
          </a:p>
        </p:txBody>
      </p:sp>
      <p:sp>
        <p:nvSpPr>
          <p:cNvPr id="1050" name="正方形/長方形 1049">
            <a:extLst>
              <a:ext uri="{FF2B5EF4-FFF2-40B4-BE49-F238E27FC236}">
                <a16:creationId xmlns:a16="http://schemas.microsoft.com/office/drawing/2014/main" id="{CC5A5C79-54EF-A0BF-8620-0A06338779EC}"/>
              </a:ext>
            </a:extLst>
          </p:cNvPr>
          <p:cNvSpPr/>
          <p:nvPr/>
        </p:nvSpPr>
        <p:spPr bwMode="auto">
          <a:xfrm>
            <a:off x="1356796" y="5098673"/>
            <a:ext cx="1087967" cy="376661"/>
          </a:xfrm>
          <a:prstGeom prst="rect">
            <a:avLst/>
          </a:prstGeom>
          <a:noFill/>
          <a:ln w="6350">
            <a:noFill/>
            <a:miter lim="800000"/>
            <a:headEnd/>
            <a:tailEnd/>
          </a:ln>
        </p:spPr>
        <p:txBody>
          <a:bodyPr vert="horz" wrap="none" lIns="180000" tIns="72000" rIns="180000" bIns="72000" rtlCol="0" anchor="ctr"/>
          <a:lstStyle/>
          <a:p>
            <a:pPr algn="ctr" eaLnBrk="1" hangingPunct="1">
              <a:spcBef>
                <a:spcPct val="0"/>
              </a:spcBef>
              <a:buNone/>
            </a:pPr>
            <a:r>
              <a:rPr kumimoji="1" lang="ja-JP" altLang="en-US" sz="1400" b="1" dirty="0">
                <a:latin typeface="Meiryo UI" panose="020B0604030504040204" pitchFamily="50" charset="-128"/>
                <a:ea typeface="Meiryo UI" panose="020B0604030504040204" pitchFamily="50" charset="-128"/>
              </a:rPr>
              <a:t>［ 定 員 ］</a:t>
            </a:r>
            <a:endParaRPr kumimoji="1" lang="en-US" altLang="ja-JP" sz="1400" b="1" dirty="0">
              <a:latin typeface="Meiryo UI" panose="020B0604030504040204" pitchFamily="50" charset="-128"/>
              <a:ea typeface="Meiryo UI" panose="020B0604030504040204" pitchFamily="50" charset="-128"/>
            </a:endParaRPr>
          </a:p>
        </p:txBody>
      </p:sp>
      <p:sp>
        <p:nvSpPr>
          <p:cNvPr id="1051" name="テキスト ボックス 1050">
            <a:extLst>
              <a:ext uri="{FF2B5EF4-FFF2-40B4-BE49-F238E27FC236}">
                <a16:creationId xmlns:a16="http://schemas.microsoft.com/office/drawing/2014/main" id="{6CF244C6-806E-8579-23C9-8EE3BC6AF774}"/>
              </a:ext>
            </a:extLst>
          </p:cNvPr>
          <p:cNvSpPr txBox="1"/>
          <p:nvPr/>
        </p:nvSpPr>
        <p:spPr>
          <a:xfrm>
            <a:off x="1793279" y="4409326"/>
            <a:ext cx="5511314" cy="668013"/>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障がい者雇用に関心のある府内学校法人等の人事・労務担当者</a:t>
            </a:r>
            <a:endParaRPr lang="en-US" altLang="ja-JP" sz="1249" b="1" dirty="0">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endParaRPr kumimoji="0" lang="ja-JP" altLang="en-US" sz="10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052" name="テキスト ボックス 1051">
            <a:extLst>
              <a:ext uri="{FF2B5EF4-FFF2-40B4-BE49-F238E27FC236}">
                <a16:creationId xmlns:a16="http://schemas.microsoft.com/office/drawing/2014/main" id="{296DAD7A-69BD-9855-D522-D40DE55976E5}"/>
              </a:ext>
            </a:extLst>
          </p:cNvPr>
          <p:cNvSpPr txBox="1"/>
          <p:nvPr/>
        </p:nvSpPr>
        <p:spPr>
          <a:xfrm>
            <a:off x="1752311" y="3399756"/>
            <a:ext cx="4398303" cy="1161610"/>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エル・おおさか　本館</a:t>
            </a:r>
            <a:r>
              <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11</a:t>
            </a: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階セミナールーム</a:t>
            </a:r>
            <a:endPar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（大阪市中央区北浜東</a:t>
            </a:r>
            <a:r>
              <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3-14</a:t>
            </a:r>
            <a:r>
              <a:rPr kumimoji="0" lang="ja-JP" altLang="en-US"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0" lang="en-US" altLang="ja-JP" sz="1249"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0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en-US" altLang="ja-JP" sz="10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Osaka Metro</a:t>
            </a:r>
            <a:r>
              <a:rPr kumimoji="0" lang="ja-JP" altLang="en-US" sz="10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谷町線・京阪電鉄「天満橋」より西へ</a:t>
            </a:r>
            <a:r>
              <a:rPr kumimoji="0" lang="en-US" altLang="ja-JP" sz="10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300m</a:t>
            </a:r>
          </a:p>
          <a:p>
            <a:pPr marR="0" lvl="0" algn="l" defTabSz="925561" rtl="0" eaLnBrk="1" fontAlgn="auto" latinLnBrk="0" hangingPunct="1">
              <a:lnSpc>
                <a:spcPts val="1900"/>
              </a:lnSpc>
              <a:spcBef>
                <a:spcPts val="0"/>
              </a:spcBef>
              <a:spcAft>
                <a:spcPts val="0"/>
              </a:spcAft>
              <a:buClr>
                <a:srgbClr val="5AA2AE"/>
              </a:buClr>
              <a:buSzTx/>
              <a:tabLst/>
              <a:defRPr/>
            </a:pP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Osaka Metro</a:t>
            </a:r>
            <a:r>
              <a:rPr lang="ja-JP" altLang="en-US" sz="1000" dirty="0">
                <a:latin typeface="Meiryo UI" panose="020B0604030504040204" pitchFamily="50" charset="-128"/>
                <a:ea typeface="Meiryo UI" panose="020B0604030504040204" pitchFamily="50" charset="-128"/>
              </a:rPr>
              <a:t>堺筋線・京阪電鉄「北浜駅」より東へ</a:t>
            </a:r>
            <a:r>
              <a:rPr lang="en-US" altLang="ja-JP" sz="1000" dirty="0">
                <a:latin typeface="Meiryo UI" panose="020B0604030504040204" pitchFamily="50" charset="-128"/>
                <a:ea typeface="Meiryo UI" panose="020B0604030504040204" pitchFamily="50" charset="-128"/>
              </a:rPr>
              <a:t>500m</a:t>
            </a:r>
          </a:p>
        </p:txBody>
      </p:sp>
      <p:sp>
        <p:nvSpPr>
          <p:cNvPr id="1054" name="テキスト ボックス 1053">
            <a:extLst>
              <a:ext uri="{FF2B5EF4-FFF2-40B4-BE49-F238E27FC236}">
                <a16:creationId xmlns:a16="http://schemas.microsoft.com/office/drawing/2014/main" id="{6AEBAEE9-3C70-0DA3-9ACF-4E6D6A489D94}"/>
              </a:ext>
            </a:extLst>
          </p:cNvPr>
          <p:cNvSpPr txBox="1"/>
          <p:nvPr/>
        </p:nvSpPr>
        <p:spPr>
          <a:xfrm>
            <a:off x="375103" y="8821860"/>
            <a:ext cx="1284521" cy="646331"/>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主催　大阪府</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055" name="テキスト ボックス 1054">
            <a:extLst>
              <a:ext uri="{FF2B5EF4-FFF2-40B4-BE49-F238E27FC236}">
                <a16:creationId xmlns:a16="http://schemas.microsoft.com/office/drawing/2014/main" id="{CC23CFCC-983B-8EA7-CECB-8C6C03F6670C}"/>
              </a:ext>
            </a:extLst>
          </p:cNvPr>
          <p:cNvSpPr txBox="1"/>
          <p:nvPr/>
        </p:nvSpPr>
        <p:spPr>
          <a:xfrm>
            <a:off x="1372438" y="8811907"/>
            <a:ext cx="5604218" cy="830997"/>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問合せ先　</a:t>
            </a:r>
            <a:r>
              <a:rPr kumimoji="1" lang="ja-JP" altLang="en-US" sz="1200" i="0" u="none" strike="noStrike" kern="1200" cap="none" spc="0" normalizeH="0" baseline="0" noProof="0" dirty="0" err="1">
                <a:ln>
                  <a:noFill/>
                </a:ln>
                <a:effectLst/>
                <a:uLnTx/>
                <a:uFillTx/>
                <a:latin typeface="Meiryo UI" panose="020B0604030504040204" pitchFamily="50" charset="-128"/>
                <a:ea typeface="Meiryo UI" panose="020B0604030504040204" pitchFamily="50" charset="-128"/>
              </a:rPr>
              <a:t>大阪府障がい</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者雇用促進センター</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（大阪府 商工労働部 雇用推進室 就業促進課 障がい者雇用促進ｸﾞﾙｰﾌﾟ）</a:t>
            </a: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TEL</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06-6360-9077</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FAX</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06-6360-9079</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lnSpc>
                <a:spcPct val="100000"/>
              </a:lnSpc>
              <a:spcBef>
                <a:spcPts val="0"/>
              </a:spcBef>
              <a:spcAft>
                <a:spcPts val="0"/>
              </a:spcAft>
              <a:buClrTx/>
              <a:buSzTx/>
              <a:buFontTx/>
              <a:buNone/>
              <a:tabLst/>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E-mail</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shugyosokushin-g04@gbox.pref.osaka.lg.jp</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057" name="四角形: 角を丸くする 1056">
            <a:extLst>
              <a:ext uri="{FF2B5EF4-FFF2-40B4-BE49-F238E27FC236}">
                <a16:creationId xmlns:a16="http://schemas.microsoft.com/office/drawing/2014/main" id="{8910FA55-30C9-38C8-A9C3-DAA18A4B300E}"/>
              </a:ext>
            </a:extLst>
          </p:cNvPr>
          <p:cNvSpPr/>
          <p:nvPr/>
        </p:nvSpPr>
        <p:spPr bwMode="auto">
          <a:xfrm>
            <a:off x="755531" y="5495612"/>
            <a:ext cx="5661211" cy="430704"/>
          </a:xfrm>
          <a:prstGeom prst="roundRect">
            <a:avLst/>
          </a:prstGeom>
          <a:noFill/>
          <a:ln w="44450">
            <a:solidFill>
              <a:srgbClr val="9AD6A9"/>
            </a:solidFill>
            <a:miter lim="800000"/>
            <a:headEnd/>
            <a:tailEnd/>
          </a:ln>
          <a:extLst>
            <a:ext uri="{909E8E84-426E-40DD-AFC4-6F175D3DCCD1}">
              <a14:hiddenFill xmlns:a14="http://schemas.microsoft.com/office/drawing/2010/main">
                <a:solidFill>
                  <a:srgbClr val="FFFFFF"/>
                </a:solidFill>
              </a14:hiddenFill>
            </a:ext>
          </a:extLst>
        </p:spPr>
        <p:txBody>
          <a:bodyPr wrap="none" lIns="180000" tIns="72000" rIns="180000" bIns="72000" rtlCol="0" anchor="ctr"/>
          <a:lstStyle/>
          <a:p>
            <a:pP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cxnSp>
        <p:nvCxnSpPr>
          <p:cNvPr id="1058" name="直線コネクタ 1057">
            <a:extLst>
              <a:ext uri="{FF2B5EF4-FFF2-40B4-BE49-F238E27FC236}">
                <a16:creationId xmlns:a16="http://schemas.microsoft.com/office/drawing/2014/main" id="{2C360129-BA0D-9DDA-E038-5659AAC15FED}"/>
              </a:ext>
            </a:extLst>
          </p:cNvPr>
          <p:cNvCxnSpPr>
            <a:cxnSpLocks/>
          </p:cNvCxnSpPr>
          <p:nvPr/>
        </p:nvCxnSpPr>
        <p:spPr>
          <a:xfrm>
            <a:off x="1239898" y="1828960"/>
            <a:ext cx="4823514" cy="0"/>
          </a:xfrm>
          <a:prstGeom prst="line">
            <a:avLst/>
          </a:prstGeom>
          <a:ln w="412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9" name="直線コネクタ 1058">
            <a:extLst>
              <a:ext uri="{FF2B5EF4-FFF2-40B4-BE49-F238E27FC236}">
                <a16:creationId xmlns:a16="http://schemas.microsoft.com/office/drawing/2014/main" id="{2521B845-243D-300E-7832-B254A92C009C}"/>
              </a:ext>
            </a:extLst>
          </p:cNvPr>
          <p:cNvCxnSpPr>
            <a:cxnSpLocks/>
          </p:cNvCxnSpPr>
          <p:nvPr/>
        </p:nvCxnSpPr>
        <p:spPr>
          <a:xfrm>
            <a:off x="1235207" y="2810867"/>
            <a:ext cx="4823514" cy="0"/>
          </a:xfrm>
          <a:prstGeom prst="line">
            <a:avLst/>
          </a:prstGeom>
          <a:ln w="412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60" name="二等辺三角形 1059">
            <a:extLst>
              <a:ext uri="{FF2B5EF4-FFF2-40B4-BE49-F238E27FC236}">
                <a16:creationId xmlns:a16="http://schemas.microsoft.com/office/drawing/2014/main" id="{D53BFCE7-F2F9-4FF8-BA71-9B7D62205325}"/>
              </a:ext>
            </a:extLst>
          </p:cNvPr>
          <p:cNvSpPr/>
          <p:nvPr/>
        </p:nvSpPr>
        <p:spPr bwMode="auto">
          <a:xfrm rot="5400000">
            <a:off x="247168" y="8525963"/>
            <a:ext cx="514558" cy="248663"/>
          </a:xfrm>
          <a:prstGeom prst="triangle">
            <a:avLst>
              <a:gd name="adj" fmla="val 45172"/>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1065" name="テキスト ボックス 1064">
            <a:extLst>
              <a:ext uri="{FF2B5EF4-FFF2-40B4-BE49-F238E27FC236}">
                <a16:creationId xmlns:a16="http://schemas.microsoft.com/office/drawing/2014/main" id="{47D3B946-C20E-C114-3E17-67B9A227D4AF}"/>
              </a:ext>
            </a:extLst>
          </p:cNvPr>
          <p:cNvSpPr txBox="1"/>
          <p:nvPr/>
        </p:nvSpPr>
        <p:spPr>
          <a:xfrm>
            <a:off x="1227578" y="1710129"/>
            <a:ext cx="4854734" cy="1157891"/>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府内学校法人での障がい者雇用の状況をご紹介し、障がい者を多く雇用している</a:t>
            </a:r>
            <a:endParaRPr kumimoji="0" lang="en-US" altLang="ja-JP"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学校法人の事例を紹介するセミナーです。</a:t>
            </a:r>
            <a:endParaRPr kumimoji="0" lang="en-US" altLang="ja-JP"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また、学校法人様同士での交流会を通じて、</a:t>
            </a:r>
            <a:r>
              <a:rPr lang="ja-JP" altLang="en-US" sz="1100" dirty="0">
                <a:latin typeface="Meiryo UI" panose="020B0604030504040204" pitchFamily="50" charset="-128"/>
                <a:ea typeface="Meiryo UI" panose="020B0604030504040204" pitchFamily="50" charset="-128"/>
              </a:rPr>
              <a:t>教育</a:t>
            </a:r>
            <a:r>
              <a:rPr kumimoji="0"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現場で障がい者雇用を進めていく</a:t>
            </a:r>
            <a:endParaRPr kumimoji="0" lang="en-US" altLang="ja-JP"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ために必要なこと等を考える機会にしていただきたいと考えています。</a:t>
            </a:r>
          </a:p>
        </p:txBody>
      </p:sp>
      <p:sp>
        <p:nvSpPr>
          <p:cNvPr id="1066" name="二等辺三角形 1065">
            <a:extLst>
              <a:ext uri="{FF2B5EF4-FFF2-40B4-BE49-F238E27FC236}">
                <a16:creationId xmlns:a16="http://schemas.microsoft.com/office/drawing/2014/main" id="{1F34FE5C-7065-D601-AC98-A3C042A7603A}"/>
              </a:ext>
            </a:extLst>
          </p:cNvPr>
          <p:cNvSpPr/>
          <p:nvPr/>
        </p:nvSpPr>
        <p:spPr bwMode="auto">
          <a:xfrm rot="16200000">
            <a:off x="6482460" y="8439003"/>
            <a:ext cx="514558" cy="248663"/>
          </a:xfrm>
          <a:prstGeom prst="triangle">
            <a:avLst>
              <a:gd name="adj" fmla="val 45172"/>
            </a:avLst>
          </a:prstGeom>
          <a:solidFill>
            <a:srgbClr val="BEE4C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pic>
        <p:nvPicPr>
          <p:cNvPr id="67" name="図 66">
            <a:extLst>
              <a:ext uri="{FF2B5EF4-FFF2-40B4-BE49-F238E27FC236}">
                <a16:creationId xmlns:a16="http://schemas.microsoft.com/office/drawing/2014/main" id="{8DEF3EB2-D85F-442B-A8BF-450313BE79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44" y="83235"/>
            <a:ext cx="943107" cy="266737"/>
          </a:xfrm>
          <a:prstGeom prst="rect">
            <a:avLst/>
          </a:prstGeom>
        </p:spPr>
      </p:pic>
      <p:pic>
        <p:nvPicPr>
          <p:cNvPr id="2" name="図 1">
            <a:extLst>
              <a:ext uri="{FF2B5EF4-FFF2-40B4-BE49-F238E27FC236}">
                <a16:creationId xmlns:a16="http://schemas.microsoft.com/office/drawing/2014/main" id="{4C487CC7-BC60-46E7-95EA-9A9B74934F0B}"/>
              </a:ext>
            </a:extLst>
          </p:cNvPr>
          <p:cNvPicPr>
            <a:picLocks noChangeAspect="1"/>
          </p:cNvPicPr>
          <p:nvPr/>
        </p:nvPicPr>
        <p:blipFill>
          <a:blip r:embed="rId4"/>
          <a:stretch>
            <a:fillRect/>
          </a:stretch>
        </p:blipFill>
        <p:spPr>
          <a:xfrm>
            <a:off x="5225856" y="7610596"/>
            <a:ext cx="1246476" cy="785225"/>
          </a:xfrm>
          <a:prstGeom prst="rect">
            <a:avLst/>
          </a:prstGeom>
        </p:spPr>
      </p:pic>
      <p:sp>
        <p:nvSpPr>
          <p:cNvPr id="68" name="テキスト ボックス 67">
            <a:extLst>
              <a:ext uri="{FF2B5EF4-FFF2-40B4-BE49-F238E27FC236}">
                <a16:creationId xmlns:a16="http://schemas.microsoft.com/office/drawing/2014/main" id="{FCEF6B09-3B18-4CB6-8671-60C556D17425}"/>
              </a:ext>
            </a:extLst>
          </p:cNvPr>
          <p:cNvSpPr txBox="1"/>
          <p:nvPr/>
        </p:nvSpPr>
        <p:spPr>
          <a:xfrm>
            <a:off x="2290025" y="4670462"/>
            <a:ext cx="4262492" cy="523935"/>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spcBef>
                <a:spcPts val="0"/>
              </a:spcBef>
              <a:spcAft>
                <a:spcPts val="0"/>
              </a:spcAft>
              <a:buClr>
                <a:srgbClr val="5AA2AE"/>
              </a:buClr>
              <a:buSzTx/>
              <a:tabLst/>
              <a:defRPr/>
            </a:pP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学校法人に限らず、教育・教育に類する場を運営されている事業主様であれば</a:t>
            </a:r>
            <a:endParaRPr lang="en-US" altLang="ja-JP" sz="1000" dirty="0">
              <a:latin typeface="Meiryo UI" panose="020B0604030504040204" pitchFamily="50" charset="-128"/>
              <a:ea typeface="Meiryo UI" panose="020B0604030504040204" pitchFamily="50" charset="-128"/>
            </a:endParaRPr>
          </a:p>
          <a:p>
            <a:pPr marR="0" lvl="0" algn="l" defTabSz="925561" rtl="0" eaLnBrk="1" fontAlgn="auto" latinLnBrk="0" hangingPunct="1">
              <a:spcBef>
                <a:spcPts val="0"/>
              </a:spcBef>
              <a:spcAft>
                <a:spcPts val="0"/>
              </a:spcAft>
              <a:buClr>
                <a:srgbClr val="5AA2AE"/>
              </a:buClr>
              <a:buSzTx/>
              <a:tabLst/>
              <a:defRPr/>
            </a:pPr>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ご参加いただけます</a:t>
            </a:r>
            <a:r>
              <a:rPr lang="en-US" altLang="ja-JP" sz="1000" dirty="0">
                <a:latin typeface="Meiryo UI" panose="020B0604030504040204" pitchFamily="50" charset="-128"/>
                <a:ea typeface="Meiryo UI" panose="020B0604030504040204" pitchFamily="50" charset="-128"/>
              </a:rPr>
              <a:t>)</a:t>
            </a:r>
            <a:endParaRPr kumimoji="0" lang="ja-JP" altLang="en-US" sz="10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30850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A5A7235-AD4E-BD67-C81D-42E89663E409}"/>
            </a:ext>
          </a:extLst>
        </p:cNvPr>
        <p:cNvGrpSpPr/>
        <p:nvPr/>
      </p:nvGrpSpPr>
      <p:grpSpPr>
        <a:xfrm>
          <a:off x="0" y="0"/>
          <a:ext cx="0" cy="0"/>
          <a:chOff x="0" y="0"/>
          <a:chExt cx="0" cy="0"/>
        </a:xfrm>
      </p:grpSpPr>
      <p:sp>
        <p:nvSpPr>
          <p:cNvPr id="39" name="四角形: 対角を切り取る 1026">
            <a:extLst>
              <a:ext uri="{FF2B5EF4-FFF2-40B4-BE49-F238E27FC236}">
                <a16:creationId xmlns:a16="http://schemas.microsoft.com/office/drawing/2014/main" id="{5FB8F491-8B4F-4C69-B47E-F1A06C24AA6C}"/>
              </a:ext>
            </a:extLst>
          </p:cNvPr>
          <p:cNvSpPr/>
          <p:nvPr/>
        </p:nvSpPr>
        <p:spPr bwMode="auto">
          <a:xfrm>
            <a:off x="380188" y="371690"/>
            <a:ext cx="6482320" cy="4530588"/>
          </a:xfrm>
          <a:custGeom>
            <a:avLst/>
            <a:gdLst>
              <a:gd name="connsiteX0" fmla="*/ 0 w 6470861"/>
              <a:gd name="connsiteY0" fmla="*/ 0 h 9453283"/>
              <a:gd name="connsiteX1" fmla="*/ 5392363 w 6470861"/>
              <a:gd name="connsiteY1" fmla="*/ 0 h 9453283"/>
              <a:gd name="connsiteX2" fmla="*/ 6470861 w 6470861"/>
              <a:gd name="connsiteY2" fmla="*/ 1078498 h 9453283"/>
              <a:gd name="connsiteX3" fmla="*/ 6470861 w 6470861"/>
              <a:gd name="connsiteY3" fmla="*/ 9453283 h 9453283"/>
              <a:gd name="connsiteX4" fmla="*/ 6470861 w 6470861"/>
              <a:gd name="connsiteY4" fmla="*/ 9453283 h 9453283"/>
              <a:gd name="connsiteX5" fmla="*/ 1078498 w 6470861"/>
              <a:gd name="connsiteY5" fmla="*/ 9453283 h 9453283"/>
              <a:gd name="connsiteX6" fmla="*/ 0 w 6470861"/>
              <a:gd name="connsiteY6" fmla="*/ 8374785 h 9453283"/>
              <a:gd name="connsiteX7" fmla="*/ 0 w 6470861"/>
              <a:gd name="connsiteY7" fmla="*/ 0 h 9453283"/>
              <a:gd name="connsiteX0" fmla="*/ 0 w 6470861"/>
              <a:gd name="connsiteY0" fmla="*/ 13447 h 9466730"/>
              <a:gd name="connsiteX1" fmla="*/ 5755434 w 6470861"/>
              <a:gd name="connsiteY1" fmla="*/ 0 h 9466730"/>
              <a:gd name="connsiteX2" fmla="*/ 6470861 w 6470861"/>
              <a:gd name="connsiteY2" fmla="*/ 1091945 h 9466730"/>
              <a:gd name="connsiteX3" fmla="*/ 6470861 w 6470861"/>
              <a:gd name="connsiteY3" fmla="*/ 9466730 h 9466730"/>
              <a:gd name="connsiteX4" fmla="*/ 6470861 w 6470861"/>
              <a:gd name="connsiteY4" fmla="*/ 9466730 h 9466730"/>
              <a:gd name="connsiteX5" fmla="*/ 1078498 w 6470861"/>
              <a:gd name="connsiteY5" fmla="*/ 9466730 h 9466730"/>
              <a:gd name="connsiteX6" fmla="*/ 0 w 6470861"/>
              <a:gd name="connsiteY6" fmla="*/ 8388232 h 9466730"/>
              <a:gd name="connsiteX7" fmla="*/ 0 w 6470861"/>
              <a:gd name="connsiteY7" fmla="*/ 13447 h 9466730"/>
              <a:gd name="connsiteX0" fmla="*/ 0 w 6470861"/>
              <a:gd name="connsiteY0" fmla="*/ 13447 h 9466730"/>
              <a:gd name="connsiteX1" fmla="*/ 5755434 w 6470861"/>
              <a:gd name="connsiteY1" fmla="*/ 0 h 9466730"/>
              <a:gd name="connsiteX2" fmla="*/ 6470861 w 6470861"/>
              <a:gd name="connsiteY2" fmla="*/ 742322 h 9466730"/>
              <a:gd name="connsiteX3" fmla="*/ 6470861 w 6470861"/>
              <a:gd name="connsiteY3" fmla="*/ 9466730 h 9466730"/>
              <a:gd name="connsiteX4" fmla="*/ 6470861 w 6470861"/>
              <a:gd name="connsiteY4" fmla="*/ 9466730 h 9466730"/>
              <a:gd name="connsiteX5" fmla="*/ 1078498 w 6470861"/>
              <a:gd name="connsiteY5" fmla="*/ 9466730 h 9466730"/>
              <a:gd name="connsiteX6" fmla="*/ 0 w 6470861"/>
              <a:gd name="connsiteY6" fmla="*/ 8388232 h 9466730"/>
              <a:gd name="connsiteX7" fmla="*/ 0 w 6470861"/>
              <a:gd name="connsiteY7" fmla="*/ 13447 h 9466730"/>
              <a:gd name="connsiteX0" fmla="*/ 0 w 6470861"/>
              <a:gd name="connsiteY0" fmla="*/ 0 h 9453283"/>
              <a:gd name="connsiteX1" fmla="*/ 5984034 w 6470861"/>
              <a:gd name="connsiteY1" fmla="*/ 0 h 9453283"/>
              <a:gd name="connsiteX2" fmla="*/ 6470861 w 6470861"/>
              <a:gd name="connsiteY2" fmla="*/ 728875 h 9453283"/>
              <a:gd name="connsiteX3" fmla="*/ 6470861 w 6470861"/>
              <a:gd name="connsiteY3" fmla="*/ 9453283 h 9453283"/>
              <a:gd name="connsiteX4" fmla="*/ 6470861 w 6470861"/>
              <a:gd name="connsiteY4" fmla="*/ 9453283 h 9453283"/>
              <a:gd name="connsiteX5" fmla="*/ 1078498 w 6470861"/>
              <a:gd name="connsiteY5" fmla="*/ 9453283 h 9453283"/>
              <a:gd name="connsiteX6" fmla="*/ 0 w 6470861"/>
              <a:gd name="connsiteY6" fmla="*/ 8374785 h 9453283"/>
              <a:gd name="connsiteX7" fmla="*/ 0 w 6470861"/>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1078498 w 6484308"/>
              <a:gd name="connsiteY5" fmla="*/ 9453283 h 9453283"/>
              <a:gd name="connsiteX6" fmla="*/ 0 w 6484308"/>
              <a:gd name="connsiteY6" fmla="*/ 8374785 h 9453283"/>
              <a:gd name="connsiteX7" fmla="*/ 0 w 6484308"/>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1078498 w 6484308"/>
              <a:gd name="connsiteY5" fmla="*/ 9453283 h 9453283"/>
              <a:gd name="connsiteX6" fmla="*/ 26894 w 6484308"/>
              <a:gd name="connsiteY6" fmla="*/ 8926114 h 9453283"/>
              <a:gd name="connsiteX7" fmla="*/ 0 w 6484308"/>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500275 w 6484308"/>
              <a:gd name="connsiteY5" fmla="*/ 9453283 h 9453283"/>
              <a:gd name="connsiteX6" fmla="*/ 26894 w 6484308"/>
              <a:gd name="connsiteY6" fmla="*/ 8926114 h 9453283"/>
              <a:gd name="connsiteX7" fmla="*/ 0 w 6484308"/>
              <a:gd name="connsiteY7" fmla="*/ 0 h 9453283"/>
              <a:gd name="connsiteX0" fmla="*/ 0 w 6484308"/>
              <a:gd name="connsiteY0" fmla="*/ 0 h 9453283"/>
              <a:gd name="connsiteX1" fmla="*/ 5984034 w 6484308"/>
              <a:gd name="connsiteY1" fmla="*/ 0 h 9453283"/>
              <a:gd name="connsiteX2" fmla="*/ 6484308 w 6484308"/>
              <a:gd name="connsiteY2" fmla="*/ 527169 h 9453283"/>
              <a:gd name="connsiteX3" fmla="*/ 6470861 w 6484308"/>
              <a:gd name="connsiteY3" fmla="*/ 9453283 h 9453283"/>
              <a:gd name="connsiteX4" fmla="*/ 6470861 w 6484308"/>
              <a:gd name="connsiteY4" fmla="*/ 9453283 h 9453283"/>
              <a:gd name="connsiteX5" fmla="*/ 500275 w 6484308"/>
              <a:gd name="connsiteY5" fmla="*/ 9453283 h 9453283"/>
              <a:gd name="connsiteX6" fmla="*/ 13447 w 6484308"/>
              <a:gd name="connsiteY6" fmla="*/ 8926114 h 9453283"/>
              <a:gd name="connsiteX7" fmla="*/ 0 w 6484308"/>
              <a:gd name="connsiteY7" fmla="*/ 0 h 9453283"/>
              <a:gd name="connsiteX0" fmla="*/ 68086 w 6471522"/>
              <a:gd name="connsiteY0" fmla="*/ 107576 h 9453283"/>
              <a:gd name="connsiteX1" fmla="*/ 5971248 w 6471522"/>
              <a:gd name="connsiteY1" fmla="*/ 0 h 9453283"/>
              <a:gd name="connsiteX2" fmla="*/ 6471522 w 6471522"/>
              <a:gd name="connsiteY2" fmla="*/ 527169 h 9453283"/>
              <a:gd name="connsiteX3" fmla="*/ 6458075 w 6471522"/>
              <a:gd name="connsiteY3" fmla="*/ 9453283 h 9453283"/>
              <a:gd name="connsiteX4" fmla="*/ 6458075 w 6471522"/>
              <a:gd name="connsiteY4" fmla="*/ 9453283 h 9453283"/>
              <a:gd name="connsiteX5" fmla="*/ 487489 w 6471522"/>
              <a:gd name="connsiteY5" fmla="*/ 9453283 h 9453283"/>
              <a:gd name="connsiteX6" fmla="*/ 661 w 6471522"/>
              <a:gd name="connsiteY6" fmla="*/ 8926114 h 9453283"/>
              <a:gd name="connsiteX7" fmla="*/ 68086 w 6471522"/>
              <a:gd name="connsiteY7" fmla="*/ 107576 h 9453283"/>
              <a:gd name="connsiteX0" fmla="*/ 1010998 w 6470920"/>
              <a:gd name="connsiteY0" fmla="*/ 26894 h 9453283"/>
              <a:gd name="connsiteX1" fmla="*/ 5970646 w 6470920"/>
              <a:gd name="connsiteY1" fmla="*/ 0 h 9453283"/>
              <a:gd name="connsiteX2" fmla="*/ 6470920 w 6470920"/>
              <a:gd name="connsiteY2" fmla="*/ 527169 h 9453283"/>
              <a:gd name="connsiteX3" fmla="*/ 6457473 w 6470920"/>
              <a:gd name="connsiteY3" fmla="*/ 9453283 h 9453283"/>
              <a:gd name="connsiteX4" fmla="*/ 6457473 w 6470920"/>
              <a:gd name="connsiteY4" fmla="*/ 9453283 h 9453283"/>
              <a:gd name="connsiteX5" fmla="*/ 486887 w 6470920"/>
              <a:gd name="connsiteY5" fmla="*/ 9453283 h 9453283"/>
              <a:gd name="connsiteX6" fmla="*/ 59 w 6470920"/>
              <a:gd name="connsiteY6" fmla="*/ 8926114 h 9453283"/>
              <a:gd name="connsiteX7" fmla="*/ 1010998 w 6470920"/>
              <a:gd name="connsiteY7" fmla="*/ 26894 h 9453283"/>
              <a:gd name="connsiteX0" fmla="*/ 1012323 w 6472245"/>
              <a:gd name="connsiteY0" fmla="*/ 26894 h 9453283"/>
              <a:gd name="connsiteX1" fmla="*/ 5971971 w 6472245"/>
              <a:gd name="connsiteY1" fmla="*/ 0 h 9453283"/>
              <a:gd name="connsiteX2" fmla="*/ 6472245 w 6472245"/>
              <a:gd name="connsiteY2" fmla="*/ 527169 h 9453283"/>
              <a:gd name="connsiteX3" fmla="*/ 6458798 w 6472245"/>
              <a:gd name="connsiteY3" fmla="*/ 9453283 h 9453283"/>
              <a:gd name="connsiteX4" fmla="*/ 6458798 w 6472245"/>
              <a:gd name="connsiteY4" fmla="*/ 9453283 h 9453283"/>
              <a:gd name="connsiteX5" fmla="*/ 488212 w 6472245"/>
              <a:gd name="connsiteY5" fmla="*/ 9453283 h 9453283"/>
              <a:gd name="connsiteX6" fmla="*/ 1384 w 6472245"/>
              <a:gd name="connsiteY6" fmla="*/ 8926114 h 9453283"/>
              <a:gd name="connsiteX7" fmla="*/ 1012323 w 6472245"/>
              <a:gd name="connsiteY7" fmla="*/ 26894 h 9453283"/>
              <a:gd name="connsiteX0" fmla="*/ 1104675 w 6564597"/>
              <a:gd name="connsiteY0" fmla="*/ 26894 h 9453283"/>
              <a:gd name="connsiteX1" fmla="*/ 6064323 w 6564597"/>
              <a:gd name="connsiteY1" fmla="*/ 0 h 9453283"/>
              <a:gd name="connsiteX2" fmla="*/ 6564597 w 6564597"/>
              <a:gd name="connsiteY2" fmla="*/ 527169 h 9453283"/>
              <a:gd name="connsiteX3" fmla="*/ 6551150 w 6564597"/>
              <a:gd name="connsiteY3" fmla="*/ 9453283 h 9453283"/>
              <a:gd name="connsiteX4" fmla="*/ 6551150 w 6564597"/>
              <a:gd name="connsiteY4" fmla="*/ 9453283 h 9453283"/>
              <a:gd name="connsiteX5" fmla="*/ 580564 w 6564597"/>
              <a:gd name="connsiteY5" fmla="*/ 9453283 h 9453283"/>
              <a:gd name="connsiteX6" fmla="*/ 93736 w 6564597"/>
              <a:gd name="connsiteY6" fmla="*/ 8926114 h 9453283"/>
              <a:gd name="connsiteX7" fmla="*/ 77316 w 6564597"/>
              <a:gd name="connsiteY7" fmla="*/ 1492624 h 9453283"/>
              <a:gd name="connsiteX8" fmla="*/ 1104675 w 6564597"/>
              <a:gd name="connsiteY8" fmla="*/ 26894 h 9453283"/>
              <a:gd name="connsiteX0" fmla="*/ 1027359 w 6487281"/>
              <a:gd name="connsiteY0" fmla="*/ 26894 h 9453283"/>
              <a:gd name="connsiteX1" fmla="*/ 5987007 w 6487281"/>
              <a:gd name="connsiteY1" fmla="*/ 0 h 9453283"/>
              <a:gd name="connsiteX2" fmla="*/ 6487281 w 6487281"/>
              <a:gd name="connsiteY2" fmla="*/ 527169 h 9453283"/>
              <a:gd name="connsiteX3" fmla="*/ 6473834 w 6487281"/>
              <a:gd name="connsiteY3" fmla="*/ 9453283 h 9453283"/>
              <a:gd name="connsiteX4" fmla="*/ 6473834 w 6487281"/>
              <a:gd name="connsiteY4" fmla="*/ 9453283 h 9453283"/>
              <a:gd name="connsiteX5" fmla="*/ 503248 w 6487281"/>
              <a:gd name="connsiteY5" fmla="*/ 9453283 h 9453283"/>
              <a:gd name="connsiteX6" fmla="*/ 16420 w 6487281"/>
              <a:gd name="connsiteY6" fmla="*/ 8926114 h 9453283"/>
              <a:gd name="connsiteX7" fmla="*/ 0 w 6487281"/>
              <a:gd name="connsiteY7" fmla="*/ 1492624 h 9453283"/>
              <a:gd name="connsiteX8" fmla="*/ 1027359 w 6487281"/>
              <a:gd name="connsiteY8" fmla="*/ 26894 h 9453283"/>
              <a:gd name="connsiteX0" fmla="*/ 1027359 w 6487281"/>
              <a:gd name="connsiteY0" fmla="*/ 26894 h 9453283"/>
              <a:gd name="connsiteX1" fmla="*/ 5987007 w 6487281"/>
              <a:gd name="connsiteY1" fmla="*/ 0 h 9453283"/>
              <a:gd name="connsiteX2" fmla="*/ 6487281 w 6487281"/>
              <a:gd name="connsiteY2" fmla="*/ 527169 h 9453283"/>
              <a:gd name="connsiteX3" fmla="*/ 6473834 w 6487281"/>
              <a:gd name="connsiteY3" fmla="*/ 9453283 h 9453283"/>
              <a:gd name="connsiteX4" fmla="*/ 6473834 w 6487281"/>
              <a:gd name="connsiteY4" fmla="*/ 9453283 h 9453283"/>
              <a:gd name="connsiteX5" fmla="*/ 503248 w 6487281"/>
              <a:gd name="connsiteY5" fmla="*/ 9453283 h 9453283"/>
              <a:gd name="connsiteX6" fmla="*/ 16420 w 6487281"/>
              <a:gd name="connsiteY6" fmla="*/ 8926114 h 9453283"/>
              <a:gd name="connsiteX7" fmla="*/ 0 w 6487281"/>
              <a:gd name="connsiteY7" fmla="*/ 1492624 h 9453283"/>
              <a:gd name="connsiteX8" fmla="*/ 1027359 w 6487281"/>
              <a:gd name="connsiteY8" fmla="*/ 26894 h 9453283"/>
              <a:gd name="connsiteX0" fmla="*/ 1033161 w 6493083"/>
              <a:gd name="connsiteY0" fmla="*/ 26894 h 9453283"/>
              <a:gd name="connsiteX1" fmla="*/ 5992809 w 6493083"/>
              <a:gd name="connsiteY1" fmla="*/ 0 h 9453283"/>
              <a:gd name="connsiteX2" fmla="*/ 6493083 w 6493083"/>
              <a:gd name="connsiteY2" fmla="*/ 527169 h 9453283"/>
              <a:gd name="connsiteX3" fmla="*/ 6479636 w 6493083"/>
              <a:gd name="connsiteY3" fmla="*/ 9453283 h 9453283"/>
              <a:gd name="connsiteX4" fmla="*/ 6479636 w 6493083"/>
              <a:gd name="connsiteY4" fmla="*/ 9453283 h 9453283"/>
              <a:gd name="connsiteX5" fmla="*/ 509050 w 6493083"/>
              <a:gd name="connsiteY5" fmla="*/ 9453283 h 9453283"/>
              <a:gd name="connsiteX6" fmla="*/ 22222 w 6493083"/>
              <a:gd name="connsiteY6" fmla="*/ 8926114 h 9453283"/>
              <a:gd name="connsiteX7" fmla="*/ 5802 w 6493083"/>
              <a:gd name="connsiteY7" fmla="*/ 1492624 h 9453283"/>
              <a:gd name="connsiteX8" fmla="*/ 1033161 w 6493083"/>
              <a:gd name="connsiteY8" fmla="*/ 26894 h 9453283"/>
              <a:gd name="connsiteX0" fmla="*/ 925331 w 6493083"/>
              <a:gd name="connsiteY0" fmla="*/ 0 h 9453283"/>
              <a:gd name="connsiteX1" fmla="*/ 5992809 w 6493083"/>
              <a:gd name="connsiteY1" fmla="*/ 0 h 9453283"/>
              <a:gd name="connsiteX2" fmla="*/ 6493083 w 6493083"/>
              <a:gd name="connsiteY2" fmla="*/ 527169 h 9453283"/>
              <a:gd name="connsiteX3" fmla="*/ 6479636 w 6493083"/>
              <a:gd name="connsiteY3" fmla="*/ 9453283 h 9453283"/>
              <a:gd name="connsiteX4" fmla="*/ 6479636 w 6493083"/>
              <a:gd name="connsiteY4" fmla="*/ 9453283 h 9453283"/>
              <a:gd name="connsiteX5" fmla="*/ 509050 w 6493083"/>
              <a:gd name="connsiteY5" fmla="*/ 9453283 h 9453283"/>
              <a:gd name="connsiteX6" fmla="*/ 22222 w 6493083"/>
              <a:gd name="connsiteY6" fmla="*/ 8926114 h 9453283"/>
              <a:gd name="connsiteX7" fmla="*/ 5802 w 6493083"/>
              <a:gd name="connsiteY7" fmla="*/ 1492624 h 9453283"/>
              <a:gd name="connsiteX8" fmla="*/ 925331 w 6493083"/>
              <a:gd name="connsiteY8" fmla="*/ 0 h 9453283"/>
              <a:gd name="connsiteX0" fmla="*/ 947792 w 6515544"/>
              <a:gd name="connsiteY0" fmla="*/ 0 h 9453283"/>
              <a:gd name="connsiteX1" fmla="*/ 6015270 w 6515544"/>
              <a:gd name="connsiteY1" fmla="*/ 0 h 9453283"/>
              <a:gd name="connsiteX2" fmla="*/ 6515544 w 6515544"/>
              <a:gd name="connsiteY2" fmla="*/ 527169 h 9453283"/>
              <a:gd name="connsiteX3" fmla="*/ 6502097 w 6515544"/>
              <a:gd name="connsiteY3" fmla="*/ 9453283 h 9453283"/>
              <a:gd name="connsiteX4" fmla="*/ 6502097 w 6515544"/>
              <a:gd name="connsiteY4" fmla="*/ 9453283 h 9453283"/>
              <a:gd name="connsiteX5" fmla="*/ 531511 w 6515544"/>
              <a:gd name="connsiteY5" fmla="*/ 9453283 h 9453283"/>
              <a:gd name="connsiteX6" fmla="*/ 44683 w 6515544"/>
              <a:gd name="connsiteY6" fmla="*/ 8926114 h 9453283"/>
              <a:gd name="connsiteX7" fmla="*/ 1304 w 6515544"/>
              <a:gd name="connsiteY7" fmla="*/ 1129554 h 9453283"/>
              <a:gd name="connsiteX8" fmla="*/ 947792 w 6515544"/>
              <a:gd name="connsiteY8" fmla="*/ 0 h 9453283"/>
              <a:gd name="connsiteX0" fmla="*/ 1891306 w 6515544"/>
              <a:gd name="connsiteY0" fmla="*/ 0 h 9708777"/>
              <a:gd name="connsiteX1" fmla="*/ 6015270 w 6515544"/>
              <a:gd name="connsiteY1" fmla="*/ 255494 h 9708777"/>
              <a:gd name="connsiteX2" fmla="*/ 6515544 w 6515544"/>
              <a:gd name="connsiteY2" fmla="*/ 782663 h 9708777"/>
              <a:gd name="connsiteX3" fmla="*/ 6502097 w 6515544"/>
              <a:gd name="connsiteY3" fmla="*/ 9708777 h 9708777"/>
              <a:gd name="connsiteX4" fmla="*/ 6502097 w 6515544"/>
              <a:gd name="connsiteY4" fmla="*/ 9708777 h 9708777"/>
              <a:gd name="connsiteX5" fmla="*/ 531511 w 6515544"/>
              <a:gd name="connsiteY5" fmla="*/ 9708777 h 9708777"/>
              <a:gd name="connsiteX6" fmla="*/ 44683 w 6515544"/>
              <a:gd name="connsiteY6" fmla="*/ 9181608 h 9708777"/>
              <a:gd name="connsiteX7" fmla="*/ 1304 w 6515544"/>
              <a:gd name="connsiteY7" fmla="*/ 1385048 h 9708777"/>
              <a:gd name="connsiteX8" fmla="*/ 1891306 w 6515544"/>
              <a:gd name="connsiteY8" fmla="*/ 0 h 9708777"/>
              <a:gd name="connsiteX0" fmla="*/ 1945221 w 6515544"/>
              <a:gd name="connsiteY0" fmla="*/ 0 h 9722224"/>
              <a:gd name="connsiteX1" fmla="*/ 6015270 w 6515544"/>
              <a:gd name="connsiteY1" fmla="*/ 268941 h 9722224"/>
              <a:gd name="connsiteX2" fmla="*/ 6515544 w 6515544"/>
              <a:gd name="connsiteY2" fmla="*/ 796110 h 9722224"/>
              <a:gd name="connsiteX3" fmla="*/ 6502097 w 6515544"/>
              <a:gd name="connsiteY3" fmla="*/ 9722224 h 9722224"/>
              <a:gd name="connsiteX4" fmla="*/ 6502097 w 6515544"/>
              <a:gd name="connsiteY4" fmla="*/ 9722224 h 9722224"/>
              <a:gd name="connsiteX5" fmla="*/ 531511 w 6515544"/>
              <a:gd name="connsiteY5" fmla="*/ 9722224 h 9722224"/>
              <a:gd name="connsiteX6" fmla="*/ 44683 w 6515544"/>
              <a:gd name="connsiteY6" fmla="*/ 9195055 h 9722224"/>
              <a:gd name="connsiteX7" fmla="*/ 1304 w 6515544"/>
              <a:gd name="connsiteY7" fmla="*/ 1398495 h 9722224"/>
              <a:gd name="connsiteX8" fmla="*/ 1945221 w 6515544"/>
              <a:gd name="connsiteY8" fmla="*/ 0 h 9722224"/>
              <a:gd name="connsiteX0" fmla="*/ 880398 w 6515544"/>
              <a:gd name="connsiteY0" fmla="*/ 94130 h 9453283"/>
              <a:gd name="connsiteX1" fmla="*/ 6015270 w 6515544"/>
              <a:gd name="connsiteY1" fmla="*/ 0 h 9453283"/>
              <a:gd name="connsiteX2" fmla="*/ 6515544 w 6515544"/>
              <a:gd name="connsiteY2" fmla="*/ 527169 h 9453283"/>
              <a:gd name="connsiteX3" fmla="*/ 6502097 w 6515544"/>
              <a:gd name="connsiteY3" fmla="*/ 9453283 h 9453283"/>
              <a:gd name="connsiteX4" fmla="*/ 6502097 w 6515544"/>
              <a:gd name="connsiteY4" fmla="*/ 9453283 h 9453283"/>
              <a:gd name="connsiteX5" fmla="*/ 531511 w 6515544"/>
              <a:gd name="connsiteY5" fmla="*/ 9453283 h 9453283"/>
              <a:gd name="connsiteX6" fmla="*/ 44683 w 6515544"/>
              <a:gd name="connsiteY6" fmla="*/ 8926114 h 9453283"/>
              <a:gd name="connsiteX7" fmla="*/ 1304 w 6515544"/>
              <a:gd name="connsiteY7" fmla="*/ 1129554 h 9453283"/>
              <a:gd name="connsiteX8" fmla="*/ 880398 w 6515544"/>
              <a:gd name="connsiteY8" fmla="*/ 94130 h 9453283"/>
              <a:gd name="connsiteX0" fmla="*/ 880398 w 6515544"/>
              <a:gd name="connsiteY0" fmla="*/ 94130 h 9453283"/>
              <a:gd name="connsiteX1" fmla="*/ 6015270 w 6515544"/>
              <a:gd name="connsiteY1" fmla="*/ 0 h 9453283"/>
              <a:gd name="connsiteX2" fmla="*/ 6515544 w 6515544"/>
              <a:gd name="connsiteY2" fmla="*/ 527169 h 9453283"/>
              <a:gd name="connsiteX3" fmla="*/ 6502097 w 6515544"/>
              <a:gd name="connsiteY3" fmla="*/ 9453283 h 9453283"/>
              <a:gd name="connsiteX4" fmla="*/ 6502097 w 6515544"/>
              <a:gd name="connsiteY4" fmla="*/ 9453283 h 9453283"/>
              <a:gd name="connsiteX5" fmla="*/ 531511 w 6515544"/>
              <a:gd name="connsiteY5" fmla="*/ 9453283 h 9453283"/>
              <a:gd name="connsiteX6" fmla="*/ 44683 w 6515544"/>
              <a:gd name="connsiteY6" fmla="*/ 8926114 h 9453283"/>
              <a:gd name="connsiteX7" fmla="*/ 1304 w 6515544"/>
              <a:gd name="connsiteY7" fmla="*/ 1129554 h 9453283"/>
              <a:gd name="connsiteX8" fmla="*/ 880398 w 6515544"/>
              <a:gd name="connsiteY8" fmla="*/ 94130 h 9453283"/>
              <a:gd name="connsiteX0" fmla="*/ 847927 w 6483073"/>
              <a:gd name="connsiteY0" fmla="*/ 151769 h 9510922"/>
              <a:gd name="connsiteX1" fmla="*/ 5982799 w 6483073"/>
              <a:gd name="connsiteY1" fmla="*/ 57639 h 9510922"/>
              <a:gd name="connsiteX2" fmla="*/ 6483073 w 6483073"/>
              <a:gd name="connsiteY2" fmla="*/ 584808 h 9510922"/>
              <a:gd name="connsiteX3" fmla="*/ 6469626 w 6483073"/>
              <a:gd name="connsiteY3" fmla="*/ 9510922 h 9510922"/>
              <a:gd name="connsiteX4" fmla="*/ 6469626 w 6483073"/>
              <a:gd name="connsiteY4" fmla="*/ 9510922 h 9510922"/>
              <a:gd name="connsiteX5" fmla="*/ 499040 w 6483073"/>
              <a:gd name="connsiteY5" fmla="*/ 9510922 h 9510922"/>
              <a:gd name="connsiteX6" fmla="*/ 12212 w 6483073"/>
              <a:gd name="connsiteY6" fmla="*/ 8983753 h 9510922"/>
              <a:gd name="connsiteX7" fmla="*/ 22748 w 6483073"/>
              <a:gd name="connsiteY7" fmla="*/ 918251 h 9510922"/>
              <a:gd name="connsiteX8" fmla="*/ 847927 w 6483073"/>
              <a:gd name="connsiteY8" fmla="*/ 151769 h 9510922"/>
              <a:gd name="connsiteX0" fmla="*/ 847927 w 6483073"/>
              <a:gd name="connsiteY0" fmla="*/ 94130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60612 h 9453283"/>
              <a:gd name="connsiteX8" fmla="*/ 847927 w 6483073"/>
              <a:gd name="connsiteY8" fmla="*/ 94130 h 9453283"/>
              <a:gd name="connsiteX0" fmla="*/ 578352 w 6483073"/>
              <a:gd name="connsiteY0" fmla="*/ 67236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60612 h 9453283"/>
              <a:gd name="connsiteX8" fmla="*/ 578352 w 6483073"/>
              <a:gd name="connsiteY8" fmla="*/ 67236 h 9453283"/>
              <a:gd name="connsiteX0" fmla="*/ 578352 w 6483073"/>
              <a:gd name="connsiteY0" fmla="*/ 67236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20271 h 9453283"/>
              <a:gd name="connsiteX8" fmla="*/ 578352 w 6483073"/>
              <a:gd name="connsiteY8" fmla="*/ 67236 h 9453283"/>
              <a:gd name="connsiteX0" fmla="*/ 578352 w 6483073"/>
              <a:gd name="connsiteY0" fmla="*/ 67236 h 9453283"/>
              <a:gd name="connsiteX1" fmla="*/ 5982799 w 6483073"/>
              <a:gd name="connsiteY1" fmla="*/ 0 h 9453283"/>
              <a:gd name="connsiteX2" fmla="*/ 6483073 w 6483073"/>
              <a:gd name="connsiteY2" fmla="*/ 527169 h 9453283"/>
              <a:gd name="connsiteX3" fmla="*/ 6469626 w 6483073"/>
              <a:gd name="connsiteY3" fmla="*/ 9453283 h 9453283"/>
              <a:gd name="connsiteX4" fmla="*/ 6469626 w 6483073"/>
              <a:gd name="connsiteY4" fmla="*/ 9453283 h 9453283"/>
              <a:gd name="connsiteX5" fmla="*/ 499040 w 6483073"/>
              <a:gd name="connsiteY5" fmla="*/ 9453283 h 9453283"/>
              <a:gd name="connsiteX6" fmla="*/ 12212 w 6483073"/>
              <a:gd name="connsiteY6" fmla="*/ 8926114 h 9453283"/>
              <a:gd name="connsiteX7" fmla="*/ 22748 w 6483073"/>
              <a:gd name="connsiteY7" fmla="*/ 820271 h 9453283"/>
              <a:gd name="connsiteX8" fmla="*/ 578352 w 6483073"/>
              <a:gd name="connsiteY8" fmla="*/ 67236 h 9453283"/>
              <a:gd name="connsiteX0" fmla="*/ 582061 w 6486782"/>
              <a:gd name="connsiteY0" fmla="*/ 67236 h 9453283"/>
              <a:gd name="connsiteX1" fmla="*/ 5986508 w 6486782"/>
              <a:gd name="connsiteY1" fmla="*/ 0 h 9453283"/>
              <a:gd name="connsiteX2" fmla="*/ 6486782 w 6486782"/>
              <a:gd name="connsiteY2" fmla="*/ 527169 h 9453283"/>
              <a:gd name="connsiteX3" fmla="*/ 6473335 w 6486782"/>
              <a:gd name="connsiteY3" fmla="*/ 9453283 h 9453283"/>
              <a:gd name="connsiteX4" fmla="*/ 6473335 w 6486782"/>
              <a:gd name="connsiteY4" fmla="*/ 9453283 h 9453283"/>
              <a:gd name="connsiteX5" fmla="*/ 502749 w 6486782"/>
              <a:gd name="connsiteY5" fmla="*/ 9453283 h 9453283"/>
              <a:gd name="connsiteX6" fmla="*/ 15921 w 6486782"/>
              <a:gd name="connsiteY6" fmla="*/ 8926114 h 9453283"/>
              <a:gd name="connsiteX7" fmla="*/ 12978 w 6486782"/>
              <a:gd name="connsiteY7" fmla="*/ 726141 h 9453283"/>
              <a:gd name="connsiteX8" fmla="*/ 582061 w 6486782"/>
              <a:gd name="connsiteY8" fmla="*/ 67236 h 9453283"/>
              <a:gd name="connsiteX0" fmla="*/ 609018 w 6486782"/>
              <a:gd name="connsiteY0" fmla="*/ 53789 h 9453283"/>
              <a:gd name="connsiteX1" fmla="*/ 5986508 w 6486782"/>
              <a:gd name="connsiteY1" fmla="*/ 0 h 9453283"/>
              <a:gd name="connsiteX2" fmla="*/ 6486782 w 6486782"/>
              <a:gd name="connsiteY2" fmla="*/ 527169 h 9453283"/>
              <a:gd name="connsiteX3" fmla="*/ 6473335 w 6486782"/>
              <a:gd name="connsiteY3" fmla="*/ 9453283 h 9453283"/>
              <a:gd name="connsiteX4" fmla="*/ 6473335 w 6486782"/>
              <a:gd name="connsiteY4" fmla="*/ 9453283 h 9453283"/>
              <a:gd name="connsiteX5" fmla="*/ 502749 w 6486782"/>
              <a:gd name="connsiteY5" fmla="*/ 9453283 h 9453283"/>
              <a:gd name="connsiteX6" fmla="*/ 15921 w 6486782"/>
              <a:gd name="connsiteY6" fmla="*/ 8926114 h 9453283"/>
              <a:gd name="connsiteX7" fmla="*/ 12978 w 6486782"/>
              <a:gd name="connsiteY7" fmla="*/ 726141 h 9453283"/>
              <a:gd name="connsiteX8" fmla="*/ 609018 w 6486782"/>
              <a:gd name="connsiteY8" fmla="*/ 53789 h 9453283"/>
              <a:gd name="connsiteX0" fmla="*/ 609018 w 6486782"/>
              <a:gd name="connsiteY0" fmla="*/ 53789 h 9480177"/>
              <a:gd name="connsiteX1" fmla="*/ 5986508 w 6486782"/>
              <a:gd name="connsiteY1" fmla="*/ 0 h 9480177"/>
              <a:gd name="connsiteX2" fmla="*/ 6486782 w 6486782"/>
              <a:gd name="connsiteY2" fmla="*/ 527169 h 9480177"/>
              <a:gd name="connsiteX3" fmla="*/ 6473335 w 6486782"/>
              <a:gd name="connsiteY3" fmla="*/ 9453283 h 9480177"/>
              <a:gd name="connsiteX4" fmla="*/ 5489384 w 6486782"/>
              <a:gd name="connsiteY4" fmla="*/ 9480177 h 9480177"/>
              <a:gd name="connsiteX5" fmla="*/ 502749 w 6486782"/>
              <a:gd name="connsiteY5" fmla="*/ 9453283 h 9480177"/>
              <a:gd name="connsiteX6" fmla="*/ 15921 w 6486782"/>
              <a:gd name="connsiteY6" fmla="*/ 8926114 h 9480177"/>
              <a:gd name="connsiteX7" fmla="*/ 12978 w 6486782"/>
              <a:gd name="connsiteY7" fmla="*/ 726141 h 9480177"/>
              <a:gd name="connsiteX8" fmla="*/ 609018 w 6486782"/>
              <a:gd name="connsiteY8" fmla="*/ 53789 h 9480177"/>
              <a:gd name="connsiteX0" fmla="*/ 609018 w 6500887"/>
              <a:gd name="connsiteY0" fmla="*/ 53789 h 9480177"/>
              <a:gd name="connsiteX1" fmla="*/ 5986508 w 6500887"/>
              <a:gd name="connsiteY1" fmla="*/ 0 h 9480177"/>
              <a:gd name="connsiteX2" fmla="*/ 6486782 w 6500887"/>
              <a:gd name="connsiteY2" fmla="*/ 527169 h 9480177"/>
              <a:gd name="connsiteX3" fmla="*/ 6500293 w 6500887"/>
              <a:gd name="connsiteY3" fmla="*/ 8740589 h 9480177"/>
              <a:gd name="connsiteX4" fmla="*/ 5489384 w 6500887"/>
              <a:gd name="connsiteY4" fmla="*/ 9480177 h 9480177"/>
              <a:gd name="connsiteX5" fmla="*/ 502749 w 6500887"/>
              <a:gd name="connsiteY5" fmla="*/ 9453283 h 9480177"/>
              <a:gd name="connsiteX6" fmla="*/ 15921 w 6500887"/>
              <a:gd name="connsiteY6" fmla="*/ 8926114 h 9480177"/>
              <a:gd name="connsiteX7" fmla="*/ 12978 w 6500887"/>
              <a:gd name="connsiteY7" fmla="*/ 726141 h 9480177"/>
              <a:gd name="connsiteX8" fmla="*/ 609018 w 6500887"/>
              <a:gd name="connsiteY8" fmla="*/ 53789 h 9480177"/>
              <a:gd name="connsiteX0" fmla="*/ 609018 w 6500887"/>
              <a:gd name="connsiteY0" fmla="*/ 53789 h 9466730"/>
              <a:gd name="connsiteX1" fmla="*/ 5986508 w 6500887"/>
              <a:gd name="connsiteY1" fmla="*/ 0 h 9466730"/>
              <a:gd name="connsiteX2" fmla="*/ 6486782 w 6500887"/>
              <a:gd name="connsiteY2" fmla="*/ 527169 h 9466730"/>
              <a:gd name="connsiteX3" fmla="*/ 6500293 w 6500887"/>
              <a:gd name="connsiteY3" fmla="*/ 8740589 h 9466730"/>
              <a:gd name="connsiteX4" fmla="*/ 5745480 w 6500887"/>
              <a:gd name="connsiteY4" fmla="*/ 9466730 h 9466730"/>
              <a:gd name="connsiteX5" fmla="*/ 502749 w 6500887"/>
              <a:gd name="connsiteY5" fmla="*/ 9453283 h 9466730"/>
              <a:gd name="connsiteX6" fmla="*/ 15921 w 6500887"/>
              <a:gd name="connsiteY6" fmla="*/ 8926114 h 9466730"/>
              <a:gd name="connsiteX7" fmla="*/ 12978 w 6500887"/>
              <a:gd name="connsiteY7" fmla="*/ 726141 h 9466730"/>
              <a:gd name="connsiteX8" fmla="*/ 609018 w 6500887"/>
              <a:gd name="connsiteY8" fmla="*/ 53789 h 9466730"/>
              <a:gd name="connsiteX0" fmla="*/ 609018 w 6500887"/>
              <a:gd name="connsiteY0" fmla="*/ 53789 h 9466730"/>
              <a:gd name="connsiteX1" fmla="*/ 5986508 w 6500887"/>
              <a:gd name="connsiteY1" fmla="*/ 0 h 9466730"/>
              <a:gd name="connsiteX2" fmla="*/ 6486782 w 6500887"/>
              <a:gd name="connsiteY2" fmla="*/ 527169 h 9466730"/>
              <a:gd name="connsiteX3" fmla="*/ 6500293 w 6500887"/>
              <a:gd name="connsiteY3" fmla="*/ 8740589 h 9466730"/>
              <a:gd name="connsiteX4" fmla="*/ 5947662 w 6500887"/>
              <a:gd name="connsiteY4" fmla="*/ 9466730 h 9466730"/>
              <a:gd name="connsiteX5" fmla="*/ 502749 w 6500887"/>
              <a:gd name="connsiteY5" fmla="*/ 9453283 h 9466730"/>
              <a:gd name="connsiteX6" fmla="*/ 15921 w 6500887"/>
              <a:gd name="connsiteY6" fmla="*/ 8926114 h 9466730"/>
              <a:gd name="connsiteX7" fmla="*/ 12978 w 6500887"/>
              <a:gd name="connsiteY7" fmla="*/ 726141 h 9466730"/>
              <a:gd name="connsiteX8" fmla="*/ 609018 w 6500887"/>
              <a:gd name="connsiteY8" fmla="*/ 53789 h 9466730"/>
              <a:gd name="connsiteX0" fmla="*/ 609018 w 6500888"/>
              <a:gd name="connsiteY0" fmla="*/ 53789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726141 h 9466730"/>
              <a:gd name="connsiteX8" fmla="*/ 609018 w 6500888"/>
              <a:gd name="connsiteY8" fmla="*/ 53789 h 9466730"/>
              <a:gd name="connsiteX0" fmla="*/ 582061 w 6500888"/>
              <a:gd name="connsiteY0" fmla="*/ 40342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726141 h 9466730"/>
              <a:gd name="connsiteX8" fmla="*/ 582061 w 6500888"/>
              <a:gd name="connsiteY8" fmla="*/ 40342 h 9466730"/>
              <a:gd name="connsiteX0" fmla="*/ 501188 w 6500888"/>
              <a:gd name="connsiteY0" fmla="*/ 26895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726141 h 9466730"/>
              <a:gd name="connsiteX8" fmla="*/ 501188 w 6500888"/>
              <a:gd name="connsiteY8" fmla="*/ 26895 h 9466730"/>
              <a:gd name="connsiteX0" fmla="*/ 501188 w 6500888"/>
              <a:gd name="connsiteY0" fmla="*/ 26895 h 9466730"/>
              <a:gd name="connsiteX1" fmla="*/ 5986508 w 6500888"/>
              <a:gd name="connsiteY1" fmla="*/ 0 h 9466730"/>
              <a:gd name="connsiteX2" fmla="*/ 6486782 w 6500888"/>
              <a:gd name="connsiteY2" fmla="*/ 527169 h 9466730"/>
              <a:gd name="connsiteX3" fmla="*/ 6500294 w 6500888"/>
              <a:gd name="connsiteY3" fmla="*/ 8848166 h 9466730"/>
              <a:gd name="connsiteX4" fmla="*/ 5947662 w 6500888"/>
              <a:gd name="connsiteY4" fmla="*/ 9466730 h 9466730"/>
              <a:gd name="connsiteX5" fmla="*/ 502749 w 6500888"/>
              <a:gd name="connsiteY5" fmla="*/ 9453283 h 9466730"/>
              <a:gd name="connsiteX6" fmla="*/ 15921 w 6500888"/>
              <a:gd name="connsiteY6" fmla="*/ 8926114 h 9466730"/>
              <a:gd name="connsiteX7" fmla="*/ 12978 w 6500888"/>
              <a:gd name="connsiteY7" fmla="*/ 645459 h 9466730"/>
              <a:gd name="connsiteX8" fmla="*/ 501188 w 6500888"/>
              <a:gd name="connsiteY8" fmla="*/ 26895 h 9466730"/>
              <a:gd name="connsiteX0" fmla="*/ 503174 w 6502874"/>
              <a:gd name="connsiteY0" fmla="*/ 61219 h 9501054"/>
              <a:gd name="connsiteX1" fmla="*/ 5988494 w 6502874"/>
              <a:gd name="connsiteY1" fmla="*/ 34324 h 9501054"/>
              <a:gd name="connsiteX2" fmla="*/ 6488768 w 6502874"/>
              <a:gd name="connsiteY2" fmla="*/ 561493 h 9501054"/>
              <a:gd name="connsiteX3" fmla="*/ 6502280 w 6502874"/>
              <a:gd name="connsiteY3" fmla="*/ 8882490 h 9501054"/>
              <a:gd name="connsiteX4" fmla="*/ 5949648 w 6502874"/>
              <a:gd name="connsiteY4" fmla="*/ 9501054 h 9501054"/>
              <a:gd name="connsiteX5" fmla="*/ 504735 w 6502874"/>
              <a:gd name="connsiteY5" fmla="*/ 9487607 h 9501054"/>
              <a:gd name="connsiteX6" fmla="*/ 17907 w 6502874"/>
              <a:gd name="connsiteY6" fmla="*/ 8960438 h 9501054"/>
              <a:gd name="connsiteX7" fmla="*/ 9872 w 6502874"/>
              <a:gd name="connsiteY7" fmla="*/ 486743 h 9501054"/>
              <a:gd name="connsiteX8" fmla="*/ 503174 w 6502874"/>
              <a:gd name="connsiteY8" fmla="*/ 61219 h 9501054"/>
              <a:gd name="connsiteX0" fmla="*/ 503174 w 6502874"/>
              <a:gd name="connsiteY0" fmla="*/ 26895 h 9466730"/>
              <a:gd name="connsiteX1" fmla="*/ 5988494 w 6502874"/>
              <a:gd name="connsiteY1" fmla="*/ 0 h 9466730"/>
              <a:gd name="connsiteX2" fmla="*/ 6488768 w 6502874"/>
              <a:gd name="connsiteY2" fmla="*/ 527169 h 9466730"/>
              <a:gd name="connsiteX3" fmla="*/ 6502280 w 6502874"/>
              <a:gd name="connsiteY3" fmla="*/ 8848166 h 9466730"/>
              <a:gd name="connsiteX4" fmla="*/ 5949648 w 6502874"/>
              <a:gd name="connsiteY4" fmla="*/ 9466730 h 9466730"/>
              <a:gd name="connsiteX5" fmla="*/ 504735 w 6502874"/>
              <a:gd name="connsiteY5" fmla="*/ 9453283 h 9466730"/>
              <a:gd name="connsiteX6" fmla="*/ 17907 w 6502874"/>
              <a:gd name="connsiteY6" fmla="*/ 8926114 h 9466730"/>
              <a:gd name="connsiteX7" fmla="*/ 9872 w 6502874"/>
              <a:gd name="connsiteY7" fmla="*/ 452419 h 9466730"/>
              <a:gd name="connsiteX8" fmla="*/ 503174 w 6502874"/>
              <a:gd name="connsiteY8" fmla="*/ 26895 h 9466730"/>
              <a:gd name="connsiteX0" fmla="*/ 503174 w 6502774"/>
              <a:gd name="connsiteY0" fmla="*/ 26895 h 9466730"/>
              <a:gd name="connsiteX1" fmla="*/ 5988494 w 6502774"/>
              <a:gd name="connsiteY1" fmla="*/ 0 h 9466730"/>
              <a:gd name="connsiteX2" fmla="*/ 6483676 w 6502774"/>
              <a:gd name="connsiteY2" fmla="*/ 425569 h 9466730"/>
              <a:gd name="connsiteX3" fmla="*/ 6502280 w 6502774"/>
              <a:gd name="connsiteY3" fmla="*/ 8848166 h 9466730"/>
              <a:gd name="connsiteX4" fmla="*/ 5949648 w 6502774"/>
              <a:gd name="connsiteY4" fmla="*/ 9466730 h 9466730"/>
              <a:gd name="connsiteX5" fmla="*/ 504735 w 6502774"/>
              <a:gd name="connsiteY5" fmla="*/ 9453283 h 9466730"/>
              <a:gd name="connsiteX6" fmla="*/ 17907 w 6502774"/>
              <a:gd name="connsiteY6" fmla="*/ 8926114 h 9466730"/>
              <a:gd name="connsiteX7" fmla="*/ 9872 w 6502774"/>
              <a:gd name="connsiteY7" fmla="*/ 452419 h 9466730"/>
              <a:gd name="connsiteX8" fmla="*/ 503174 w 6502774"/>
              <a:gd name="connsiteY8" fmla="*/ 26895 h 9466730"/>
              <a:gd name="connsiteX0" fmla="*/ 503174 w 6502774"/>
              <a:gd name="connsiteY0" fmla="*/ 26895 h 9466730"/>
              <a:gd name="connsiteX1" fmla="*/ 5988494 w 6502774"/>
              <a:gd name="connsiteY1" fmla="*/ 0 h 9466730"/>
              <a:gd name="connsiteX2" fmla="*/ 6483676 w 6502774"/>
              <a:gd name="connsiteY2" fmla="*/ 410329 h 9466730"/>
              <a:gd name="connsiteX3" fmla="*/ 6502280 w 6502774"/>
              <a:gd name="connsiteY3" fmla="*/ 8848166 h 9466730"/>
              <a:gd name="connsiteX4" fmla="*/ 5949648 w 6502774"/>
              <a:gd name="connsiteY4" fmla="*/ 9466730 h 9466730"/>
              <a:gd name="connsiteX5" fmla="*/ 504735 w 6502774"/>
              <a:gd name="connsiteY5" fmla="*/ 9453283 h 9466730"/>
              <a:gd name="connsiteX6" fmla="*/ 17907 w 6502774"/>
              <a:gd name="connsiteY6" fmla="*/ 8926114 h 9466730"/>
              <a:gd name="connsiteX7" fmla="*/ 9872 w 6502774"/>
              <a:gd name="connsiteY7" fmla="*/ 452419 h 9466730"/>
              <a:gd name="connsiteX8" fmla="*/ 503174 w 6502774"/>
              <a:gd name="connsiteY8" fmla="*/ 26895 h 9466730"/>
              <a:gd name="connsiteX0" fmla="*/ 503174 w 6502774"/>
              <a:gd name="connsiteY0" fmla="*/ 26895 h 9461650"/>
              <a:gd name="connsiteX1" fmla="*/ 5988494 w 6502774"/>
              <a:gd name="connsiteY1" fmla="*/ 0 h 9461650"/>
              <a:gd name="connsiteX2" fmla="*/ 6483676 w 6502774"/>
              <a:gd name="connsiteY2" fmla="*/ 410329 h 9461650"/>
              <a:gd name="connsiteX3" fmla="*/ 6502280 w 6502774"/>
              <a:gd name="connsiteY3" fmla="*/ 8848166 h 9461650"/>
              <a:gd name="connsiteX4" fmla="*/ 6061672 w 6502774"/>
              <a:gd name="connsiteY4" fmla="*/ 9461650 h 9461650"/>
              <a:gd name="connsiteX5" fmla="*/ 504735 w 6502774"/>
              <a:gd name="connsiteY5" fmla="*/ 9453283 h 9461650"/>
              <a:gd name="connsiteX6" fmla="*/ 17907 w 6502774"/>
              <a:gd name="connsiteY6" fmla="*/ 8926114 h 9461650"/>
              <a:gd name="connsiteX7" fmla="*/ 9872 w 6502774"/>
              <a:gd name="connsiteY7" fmla="*/ 452419 h 9461650"/>
              <a:gd name="connsiteX8" fmla="*/ 503174 w 6502774"/>
              <a:gd name="connsiteY8" fmla="*/ 26895 h 9461650"/>
              <a:gd name="connsiteX0" fmla="*/ 503174 w 6502774"/>
              <a:gd name="connsiteY0" fmla="*/ 26895 h 9461650"/>
              <a:gd name="connsiteX1" fmla="*/ 5988494 w 6502774"/>
              <a:gd name="connsiteY1" fmla="*/ 0 h 9461650"/>
              <a:gd name="connsiteX2" fmla="*/ 6483676 w 6502774"/>
              <a:gd name="connsiteY2" fmla="*/ 410329 h 9461650"/>
              <a:gd name="connsiteX3" fmla="*/ 6502280 w 6502774"/>
              <a:gd name="connsiteY3" fmla="*/ 8980246 h 9461650"/>
              <a:gd name="connsiteX4" fmla="*/ 6061672 w 6502774"/>
              <a:gd name="connsiteY4" fmla="*/ 9461650 h 9461650"/>
              <a:gd name="connsiteX5" fmla="*/ 504735 w 6502774"/>
              <a:gd name="connsiteY5" fmla="*/ 9453283 h 9461650"/>
              <a:gd name="connsiteX6" fmla="*/ 17907 w 6502774"/>
              <a:gd name="connsiteY6" fmla="*/ 8926114 h 9461650"/>
              <a:gd name="connsiteX7" fmla="*/ 9872 w 6502774"/>
              <a:gd name="connsiteY7" fmla="*/ 452419 h 9461650"/>
              <a:gd name="connsiteX8" fmla="*/ 503174 w 6502774"/>
              <a:gd name="connsiteY8" fmla="*/ 26895 h 9461650"/>
              <a:gd name="connsiteX0" fmla="*/ 500528 w 6500128"/>
              <a:gd name="connsiteY0" fmla="*/ 26895 h 9461650"/>
              <a:gd name="connsiteX1" fmla="*/ 5985848 w 6500128"/>
              <a:gd name="connsiteY1" fmla="*/ 0 h 9461650"/>
              <a:gd name="connsiteX2" fmla="*/ 6481030 w 6500128"/>
              <a:gd name="connsiteY2" fmla="*/ 410329 h 9461650"/>
              <a:gd name="connsiteX3" fmla="*/ 6499634 w 6500128"/>
              <a:gd name="connsiteY3" fmla="*/ 8980246 h 9461650"/>
              <a:gd name="connsiteX4" fmla="*/ 6059026 w 6500128"/>
              <a:gd name="connsiteY4" fmla="*/ 9461650 h 9461650"/>
              <a:gd name="connsiteX5" fmla="*/ 502089 w 6500128"/>
              <a:gd name="connsiteY5" fmla="*/ 9453283 h 9461650"/>
              <a:gd name="connsiteX6" fmla="*/ 20353 w 6500128"/>
              <a:gd name="connsiteY6" fmla="*/ 9017554 h 9461650"/>
              <a:gd name="connsiteX7" fmla="*/ 7226 w 6500128"/>
              <a:gd name="connsiteY7" fmla="*/ 452419 h 9461650"/>
              <a:gd name="connsiteX8" fmla="*/ 500528 w 6500128"/>
              <a:gd name="connsiteY8" fmla="*/ 26895 h 9461650"/>
              <a:gd name="connsiteX0" fmla="*/ 500528 w 6500128"/>
              <a:gd name="connsiteY0" fmla="*/ 26895 h 9461650"/>
              <a:gd name="connsiteX1" fmla="*/ 5985848 w 6500128"/>
              <a:gd name="connsiteY1" fmla="*/ 0 h 9461650"/>
              <a:gd name="connsiteX2" fmla="*/ 6481030 w 6500128"/>
              <a:gd name="connsiteY2" fmla="*/ 410329 h 9461650"/>
              <a:gd name="connsiteX3" fmla="*/ 6499634 w 6500128"/>
              <a:gd name="connsiteY3" fmla="*/ 8980246 h 9461650"/>
              <a:gd name="connsiteX4" fmla="*/ 6059026 w 6500128"/>
              <a:gd name="connsiteY4" fmla="*/ 9461650 h 9461650"/>
              <a:gd name="connsiteX5" fmla="*/ 435894 w 6500128"/>
              <a:gd name="connsiteY5" fmla="*/ 9458363 h 9461650"/>
              <a:gd name="connsiteX6" fmla="*/ 20353 w 6500128"/>
              <a:gd name="connsiteY6" fmla="*/ 9017554 h 9461650"/>
              <a:gd name="connsiteX7" fmla="*/ 7226 w 6500128"/>
              <a:gd name="connsiteY7" fmla="*/ 452419 h 9461650"/>
              <a:gd name="connsiteX8" fmla="*/ 500528 w 6500128"/>
              <a:gd name="connsiteY8" fmla="*/ 26895 h 9461650"/>
              <a:gd name="connsiteX0" fmla="*/ 500528 w 6500128"/>
              <a:gd name="connsiteY0" fmla="*/ 26895 h 9461650"/>
              <a:gd name="connsiteX1" fmla="*/ 5985848 w 6500128"/>
              <a:gd name="connsiteY1" fmla="*/ 0 h 9461650"/>
              <a:gd name="connsiteX2" fmla="*/ 6481030 w 6500128"/>
              <a:gd name="connsiteY2" fmla="*/ 410329 h 9461650"/>
              <a:gd name="connsiteX3" fmla="*/ 6499634 w 6500128"/>
              <a:gd name="connsiteY3" fmla="*/ 8980246 h 9461650"/>
              <a:gd name="connsiteX4" fmla="*/ 6059026 w 6500128"/>
              <a:gd name="connsiteY4" fmla="*/ 9461650 h 9461650"/>
              <a:gd name="connsiteX5" fmla="*/ 435894 w 6500128"/>
              <a:gd name="connsiteY5" fmla="*/ 9458363 h 9461650"/>
              <a:gd name="connsiteX6" fmla="*/ 20353 w 6500128"/>
              <a:gd name="connsiteY6" fmla="*/ 9037874 h 9461650"/>
              <a:gd name="connsiteX7" fmla="*/ 7226 w 6500128"/>
              <a:gd name="connsiteY7" fmla="*/ 452419 h 9461650"/>
              <a:gd name="connsiteX8" fmla="*/ 500528 w 6500128"/>
              <a:gd name="connsiteY8" fmla="*/ 26895 h 9461650"/>
              <a:gd name="connsiteX0" fmla="*/ 495472 w 6495072"/>
              <a:gd name="connsiteY0" fmla="*/ 26895 h 9461650"/>
              <a:gd name="connsiteX1" fmla="*/ 5980792 w 6495072"/>
              <a:gd name="connsiteY1" fmla="*/ 0 h 9461650"/>
              <a:gd name="connsiteX2" fmla="*/ 6475974 w 6495072"/>
              <a:gd name="connsiteY2" fmla="*/ 410329 h 9461650"/>
              <a:gd name="connsiteX3" fmla="*/ 6494578 w 6495072"/>
              <a:gd name="connsiteY3" fmla="*/ 8980246 h 9461650"/>
              <a:gd name="connsiteX4" fmla="*/ 6053970 w 6495072"/>
              <a:gd name="connsiteY4" fmla="*/ 9461650 h 9461650"/>
              <a:gd name="connsiteX5" fmla="*/ 430838 w 6495072"/>
              <a:gd name="connsiteY5" fmla="*/ 9458363 h 9461650"/>
              <a:gd name="connsiteX6" fmla="*/ 15297 w 6495072"/>
              <a:gd name="connsiteY6" fmla="*/ 9037874 h 9461650"/>
              <a:gd name="connsiteX7" fmla="*/ 2170 w 6495072"/>
              <a:gd name="connsiteY7" fmla="*/ 452419 h 9461650"/>
              <a:gd name="connsiteX8" fmla="*/ 495472 w 6495072"/>
              <a:gd name="connsiteY8" fmla="*/ 26895 h 9461650"/>
              <a:gd name="connsiteX0" fmla="*/ 498010 w 6497610"/>
              <a:gd name="connsiteY0" fmla="*/ 26895 h 9461650"/>
              <a:gd name="connsiteX1" fmla="*/ 5983330 w 6497610"/>
              <a:gd name="connsiteY1" fmla="*/ 0 h 9461650"/>
              <a:gd name="connsiteX2" fmla="*/ 6478512 w 6497610"/>
              <a:gd name="connsiteY2" fmla="*/ 410329 h 9461650"/>
              <a:gd name="connsiteX3" fmla="*/ 6497116 w 6497610"/>
              <a:gd name="connsiteY3" fmla="*/ 8980246 h 9461650"/>
              <a:gd name="connsiteX4" fmla="*/ 6056508 w 6497610"/>
              <a:gd name="connsiteY4" fmla="*/ 9461650 h 9461650"/>
              <a:gd name="connsiteX5" fmla="*/ 433376 w 6497610"/>
              <a:gd name="connsiteY5" fmla="*/ 9458363 h 9461650"/>
              <a:gd name="connsiteX6" fmla="*/ 7651 w 6497610"/>
              <a:gd name="connsiteY6" fmla="*/ 9037874 h 9461650"/>
              <a:gd name="connsiteX7" fmla="*/ 4708 w 6497610"/>
              <a:gd name="connsiteY7" fmla="*/ 452419 h 9461650"/>
              <a:gd name="connsiteX8" fmla="*/ 498010 w 6497610"/>
              <a:gd name="connsiteY8" fmla="*/ 26895 h 946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7610" h="9461650">
                <a:moveTo>
                  <a:pt x="498010" y="26895"/>
                </a:moveTo>
                <a:lnTo>
                  <a:pt x="5983330" y="0"/>
                </a:lnTo>
                <a:lnTo>
                  <a:pt x="6478512" y="410329"/>
                </a:lnTo>
                <a:cubicBezTo>
                  <a:pt x="6474030" y="3385700"/>
                  <a:pt x="6501598" y="6004875"/>
                  <a:pt x="6497116" y="8980246"/>
                </a:cubicBezTo>
                <a:lnTo>
                  <a:pt x="6056508" y="9461650"/>
                </a:lnTo>
                <a:lnTo>
                  <a:pt x="433376" y="9458363"/>
                </a:lnTo>
                <a:lnTo>
                  <a:pt x="7651" y="9037874"/>
                </a:lnTo>
                <a:cubicBezTo>
                  <a:pt x="-1941" y="7725591"/>
                  <a:pt x="-2038" y="53034"/>
                  <a:pt x="4708" y="452419"/>
                </a:cubicBezTo>
                <a:cubicBezTo>
                  <a:pt x="497888" y="37210"/>
                  <a:pt x="484126" y="31378"/>
                  <a:pt x="498010" y="26895"/>
                </a:cubicBezTo>
                <a:close/>
              </a:path>
            </a:pathLst>
          </a:custGeom>
          <a:solidFill>
            <a:srgbClr val="FFFF97"/>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graphicFrame>
        <p:nvGraphicFramePr>
          <p:cNvPr id="24" name="表 23">
            <a:extLst>
              <a:ext uri="{FF2B5EF4-FFF2-40B4-BE49-F238E27FC236}">
                <a16:creationId xmlns:a16="http://schemas.microsoft.com/office/drawing/2014/main" id="{92D28375-13DB-2311-71E0-220D6E6E1700}"/>
              </a:ext>
            </a:extLst>
          </p:cNvPr>
          <p:cNvGraphicFramePr>
            <a:graphicFrameLocks noGrp="1"/>
          </p:cNvGraphicFramePr>
          <p:nvPr>
            <p:extLst>
              <p:ext uri="{D42A27DB-BD31-4B8C-83A1-F6EECF244321}">
                <p14:modId xmlns:p14="http://schemas.microsoft.com/office/powerpoint/2010/main" val="742238959"/>
              </p:ext>
            </p:extLst>
          </p:nvPr>
        </p:nvGraphicFramePr>
        <p:xfrm>
          <a:off x="416621" y="7960501"/>
          <a:ext cx="6374278" cy="2096725"/>
        </p:xfrm>
        <a:graphic>
          <a:graphicData uri="http://schemas.openxmlformats.org/drawingml/2006/table">
            <a:tbl>
              <a:tblPr firstRow="1" bandRow="1"/>
              <a:tblGrid>
                <a:gridCol w="1188452">
                  <a:extLst>
                    <a:ext uri="{9D8B030D-6E8A-4147-A177-3AD203B41FA5}">
                      <a16:colId xmlns:a16="http://schemas.microsoft.com/office/drawing/2014/main" val="3116507931"/>
                    </a:ext>
                  </a:extLst>
                </a:gridCol>
                <a:gridCol w="5185826">
                  <a:extLst>
                    <a:ext uri="{9D8B030D-6E8A-4147-A177-3AD203B41FA5}">
                      <a16:colId xmlns:a16="http://schemas.microsoft.com/office/drawing/2014/main" val="3083657349"/>
                    </a:ext>
                  </a:extLst>
                </a:gridCol>
              </a:tblGrid>
              <a:tr h="253150">
                <a:tc>
                  <a:txBody>
                    <a:bodyPr/>
                    <a:lstStyle/>
                    <a:p>
                      <a:pPr algn="ctr"/>
                      <a:r>
                        <a:rPr kumimoji="1" lang="ja-JP" altLang="en-US" sz="1100" b="1" dirty="0">
                          <a:latin typeface="Meiryo UI" panose="020B0604030504040204" pitchFamily="50" charset="-128"/>
                          <a:ea typeface="Meiryo UI" panose="020B0604030504040204" pitchFamily="50" charset="-128"/>
                        </a:rPr>
                        <a:t>法人名</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3928479114"/>
                  </a:ext>
                </a:extLst>
              </a:tr>
              <a:tr h="407851">
                <a:tc>
                  <a:txBody>
                    <a:bodyPr/>
                    <a:lstStyle/>
                    <a:p>
                      <a:pPr algn="ctr">
                        <a:lnSpc>
                          <a:spcPct val="150000"/>
                        </a:lnSpc>
                      </a:pPr>
                      <a:r>
                        <a:rPr kumimoji="1" lang="ja-JP" altLang="en-US" sz="1100" b="1" dirty="0">
                          <a:latin typeface="Meiryo UI" panose="020B0604030504040204" pitchFamily="50" charset="-128"/>
                          <a:ea typeface="Meiryo UI" panose="020B0604030504040204" pitchFamily="50" charset="-128"/>
                        </a:rPr>
                        <a:t>所在地</a:t>
                      </a:r>
                    </a:p>
                  </a:txBody>
                  <a:tcPr marL="82257" marR="82257" marT="25200" marB="41128" anchor="ctr" anchorCtr="1"/>
                </a:tc>
                <a:tc>
                  <a:txBody>
                    <a:bodyPr/>
                    <a:lstStyle/>
                    <a:p>
                      <a:r>
                        <a:rPr kumimoji="1" lang="ja-JP" altLang="en-US" sz="1000" b="1" dirty="0">
                          <a:latin typeface="Meiryo UI" panose="020B0604030504040204" pitchFamily="50" charset="-128"/>
                          <a:ea typeface="Meiryo UI" panose="020B0604030504040204" pitchFamily="50" charset="-128"/>
                        </a:rPr>
                        <a:t>（〒　　　</a:t>
                      </a:r>
                      <a:r>
                        <a:rPr kumimoji="1" lang="en-US" altLang="ja-JP" sz="1000" b="1" dirty="0">
                          <a:latin typeface="Meiryo UI" panose="020B0604030504040204" pitchFamily="50" charset="-128"/>
                          <a:ea typeface="Meiryo UI" panose="020B0604030504040204" pitchFamily="50" charset="-128"/>
                        </a:rPr>
                        <a:t>-</a:t>
                      </a:r>
                      <a:r>
                        <a:rPr kumimoji="1" lang="ja-JP" altLang="en-US" sz="1000" b="1" dirty="0">
                          <a:latin typeface="Meiryo UI" panose="020B0604030504040204" pitchFamily="50" charset="-128"/>
                          <a:ea typeface="Meiryo UI" panose="020B0604030504040204" pitchFamily="50" charset="-128"/>
                        </a:rPr>
                        <a:t>　　　　）</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926892271"/>
                  </a:ext>
                </a:extLst>
              </a:tr>
              <a:tr h="212761">
                <a:tc rowSpan="2">
                  <a:txBody>
                    <a:bodyPr/>
                    <a:lstStyle/>
                    <a:p>
                      <a:pPr algn="ctr"/>
                      <a:r>
                        <a:rPr kumimoji="1" lang="ja-JP" altLang="en-US" sz="1100" b="1" dirty="0">
                          <a:latin typeface="Meiryo UI" panose="020B0604030504040204" pitchFamily="50" charset="-128"/>
                          <a:ea typeface="Meiryo UI" panose="020B0604030504040204" pitchFamily="50" charset="-128"/>
                        </a:rPr>
                        <a:t>連絡先</a:t>
                      </a:r>
                    </a:p>
                  </a:txBody>
                  <a:tcPr marL="82257" marR="82257" marT="41128" marB="41128" anchor="ctr" anchorCtr="1"/>
                </a:tc>
                <a:tc>
                  <a:txBody>
                    <a:bodyPr/>
                    <a:lstStyle/>
                    <a:p>
                      <a:r>
                        <a:rPr kumimoji="1" lang="en-US" altLang="ja-JP" sz="1100" b="1" dirty="0">
                          <a:latin typeface="Meiryo UI" panose="020B0604030504040204" pitchFamily="50" charset="-128"/>
                          <a:ea typeface="Meiryo UI" panose="020B0604030504040204" pitchFamily="50" charset="-128"/>
                        </a:rPr>
                        <a:t>TEL</a:t>
                      </a:r>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3022298478"/>
                  </a:ext>
                </a:extLst>
              </a:tr>
              <a:tr h="212761">
                <a:tc vMerge="1">
                  <a:txBody>
                    <a:bodyPr/>
                    <a:lstStyle/>
                    <a:p>
                      <a:pPr algn="ctr"/>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tc>
                  <a:txBody>
                    <a:bodyPr/>
                    <a:lstStyle/>
                    <a:p>
                      <a:pPr marL="0" marR="0" lvl="0" indent="0" algn="l" defTabSz="719907"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E-mail</a:t>
                      </a:r>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327633626"/>
                  </a:ext>
                </a:extLst>
              </a:tr>
              <a:tr h="2643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latin typeface="Meiryo UI" panose="020B0604030504040204" pitchFamily="50" charset="-128"/>
                          <a:ea typeface="Meiryo UI" panose="020B0604030504040204" pitchFamily="50" charset="-128"/>
                        </a:rPr>
                        <a:t>所属・役職</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4111575014"/>
                  </a:ext>
                </a:extLst>
              </a:tr>
              <a:tr h="254005">
                <a:tc>
                  <a:txBody>
                    <a:bodyPr/>
                    <a:lstStyle/>
                    <a:p>
                      <a:pPr algn="ctr"/>
                      <a:r>
                        <a:rPr kumimoji="1" lang="ja-JP" altLang="en-US" sz="1100" b="1" dirty="0">
                          <a:latin typeface="Meiryo UI" panose="020B0604030504040204" pitchFamily="50" charset="-128"/>
                          <a:ea typeface="Meiryo UI" panose="020B0604030504040204" pitchFamily="50" charset="-128"/>
                        </a:rPr>
                        <a:t>参加者氏名</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960803219"/>
                  </a:ext>
                </a:extLst>
              </a:tr>
              <a:tr h="253150">
                <a:tc>
                  <a:txBody>
                    <a:bodyPr/>
                    <a:lstStyle/>
                    <a:p>
                      <a:pPr algn="ctr"/>
                      <a:r>
                        <a:rPr kumimoji="1" lang="ja-JP" altLang="en-US" sz="1100" b="1" dirty="0">
                          <a:latin typeface="Meiryo UI" panose="020B0604030504040204" pitchFamily="50" charset="-128"/>
                          <a:ea typeface="Meiryo UI" panose="020B0604030504040204" pitchFamily="50" charset="-128"/>
                        </a:rPr>
                        <a:t>配慮事項</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（手話通訳等）</a:t>
                      </a:r>
                    </a:p>
                  </a:txBody>
                  <a:tcPr marL="82257" marR="82257" marT="41128" marB="41128"/>
                </a:tc>
                <a:tc>
                  <a:txBody>
                    <a:bodyPr/>
                    <a:lstStyle/>
                    <a:p>
                      <a:endParaRPr kumimoji="1" lang="ja-JP" altLang="en-US" sz="1100" b="1" dirty="0">
                        <a:latin typeface="Meiryo UI" panose="020B0604030504040204" pitchFamily="50" charset="-128"/>
                        <a:ea typeface="Meiryo UI" panose="020B0604030504040204" pitchFamily="50" charset="-128"/>
                      </a:endParaRPr>
                    </a:p>
                  </a:txBody>
                  <a:tcPr marL="82257" marR="82257" marT="41128" marB="41128"/>
                </a:tc>
                <a:extLst>
                  <a:ext uri="{0D108BD9-81ED-4DB2-BD59-A6C34878D82A}">
                    <a16:rowId xmlns:a16="http://schemas.microsoft.com/office/drawing/2014/main" val="745912118"/>
                  </a:ext>
                </a:extLst>
              </a:tr>
            </a:tbl>
          </a:graphicData>
        </a:graphic>
      </p:graphicFrame>
      <p:cxnSp>
        <p:nvCxnSpPr>
          <p:cNvPr id="25" name="直線コネクタ 24">
            <a:extLst>
              <a:ext uri="{FF2B5EF4-FFF2-40B4-BE49-F238E27FC236}">
                <a16:creationId xmlns:a16="http://schemas.microsoft.com/office/drawing/2014/main" id="{8EDE612F-0650-CB8D-6230-735C5C69B657}"/>
              </a:ext>
            </a:extLst>
          </p:cNvPr>
          <p:cNvCxnSpPr>
            <a:cxnSpLocks/>
          </p:cNvCxnSpPr>
          <p:nvPr/>
        </p:nvCxnSpPr>
        <p:spPr>
          <a:xfrm flipV="1">
            <a:off x="-162603" y="7543922"/>
            <a:ext cx="7532722" cy="6186"/>
          </a:xfrm>
          <a:prstGeom prst="line">
            <a:avLst/>
          </a:prstGeom>
          <a:ln w="158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DF63B313-2BE5-9F91-50AE-D7FEE0C9AF87}"/>
              </a:ext>
            </a:extLst>
          </p:cNvPr>
          <p:cNvSpPr txBox="1"/>
          <p:nvPr/>
        </p:nvSpPr>
        <p:spPr>
          <a:xfrm>
            <a:off x="799878" y="7627374"/>
            <a:ext cx="5609359" cy="307777"/>
          </a:xfrm>
          <a:prstGeom prst="rect">
            <a:avLst/>
          </a:prstGeom>
          <a:noFill/>
          <a:ln>
            <a:noFill/>
          </a:ln>
        </p:spPr>
        <p:txBody>
          <a:bodyPr wrap="square" rtlCol="0">
            <a:spAutoFit/>
          </a:bodyPr>
          <a:lstStyle/>
          <a:p>
            <a:pPr marL="0" marR="0" lvl="0" indent="0" algn="ctr" defTabSz="925561"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「学校法人向け　障がい者雇用セミナー（</a:t>
            </a:r>
            <a:r>
              <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2025.9.30</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参加申込書</a:t>
            </a:r>
          </a:p>
        </p:txBody>
      </p:sp>
      <p:sp>
        <p:nvSpPr>
          <p:cNvPr id="4" name="正方形/長方形 3">
            <a:extLst>
              <a:ext uri="{FF2B5EF4-FFF2-40B4-BE49-F238E27FC236}">
                <a16:creationId xmlns:a16="http://schemas.microsoft.com/office/drawing/2014/main" id="{8EA30E5B-2774-B76D-D0C3-4888F90843AC}"/>
              </a:ext>
            </a:extLst>
          </p:cNvPr>
          <p:cNvSpPr/>
          <p:nvPr/>
        </p:nvSpPr>
        <p:spPr bwMode="auto">
          <a:xfrm>
            <a:off x="245674" y="6254209"/>
            <a:ext cx="1019284" cy="95743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lIns="180000" tIns="72000" rIns="180000" bIns="72000" rtlCol="0" anchor="ctr"/>
          <a:lstStyle/>
          <a:p>
            <a:pPr marL="0" marR="0" lvl="0" indent="0" algn="ctr" defTabSz="925561" rtl="0" eaLnBrk="1" fontAlgn="auto" latinLnBrk="0" hangingPunct="1">
              <a:lnSpc>
                <a:spcPct val="100000"/>
              </a:lnSpc>
              <a:spcBef>
                <a:spcPct val="0"/>
              </a:spcBef>
              <a:spcAft>
                <a:spcPts val="0"/>
              </a:spcAft>
              <a:buClrTx/>
              <a:buSzTx/>
              <a:buFontTx/>
              <a:buNone/>
              <a:tabLst/>
              <a:defRPr/>
            </a:pPr>
            <a:endParaRPr kumimoji="1" lang="ja-JP" altLang="en-US" sz="1200" b="1"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19" name="テキスト ボックス 6">
            <a:extLst>
              <a:ext uri="{FF2B5EF4-FFF2-40B4-BE49-F238E27FC236}">
                <a16:creationId xmlns:a16="http://schemas.microsoft.com/office/drawing/2014/main" id="{E432A003-05D5-7BAB-94B6-FCAD32292391}"/>
              </a:ext>
            </a:extLst>
          </p:cNvPr>
          <p:cNvSpPr txBox="1">
            <a:spLocks noChangeArrowheads="1"/>
          </p:cNvSpPr>
          <p:nvPr/>
        </p:nvSpPr>
        <p:spPr bwMode="auto">
          <a:xfrm>
            <a:off x="203947" y="5075399"/>
            <a:ext cx="6799120" cy="2237971"/>
          </a:xfrm>
          <a:prstGeom prst="rect">
            <a:avLst/>
          </a:prstGeom>
          <a:noFill/>
          <a:ln w="63500" cap="rnd" cmpd="sng">
            <a:solidFill>
              <a:srgbClr val="FF9999"/>
            </a:solidFill>
            <a:bevel/>
            <a:headEnd/>
            <a:tailEnd/>
          </a:ln>
        </p:spPr>
        <p:txBody>
          <a:bodyPr wrap="square" bIns="10800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25561" rtl="0" eaLnBrk="1" fontAlgn="auto" latinLnBrk="0" hangingPunct="1">
              <a:lnSpc>
                <a:spcPct val="100000"/>
              </a:lnSpc>
              <a:spcBef>
                <a:spcPct val="0"/>
              </a:spcBef>
              <a:spcAft>
                <a:spcPts val="0"/>
              </a:spcAft>
              <a:buClrTx/>
              <a:buSzTx/>
              <a:buFontTx/>
              <a:buNone/>
              <a:tabLst/>
              <a:defRPr/>
            </a:pPr>
            <a:r>
              <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申込方法</a:t>
            </a:r>
            <a:r>
              <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1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619"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ja-JP" altLang="en-US" sz="1619"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「大阪府インターネット申請・申込みサービス」よりお申込みください。</a:t>
            </a:r>
            <a:endParaRPr kumimoji="1" lang="en-US" altLang="ja-JP" sz="1619"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URL</a:t>
            </a: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en-US" altLang="ja-JP" sz="108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hlinkClick r:id="rId2"/>
              </a:rPr>
              <a:t>https://lgpos.task-asp.net/cu/270008/ea/residents/procedures/apply/e4abe178-6b6c-496d-8d90-39e10072fc2d/start</a:t>
            </a:r>
            <a:endParaRPr kumimoji="1" lang="en-US" altLang="ja-JP" sz="108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（二次元コード）</a:t>
            </a:r>
            <a:endParaRPr kumimoji="1" lang="en-US" altLang="ja-JP" sz="125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r>
              <a:rPr kumimoji="1" lang="ja-JP" altLang="en-US"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25561" rtl="0" eaLnBrk="1" fontAlgn="auto" latinLnBrk="0" hangingPunct="1">
              <a:lnSpc>
                <a:spcPct val="100000"/>
              </a:lnSpc>
              <a:spcBef>
                <a:spcPct val="0"/>
              </a:spcBef>
              <a:spcAft>
                <a:spcPts val="0"/>
              </a:spcAft>
              <a:buClrTx/>
              <a:buSzTx/>
              <a:buFontTx/>
              <a:buNone/>
              <a:tabLst/>
              <a:defRPr/>
            </a:pPr>
            <a:endParaRPr kumimoji="1" lang="en-US" altLang="ja-JP" sz="125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0" name="テキスト ボックス 19">
            <a:extLst>
              <a:ext uri="{FF2B5EF4-FFF2-40B4-BE49-F238E27FC236}">
                <a16:creationId xmlns:a16="http://schemas.microsoft.com/office/drawing/2014/main" id="{559018A1-016C-31B2-9FC4-3DD7B4DE4229}"/>
              </a:ext>
            </a:extLst>
          </p:cNvPr>
          <p:cNvSpPr txBox="1"/>
          <p:nvPr/>
        </p:nvSpPr>
        <p:spPr>
          <a:xfrm>
            <a:off x="1480157" y="6149513"/>
            <a:ext cx="5889962" cy="1193532"/>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■申請完了の旨の画面が出れば、正常に受付できています。受付完了時にメールは届きません。</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■お申し込みいただいた個人情報は、本セミナーの運営にのみ利用させていただきます。</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■手話通訳が必要な場合や車椅子で参加される場合等は、事前にお申し出ください。</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■インターネットによる申し込みが難しい場合は、下記「参加申込書」に記入のうえ、</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FAX</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または</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E-mail</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でお申し込みください。</a:t>
            </a:r>
          </a:p>
          <a:p>
            <a:pPr marL="0" marR="0" lvl="0" indent="0" algn="l" defTabSz="925561" rtl="0" eaLnBrk="1" fontAlgn="auto" latinLnBrk="0" hangingPunct="1">
              <a:lnSpc>
                <a:spcPct val="100000"/>
              </a:lnSpc>
              <a:spcBef>
                <a:spcPts val="0"/>
              </a:spcBef>
              <a:spcAft>
                <a:spcPts val="0"/>
              </a:spcAft>
              <a:buClrTx/>
              <a:buSzTx/>
              <a:buFontTx/>
              <a:buNone/>
              <a:tabLst/>
              <a:defRPr/>
            </a:pPr>
            <a:endParaRPr kumimoji="0" lang="ja-JP" altLang="en-US" sz="1656"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grpSp>
        <p:nvGrpSpPr>
          <p:cNvPr id="21" name="グループ化 20">
            <a:extLst>
              <a:ext uri="{FF2B5EF4-FFF2-40B4-BE49-F238E27FC236}">
                <a16:creationId xmlns:a16="http://schemas.microsoft.com/office/drawing/2014/main" id="{0A2C72EC-CDEB-8823-1230-BC68F84B9D55}"/>
              </a:ext>
            </a:extLst>
          </p:cNvPr>
          <p:cNvGrpSpPr>
            <a:grpSpLocks/>
          </p:cNvGrpSpPr>
          <p:nvPr/>
        </p:nvGrpSpPr>
        <p:grpSpPr bwMode="auto">
          <a:xfrm>
            <a:off x="4158769" y="6943337"/>
            <a:ext cx="2574687" cy="260670"/>
            <a:chOff x="1425921" y="7779450"/>
            <a:chExt cx="2673837" cy="216924"/>
          </a:xfrm>
        </p:grpSpPr>
        <p:sp>
          <p:nvSpPr>
            <p:cNvPr id="22" name="正方形/長方形 21">
              <a:extLst>
                <a:ext uri="{FF2B5EF4-FFF2-40B4-BE49-F238E27FC236}">
                  <a16:creationId xmlns:a16="http://schemas.microsoft.com/office/drawing/2014/main" id="{8C58D44E-B365-D00E-D980-2EC650969A12}"/>
                </a:ext>
              </a:extLst>
            </p:cNvPr>
            <p:cNvSpPr/>
            <p:nvPr/>
          </p:nvSpPr>
          <p:spPr>
            <a:xfrm>
              <a:off x="1425921" y="7779450"/>
              <a:ext cx="2177597"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marL="0" marR="0" lvl="0" indent="0" algn="ctr" defTabSz="411287" rtl="0" eaLnBrk="1" fontAlgn="auto" latinLnBrk="0" hangingPunct="1">
                <a:lnSpc>
                  <a:spcPct val="100000"/>
                </a:lnSpc>
                <a:spcBef>
                  <a:spcPts val="0"/>
                </a:spcBef>
                <a:spcAft>
                  <a:spcPts val="0"/>
                </a:spcAft>
                <a:buClrTx/>
                <a:buSzTx/>
                <a:buFontTx/>
                <a:buNone/>
                <a:tabLst/>
                <a:defRPr/>
              </a:pPr>
              <a:r>
                <a:rPr kumimoji="0" lang="ja-JP" altLang="en-US" sz="108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　</a:t>
              </a:r>
              <a:r>
                <a:rPr kumimoji="0" lang="ja-JP" altLang="en-US" sz="1080" b="0" i="0" u="none" strike="noStrike" kern="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障がい</a:t>
              </a:r>
              <a:r>
                <a:rPr kumimoji="0" lang="ja-JP" altLang="en-US" sz="108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者雇用セミナー</a:t>
              </a:r>
            </a:p>
          </p:txBody>
        </p:sp>
        <p:sp>
          <p:nvSpPr>
            <p:cNvPr id="23" name="正方形/長方形 22">
              <a:extLst>
                <a:ext uri="{FF2B5EF4-FFF2-40B4-BE49-F238E27FC236}">
                  <a16:creationId xmlns:a16="http://schemas.microsoft.com/office/drawing/2014/main" id="{A0023617-4F57-231B-85AC-E53C465F409C}"/>
                </a:ext>
              </a:extLst>
            </p:cNvPr>
            <p:cNvSpPr/>
            <p:nvPr/>
          </p:nvSpPr>
          <p:spPr>
            <a:xfrm>
              <a:off x="3597236" y="7779450"/>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marL="0" marR="0" lvl="0" indent="0" algn="ctr" defTabSz="411287" rtl="0" eaLnBrk="1" fontAlgn="auto" latinLnBrk="0" hangingPunct="1">
                <a:lnSpc>
                  <a:spcPct val="100000"/>
                </a:lnSpc>
                <a:spcBef>
                  <a:spcPts val="0"/>
                </a:spcBef>
                <a:spcAft>
                  <a:spcPts val="0"/>
                </a:spcAft>
                <a:buClrTx/>
                <a:buSzTx/>
                <a:buFontTx/>
                <a:buNone/>
                <a:tabLst/>
                <a:defRPr/>
              </a:pPr>
              <a:r>
                <a:rPr kumimoji="0" lang="ja-JP" altLang="en-US" sz="108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cs typeface="+mn-cs"/>
                </a:rPr>
                <a:t>検索</a:t>
              </a:r>
            </a:p>
          </p:txBody>
        </p:sp>
      </p:grpSp>
      <p:pic>
        <p:nvPicPr>
          <p:cNvPr id="27" name="グラフィックス 50" descr="カーソル">
            <a:extLst>
              <a:ext uri="{FF2B5EF4-FFF2-40B4-BE49-F238E27FC236}">
                <a16:creationId xmlns:a16="http://schemas.microsoft.com/office/drawing/2014/main" id="{E3E6B2EF-2E62-5499-799F-365083EDD62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00548" y="7015526"/>
            <a:ext cx="343178" cy="343178"/>
          </a:xfrm>
          <a:prstGeom prst="rect">
            <a:avLst/>
          </a:prstGeom>
        </p:spPr>
      </p:pic>
      <p:sp>
        <p:nvSpPr>
          <p:cNvPr id="2" name="矢印: 山形 28">
            <a:extLst>
              <a:ext uri="{FF2B5EF4-FFF2-40B4-BE49-F238E27FC236}">
                <a16:creationId xmlns:a16="http://schemas.microsoft.com/office/drawing/2014/main" id="{5101459E-6990-3952-49DE-11F9416B4E7B}"/>
              </a:ext>
            </a:extLst>
          </p:cNvPr>
          <p:cNvSpPr/>
          <p:nvPr/>
        </p:nvSpPr>
        <p:spPr bwMode="auto">
          <a:xfrm>
            <a:off x="1153519" y="277479"/>
            <a:ext cx="1087967" cy="426922"/>
          </a:xfrm>
          <a:custGeom>
            <a:avLst/>
            <a:gdLst>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7172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4124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119324 w 1087967"/>
              <a:gd name="connsiteY5" fmla="*/ 271724 h 543447"/>
              <a:gd name="connsiteX6" fmla="*/ 0 w 1087967"/>
              <a:gd name="connsiteY6" fmla="*/ 0 h 543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967" h="543447">
                <a:moveTo>
                  <a:pt x="0" y="0"/>
                </a:moveTo>
                <a:lnTo>
                  <a:pt x="816244" y="0"/>
                </a:lnTo>
                <a:lnTo>
                  <a:pt x="1087967" y="271724"/>
                </a:lnTo>
                <a:lnTo>
                  <a:pt x="816244" y="543447"/>
                </a:lnTo>
                <a:lnTo>
                  <a:pt x="0" y="543447"/>
                </a:lnTo>
                <a:lnTo>
                  <a:pt x="119324" y="271724"/>
                </a:lnTo>
                <a:lnTo>
                  <a:pt x="0" y="0"/>
                </a:lnTo>
                <a:close/>
              </a:path>
            </a:pathLst>
          </a:custGeom>
          <a:solidFill>
            <a:srgbClr val="FF999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3" name="正方形/長方形 2">
            <a:extLst>
              <a:ext uri="{FF2B5EF4-FFF2-40B4-BE49-F238E27FC236}">
                <a16:creationId xmlns:a16="http://schemas.microsoft.com/office/drawing/2014/main" id="{A1612FAA-5F67-38B1-D786-139698B5AC2D}"/>
              </a:ext>
            </a:extLst>
          </p:cNvPr>
          <p:cNvSpPr/>
          <p:nvPr/>
        </p:nvSpPr>
        <p:spPr bwMode="auto">
          <a:xfrm>
            <a:off x="1834263" y="280593"/>
            <a:ext cx="3650173" cy="426922"/>
          </a:xfrm>
          <a:prstGeom prst="rect">
            <a:avLst/>
          </a:prstGeom>
          <a:solidFill>
            <a:srgbClr val="FF999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5" name="矢印: 山形 28">
            <a:extLst>
              <a:ext uri="{FF2B5EF4-FFF2-40B4-BE49-F238E27FC236}">
                <a16:creationId xmlns:a16="http://schemas.microsoft.com/office/drawing/2014/main" id="{551E7D97-1827-5E67-460D-16478D135AA6}"/>
              </a:ext>
            </a:extLst>
          </p:cNvPr>
          <p:cNvSpPr/>
          <p:nvPr/>
        </p:nvSpPr>
        <p:spPr bwMode="auto">
          <a:xfrm rot="10800000">
            <a:off x="5077210" y="275865"/>
            <a:ext cx="1087967" cy="426922"/>
          </a:xfrm>
          <a:custGeom>
            <a:avLst/>
            <a:gdLst>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7172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241244 w 1087967"/>
              <a:gd name="connsiteY5" fmla="*/ 271724 h 543447"/>
              <a:gd name="connsiteX6" fmla="*/ 0 w 1087967"/>
              <a:gd name="connsiteY6" fmla="*/ 0 h 543447"/>
              <a:gd name="connsiteX0" fmla="*/ 0 w 1087967"/>
              <a:gd name="connsiteY0" fmla="*/ 0 h 543447"/>
              <a:gd name="connsiteX1" fmla="*/ 816244 w 1087967"/>
              <a:gd name="connsiteY1" fmla="*/ 0 h 543447"/>
              <a:gd name="connsiteX2" fmla="*/ 1087967 w 1087967"/>
              <a:gd name="connsiteY2" fmla="*/ 271724 h 543447"/>
              <a:gd name="connsiteX3" fmla="*/ 816244 w 1087967"/>
              <a:gd name="connsiteY3" fmla="*/ 543447 h 543447"/>
              <a:gd name="connsiteX4" fmla="*/ 0 w 1087967"/>
              <a:gd name="connsiteY4" fmla="*/ 543447 h 543447"/>
              <a:gd name="connsiteX5" fmla="*/ 119324 w 1087967"/>
              <a:gd name="connsiteY5" fmla="*/ 271724 h 543447"/>
              <a:gd name="connsiteX6" fmla="*/ 0 w 1087967"/>
              <a:gd name="connsiteY6" fmla="*/ 0 h 543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87967" h="543447">
                <a:moveTo>
                  <a:pt x="0" y="0"/>
                </a:moveTo>
                <a:lnTo>
                  <a:pt x="816244" y="0"/>
                </a:lnTo>
                <a:lnTo>
                  <a:pt x="1087967" y="271724"/>
                </a:lnTo>
                <a:lnTo>
                  <a:pt x="816244" y="543447"/>
                </a:lnTo>
                <a:lnTo>
                  <a:pt x="0" y="543447"/>
                </a:lnTo>
                <a:lnTo>
                  <a:pt x="119324" y="271724"/>
                </a:lnTo>
                <a:lnTo>
                  <a:pt x="0" y="0"/>
                </a:lnTo>
                <a:close/>
              </a:path>
            </a:pathLst>
          </a:custGeom>
          <a:solidFill>
            <a:srgbClr val="FF9999"/>
          </a:solidFill>
          <a:ln w="9525">
            <a:noFill/>
            <a:miter lim="800000"/>
            <a:headEnd/>
            <a:tailEnd/>
          </a:ln>
        </p:spPr>
        <p:txBody>
          <a:bodyPr wrap="none" lIns="180000" tIns="72000" rIns="180000" bIns="72000" rtlCol="0" anchor="ctr"/>
          <a:lstStyle/>
          <a:p>
            <a:pPr algn="ctr" eaLnBrk="1" hangingPunct="1">
              <a:spcBef>
                <a:spcPct val="0"/>
              </a:spcBef>
              <a:buNone/>
            </a:pPr>
            <a:endParaRPr kumimoji="1" lang="ja-JP" altLang="en-US" sz="1200" b="1" dirty="0">
              <a:latin typeface="UD デジタル 教科書体 NP-B" panose="02020700000000000000" pitchFamily="18" charset="-128"/>
              <a:ea typeface="UD デジタル 教科書体 NP-B" panose="02020700000000000000" pitchFamily="18" charset="-128"/>
            </a:endParaRPr>
          </a:p>
        </p:txBody>
      </p:sp>
      <p:cxnSp>
        <p:nvCxnSpPr>
          <p:cNvPr id="6" name="直線コネクタ 5">
            <a:extLst>
              <a:ext uri="{FF2B5EF4-FFF2-40B4-BE49-F238E27FC236}">
                <a16:creationId xmlns:a16="http://schemas.microsoft.com/office/drawing/2014/main" id="{D3D57FD8-99AB-5768-2EB5-338A7B5B62FF}"/>
              </a:ext>
            </a:extLst>
          </p:cNvPr>
          <p:cNvCxnSpPr>
            <a:cxnSpLocks/>
          </p:cNvCxnSpPr>
          <p:nvPr/>
        </p:nvCxnSpPr>
        <p:spPr>
          <a:xfrm>
            <a:off x="1239898" y="329980"/>
            <a:ext cx="4823514" cy="0"/>
          </a:xfrm>
          <a:prstGeom prst="line">
            <a:avLst/>
          </a:prstGeom>
          <a:ln w="412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48066437-B51D-4AD2-4470-1132A5DBD32A}"/>
              </a:ext>
            </a:extLst>
          </p:cNvPr>
          <p:cNvCxnSpPr>
            <a:cxnSpLocks/>
          </p:cNvCxnSpPr>
          <p:nvPr/>
        </p:nvCxnSpPr>
        <p:spPr>
          <a:xfrm>
            <a:off x="1215499" y="649521"/>
            <a:ext cx="4823514" cy="0"/>
          </a:xfrm>
          <a:prstGeom prst="line">
            <a:avLst/>
          </a:prstGeom>
          <a:ln w="412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49D92B22-63B8-644E-F77C-C97F243FF258}"/>
              </a:ext>
            </a:extLst>
          </p:cNvPr>
          <p:cNvSpPr txBox="1"/>
          <p:nvPr/>
        </p:nvSpPr>
        <p:spPr>
          <a:xfrm>
            <a:off x="1304667" y="233549"/>
            <a:ext cx="4763441" cy="426922"/>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事例紹介いただく学校法人のご紹介</a:t>
            </a:r>
          </a:p>
        </p:txBody>
      </p:sp>
      <p:sp>
        <p:nvSpPr>
          <p:cNvPr id="13" name="テキスト ボックス 12">
            <a:extLst>
              <a:ext uri="{FF2B5EF4-FFF2-40B4-BE49-F238E27FC236}">
                <a16:creationId xmlns:a16="http://schemas.microsoft.com/office/drawing/2014/main" id="{93547E69-156C-D1BE-29F0-03EC80FB332A}"/>
              </a:ext>
            </a:extLst>
          </p:cNvPr>
          <p:cNvSpPr txBox="1"/>
          <p:nvPr/>
        </p:nvSpPr>
        <p:spPr>
          <a:xfrm>
            <a:off x="655643" y="726613"/>
            <a:ext cx="407553"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8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5D650F2-1A6C-E3BE-1242-61A416053479}"/>
              </a:ext>
            </a:extLst>
          </p:cNvPr>
          <p:cNvSpPr txBox="1"/>
          <p:nvPr/>
        </p:nvSpPr>
        <p:spPr>
          <a:xfrm>
            <a:off x="380188" y="974358"/>
            <a:ext cx="554928"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4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B0C50911-6B70-0425-FE3B-4AEB31013C92}"/>
              </a:ext>
            </a:extLst>
          </p:cNvPr>
          <p:cNvSpPr txBox="1"/>
          <p:nvPr/>
        </p:nvSpPr>
        <p:spPr>
          <a:xfrm>
            <a:off x="412815" y="3528837"/>
            <a:ext cx="554928"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2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1C88F4B1-559D-1CDF-CA0D-7391DB9B6667}"/>
              </a:ext>
            </a:extLst>
          </p:cNvPr>
          <p:cNvSpPr txBox="1"/>
          <p:nvPr/>
        </p:nvSpPr>
        <p:spPr>
          <a:xfrm>
            <a:off x="690279" y="3776582"/>
            <a:ext cx="399352"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sp>
        <p:nvSpPr>
          <p:cNvPr id="31" name="テキスト ボックス 30">
            <a:extLst>
              <a:ext uri="{FF2B5EF4-FFF2-40B4-BE49-F238E27FC236}">
                <a16:creationId xmlns:a16="http://schemas.microsoft.com/office/drawing/2014/main" id="{1C7ECD10-2631-56E7-1912-3E5C6C4D816F}"/>
              </a:ext>
            </a:extLst>
          </p:cNvPr>
          <p:cNvSpPr txBox="1"/>
          <p:nvPr/>
        </p:nvSpPr>
        <p:spPr>
          <a:xfrm>
            <a:off x="5887713" y="822643"/>
            <a:ext cx="554928"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4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54BF82B8-D862-B3BF-C1EA-85C4A04CA1C7}"/>
              </a:ext>
            </a:extLst>
          </p:cNvPr>
          <p:cNvSpPr txBox="1"/>
          <p:nvPr/>
        </p:nvSpPr>
        <p:spPr>
          <a:xfrm>
            <a:off x="6233563" y="604866"/>
            <a:ext cx="407553"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8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253398EC-6866-BA38-52FF-F389A17642B5}"/>
              </a:ext>
            </a:extLst>
          </p:cNvPr>
          <p:cNvSpPr txBox="1"/>
          <p:nvPr/>
        </p:nvSpPr>
        <p:spPr>
          <a:xfrm>
            <a:off x="6291678" y="995764"/>
            <a:ext cx="399352"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sp>
        <p:nvSpPr>
          <p:cNvPr id="35" name="テキスト ボックス 34">
            <a:extLst>
              <a:ext uri="{FF2B5EF4-FFF2-40B4-BE49-F238E27FC236}">
                <a16:creationId xmlns:a16="http://schemas.microsoft.com/office/drawing/2014/main" id="{5526BF14-A391-3C9A-967F-6D2A019E378C}"/>
              </a:ext>
            </a:extLst>
          </p:cNvPr>
          <p:cNvSpPr txBox="1"/>
          <p:nvPr/>
        </p:nvSpPr>
        <p:spPr>
          <a:xfrm>
            <a:off x="5284760" y="3648062"/>
            <a:ext cx="399352"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sp>
        <p:nvSpPr>
          <p:cNvPr id="36" name="テキスト ボックス 35">
            <a:extLst>
              <a:ext uri="{FF2B5EF4-FFF2-40B4-BE49-F238E27FC236}">
                <a16:creationId xmlns:a16="http://schemas.microsoft.com/office/drawing/2014/main" id="{B7D5A5CA-72E1-31D8-C111-C59430508A11}"/>
              </a:ext>
            </a:extLst>
          </p:cNvPr>
          <p:cNvSpPr txBox="1"/>
          <p:nvPr/>
        </p:nvSpPr>
        <p:spPr>
          <a:xfrm>
            <a:off x="5572752" y="3456538"/>
            <a:ext cx="399352"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sp>
        <p:nvSpPr>
          <p:cNvPr id="37" name="テキスト ボックス 36">
            <a:extLst>
              <a:ext uri="{FF2B5EF4-FFF2-40B4-BE49-F238E27FC236}">
                <a16:creationId xmlns:a16="http://schemas.microsoft.com/office/drawing/2014/main" id="{98A1F5DA-8DF8-68BC-8C33-6468A9659BDC}"/>
              </a:ext>
            </a:extLst>
          </p:cNvPr>
          <p:cNvSpPr txBox="1"/>
          <p:nvPr/>
        </p:nvSpPr>
        <p:spPr>
          <a:xfrm>
            <a:off x="6303528" y="4118201"/>
            <a:ext cx="407553"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8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5D70CC2D-F804-EA7B-7F12-81AA0466C4FA}"/>
              </a:ext>
            </a:extLst>
          </p:cNvPr>
          <p:cNvSpPr txBox="1"/>
          <p:nvPr/>
        </p:nvSpPr>
        <p:spPr>
          <a:xfrm>
            <a:off x="380188" y="4144378"/>
            <a:ext cx="554928"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4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endPar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90F57603-D9FC-4D36-B012-05EC8BCFA2E9}"/>
              </a:ext>
            </a:extLst>
          </p:cNvPr>
          <p:cNvPicPr>
            <a:picLocks noChangeAspect="1"/>
          </p:cNvPicPr>
          <p:nvPr/>
        </p:nvPicPr>
        <p:blipFill>
          <a:blip r:embed="rId5"/>
          <a:stretch>
            <a:fillRect/>
          </a:stretch>
        </p:blipFill>
        <p:spPr>
          <a:xfrm>
            <a:off x="495128" y="6480869"/>
            <a:ext cx="720000" cy="720000"/>
          </a:xfrm>
          <a:prstGeom prst="rect">
            <a:avLst/>
          </a:prstGeom>
        </p:spPr>
      </p:pic>
      <p:sp>
        <p:nvSpPr>
          <p:cNvPr id="30" name="四角形: 角を丸くする 4">
            <a:extLst>
              <a:ext uri="{FF2B5EF4-FFF2-40B4-BE49-F238E27FC236}">
                <a16:creationId xmlns:a16="http://schemas.microsoft.com/office/drawing/2014/main" id="{8D5EFDB8-6133-4D5B-AE5E-52829D3DCDCB}"/>
              </a:ext>
            </a:extLst>
          </p:cNvPr>
          <p:cNvSpPr txBox="1"/>
          <p:nvPr/>
        </p:nvSpPr>
        <p:spPr>
          <a:xfrm>
            <a:off x="453928" y="1608222"/>
            <a:ext cx="6367464" cy="961440"/>
          </a:xfrm>
          <a:prstGeom prst="rect">
            <a:avLst/>
          </a:prstGeom>
          <a:noFill/>
          <a:ln>
            <a:noFill/>
          </a:ln>
        </p:spPr>
        <p:style>
          <a:lnRef idx="0">
            <a:scrgbClr r="0" g="0" b="0"/>
          </a:lnRef>
          <a:fillRef idx="0">
            <a:scrgbClr r="0" g="0" b="0"/>
          </a:fillRef>
          <a:effectRef idx="0">
            <a:scrgbClr r="0" g="0" b="0"/>
          </a:effectRef>
          <a:fontRef idx="minor">
            <a:schemeClr val="lt1"/>
          </a:fontRef>
        </p:style>
        <p:txBody>
          <a:bodyPr spcFirstLastPara="0" vert="horz" wrap="square" lIns="61173" tIns="61173" rIns="61173" bIns="61173" numCol="1" spcCol="1270" anchor="t" anchorCtr="0">
            <a:noAutofit/>
          </a:bodyPr>
          <a:lstStyle/>
          <a:p>
            <a:pPr marL="0" marR="0" lvl="0" indent="0" defTabSz="925561" rtl="0" eaLnBrk="1" fontAlgn="auto" latinLnBrk="0" hangingPunct="1">
              <a:lnSpc>
                <a:spcPct val="100000"/>
              </a:lnSpc>
              <a:spcBef>
                <a:spcPts val="0"/>
              </a:spcBef>
              <a:spcAft>
                <a:spcPts val="0"/>
              </a:spcAft>
              <a:buClrTx/>
              <a:buSzTx/>
              <a:buFontTx/>
              <a:buNone/>
              <a:tabLst/>
              <a:defRPr/>
            </a:pPr>
            <a:r>
              <a:rPr kumimoji="1"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▸大阪市立大学と大阪府立大学が統合した大阪公立大学（</a:t>
            </a:r>
            <a:r>
              <a:rPr kumimoji="1" lang="en-US" altLang="ja-JP"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2025</a:t>
            </a:r>
            <a:r>
              <a:rPr kumimoji="1"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a:t>
            </a:r>
            <a:r>
              <a:rPr kumimoji="1" lang="en-US" altLang="ja-JP"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4</a:t>
            </a:r>
            <a:r>
              <a:rPr kumimoji="1"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月に開学</a:t>
            </a:r>
            <a:r>
              <a:rPr kumimoji="1" lang="en-US" altLang="ja-JP"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4</a:t>
            </a:r>
            <a:r>
              <a:rPr kumimoji="1"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年目）と、</a:t>
            </a:r>
            <a:endParaRPr kumimoji="1" lang="en-US" altLang="ja-JP"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r>
              <a:rPr kumimoji="1" lang="en-US" altLang="ja-JP"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 </a:t>
            </a:r>
            <a:r>
              <a:rPr kumimoji="1"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大阪公立大学工業高等専門学校を設置・運営する公立大学法人です。</a:t>
            </a:r>
            <a:endParaRPr kumimoji="1" lang="en-US" altLang="ja-JP"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endParaRPr kumimoji="1" lang="ja-JP" altLang="en-US" sz="8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r>
              <a:rPr kumimoji="1" lang="ja-JP" altLang="en-US" sz="120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従来から清掃・事務補助などで障がい者を雇用されていましたが、</a:t>
            </a:r>
            <a:r>
              <a:rPr kumimoji="1" lang="en-US" altLang="ja-JP" sz="1200" dirty="0">
                <a:solidFill>
                  <a:schemeClr val="tx1"/>
                </a:solidFill>
                <a:latin typeface="Meiryo UI" panose="020B0604030504040204" pitchFamily="50" charset="-128"/>
                <a:ea typeface="Meiryo UI" panose="020B0604030504040204" pitchFamily="50" charset="-128"/>
              </a:rPr>
              <a:t>2024</a:t>
            </a:r>
            <a:r>
              <a:rPr kumimoji="1" lang="ja-JP" altLang="en-US" sz="1200" dirty="0">
                <a:solidFill>
                  <a:schemeClr val="tx1"/>
                </a:solidFill>
                <a:latin typeface="Meiryo UI" panose="020B0604030504040204" pitchFamily="50" charset="-128"/>
                <a:ea typeface="Meiryo UI" panose="020B0604030504040204" pitchFamily="50" charset="-128"/>
              </a:rPr>
              <a:t>年４月からは専門部署を</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0" marR="0" lvl="0" indent="0" defTabSz="925561"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立ち上げ、法人全体における研修の実施、職域の開発、実習の受入れ等の取組を進められています。</a:t>
            </a:r>
          </a:p>
        </p:txBody>
      </p:sp>
      <p:sp>
        <p:nvSpPr>
          <p:cNvPr id="33" name="四角形: 角を丸くする 32">
            <a:extLst>
              <a:ext uri="{FF2B5EF4-FFF2-40B4-BE49-F238E27FC236}">
                <a16:creationId xmlns:a16="http://schemas.microsoft.com/office/drawing/2014/main" id="{D803AA57-47F9-4014-9F2E-8BC29EA17D5D}"/>
              </a:ext>
            </a:extLst>
          </p:cNvPr>
          <p:cNvSpPr/>
          <p:nvPr/>
        </p:nvSpPr>
        <p:spPr bwMode="auto">
          <a:xfrm>
            <a:off x="1058066" y="986215"/>
            <a:ext cx="5126564" cy="759464"/>
          </a:xfrm>
          <a:prstGeom prst="roundRect">
            <a:avLst/>
          </a:prstGeom>
          <a:noFill/>
          <a:ln w="9525">
            <a:noFill/>
            <a:miter lim="800000"/>
            <a:headEnd/>
            <a:tailEnd/>
          </a:ln>
        </p:spPr>
        <p:txBody>
          <a:bodyPr wrap="none" lIns="0" tIns="72000" rIns="0" bIns="288000" rtlCol="0" anchor="ctr">
            <a:noAutofit/>
          </a:bodyPr>
          <a:lstStyle/>
          <a:p>
            <a:pPr marL="0" marR="0" lvl="0" indent="0" algn="l" defTabSz="925561" rtl="0" eaLnBrk="1" fontAlgn="auto" latinLnBrk="0" hangingPunct="1">
              <a:spcBef>
                <a:spcPct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zh-CN"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公立大学法人大阪</a:t>
            </a:r>
            <a:endParaRPr kumimoji="0" lang="en-US" altLang="zh-CN"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25561" rtl="0" eaLnBrk="1" fontAlgn="auto" latinLnBrk="0" hangingPunct="1">
              <a:spcBef>
                <a:spcPct val="0"/>
              </a:spcBef>
              <a:spcAft>
                <a:spcPts val="0"/>
              </a:spcAft>
              <a:buClrTx/>
              <a:buSzTx/>
              <a:buFontTx/>
              <a:buNone/>
              <a:tabLst/>
              <a:defRPr/>
            </a:pPr>
            <a:r>
              <a:rPr lang="ja-JP" altLang="en-US" sz="1400" b="1"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法人所在地：大阪市城東区森之宮</a:t>
            </a:r>
            <a:r>
              <a:rPr lang="en-US" altLang="ja-JP" sz="1200" dirty="0">
                <a:solidFill>
                  <a:prstClr val="black"/>
                </a:solidFill>
                <a:latin typeface="Meiryo UI" panose="020B0604030504040204" pitchFamily="50" charset="-128"/>
                <a:ea typeface="Meiryo UI" panose="020B0604030504040204" pitchFamily="50" charset="-128"/>
              </a:rPr>
              <a:t>1</a:t>
            </a:r>
            <a:r>
              <a:rPr lang="ja-JP" altLang="en-US" sz="1200" dirty="0">
                <a:solidFill>
                  <a:prstClr val="black"/>
                </a:solidFill>
                <a:latin typeface="Meiryo UI" panose="020B0604030504040204" pitchFamily="50" charset="-128"/>
                <a:ea typeface="Meiryo UI" panose="020B0604030504040204" pitchFamily="50" charset="-128"/>
              </a:rPr>
              <a:t>丁目</a:t>
            </a:r>
            <a:r>
              <a:rPr lang="en-US" altLang="ja-JP" sz="1200" dirty="0">
                <a:solidFill>
                  <a:prstClr val="black"/>
                </a:solidFill>
                <a:latin typeface="Meiryo UI" panose="020B0604030504040204" pitchFamily="50" charset="-128"/>
                <a:ea typeface="Meiryo UI" panose="020B0604030504040204" pitchFamily="50" charset="-128"/>
              </a:rPr>
              <a:t>6</a:t>
            </a:r>
            <a:r>
              <a:rPr lang="ja-JP" altLang="en-US" sz="1200" dirty="0">
                <a:solidFill>
                  <a:prstClr val="black"/>
                </a:solidFill>
                <a:latin typeface="Meiryo UI" panose="020B0604030504040204" pitchFamily="50" charset="-128"/>
                <a:ea typeface="Meiryo UI" panose="020B0604030504040204" pitchFamily="50" charset="-128"/>
              </a:rPr>
              <a:t>番</a:t>
            </a:r>
            <a:r>
              <a:rPr lang="en-US" altLang="ja-JP" sz="1200" dirty="0">
                <a:solidFill>
                  <a:prstClr val="black"/>
                </a:solidFill>
                <a:latin typeface="Meiryo UI" panose="020B0604030504040204" pitchFamily="50" charset="-128"/>
                <a:ea typeface="Meiryo UI" panose="020B0604030504040204" pitchFamily="50" charset="-128"/>
              </a:rPr>
              <a:t>85</a:t>
            </a:r>
            <a:r>
              <a:rPr lang="ja-JP" altLang="en-US" sz="1200" dirty="0">
                <a:solidFill>
                  <a:prstClr val="black"/>
                </a:solidFill>
                <a:latin typeface="Meiryo UI" panose="020B0604030504040204" pitchFamily="50" charset="-128"/>
                <a:ea typeface="Meiryo UI" panose="020B0604030504040204" pitchFamily="50" charset="-128"/>
              </a:rPr>
              <a:t>号</a:t>
            </a:r>
            <a:r>
              <a:rPr lang="en-US" altLang="ja-JP" sz="1200" dirty="0">
                <a:solidFill>
                  <a:prstClr val="black"/>
                </a:solidFill>
                <a:latin typeface="Meiryo UI" panose="020B0604030504040204" pitchFamily="50" charset="-128"/>
                <a:ea typeface="Meiryo UI" panose="020B0604030504040204" pitchFamily="50" charset="-128"/>
              </a:rPr>
              <a:t> UR</a:t>
            </a:r>
            <a:r>
              <a:rPr lang="ja-JP" altLang="en-US" sz="1200" dirty="0">
                <a:solidFill>
                  <a:prstClr val="black"/>
                </a:solidFill>
                <a:latin typeface="Meiryo UI" panose="020B0604030504040204" pitchFamily="50" charset="-128"/>
                <a:ea typeface="Meiryo UI" panose="020B0604030504040204" pitchFamily="50" charset="-128"/>
              </a:rPr>
              <a:t>森之宮ビル </a:t>
            </a:r>
            <a:r>
              <a:rPr lang="en-US" altLang="ja-JP" sz="1200" dirty="0">
                <a:solidFill>
                  <a:prstClr val="black"/>
                </a:solidFill>
                <a:latin typeface="Meiryo UI" panose="020B0604030504040204" pitchFamily="50" charset="-128"/>
                <a:ea typeface="Meiryo UI" panose="020B0604030504040204" pitchFamily="50" charset="-128"/>
              </a:rPr>
              <a:t>3</a:t>
            </a:r>
            <a:r>
              <a:rPr lang="ja-JP" altLang="en-US" sz="1200" dirty="0">
                <a:solidFill>
                  <a:prstClr val="black"/>
                </a:solidFill>
                <a:latin typeface="Meiryo UI" panose="020B0604030504040204" pitchFamily="50" charset="-128"/>
                <a:ea typeface="Meiryo UI" panose="020B0604030504040204" pitchFamily="50" charset="-128"/>
              </a:rPr>
              <a:t>階</a:t>
            </a:r>
            <a:endParaRPr kumimoji="0" lang="zh-CN"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A33C2C3A-C19B-4A53-929E-C67DCE6AE3CB}"/>
              </a:ext>
            </a:extLst>
          </p:cNvPr>
          <p:cNvPicPr>
            <a:picLocks noChangeAspect="1"/>
          </p:cNvPicPr>
          <p:nvPr/>
        </p:nvPicPr>
        <p:blipFill>
          <a:blip r:embed="rId6"/>
          <a:stretch>
            <a:fillRect/>
          </a:stretch>
        </p:blipFill>
        <p:spPr>
          <a:xfrm>
            <a:off x="3806193" y="2767202"/>
            <a:ext cx="2103302" cy="1691787"/>
          </a:xfrm>
          <a:prstGeom prst="rect">
            <a:avLst/>
          </a:prstGeom>
        </p:spPr>
      </p:pic>
      <p:pic>
        <p:nvPicPr>
          <p:cNvPr id="10" name="図 9">
            <a:extLst>
              <a:ext uri="{FF2B5EF4-FFF2-40B4-BE49-F238E27FC236}">
                <a16:creationId xmlns:a16="http://schemas.microsoft.com/office/drawing/2014/main" id="{ECA065BE-4F35-4BC6-A3D4-54FE7BB21B0C}"/>
              </a:ext>
            </a:extLst>
          </p:cNvPr>
          <p:cNvPicPr>
            <a:picLocks noChangeAspect="1"/>
          </p:cNvPicPr>
          <p:nvPr/>
        </p:nvPicPr>
        <p:blipFill>
          <a:blip r:embed="rId7"/>
          <a:stretch>
            <a:fillRect/>
          </a:stretch>
        </p:blipFill>
        <p:spPr>
          <a:xfrm>
            <a:off x="1374686" y="2767202"/>
            <a:ext cx="2126164" cy="1699407"/>
          </a:xfrm>
          <a:prstGeom prst="rect">
            <a:avLst/>
          </a:prstGeom>
        </p:spPr>
      </p:pic>
      <p:sp>
        <p:nvSpPr>
          <p:cNvPr id="40" name="テキスト ボックス 39">
            <a:extLst>
              <a:ext uri="{FF2B5EF4-FFF2-40B4-BE49-F238E27FC236}">
                <a16:creationId xmlns:a16="http://schemas.microsoft.com/office/drawing/2014/main" id="{CFD03520-2835-474A-883C-B2F58FB0B59B}"/>
              </a:ext>
            </a:extLst>
          </p:cNvPr>
          <p:cNvSpPr txBox="1"/>
          <p:nvPr/>
        </p:nvSpPr>
        <p:spPr>
          <a:xfrm>
            <a:off x="6049892" y="4326504"/>
            <a:ext cx="399352" cy="470139"/>
          </a:xfrm>
          <a:prstGeom prst="rect">
            <a:avLst/>
          </a:prstGeom>
          <a:noFill/>
          <a:ln>
            <a:noFill/>
          </a:ln>
        </p:spPr>
        <p:txBody>
          <a:bodyPr wrap="square" lIns="91743" tIns="122325" bIns="91743" numCol="1" rtlCol="0" anchor="ctr" anchorCtr="1">
            <a:spAutoFit/>
          </a:bodyPr>
          <a:lstStyle/>
          <a:p>
            <a:pPr marR="0" lvl="0" algn="l" defTabSz="925561" rtl="0" eaLnBrk="1" fontAlgn="auto" latinLnBrk="0" hangingPunct="1">
              <a:lnSpc>
                <a:spcPts val="1900"/>
              </a:lnSpc>
              <a:spcBef>
                <a:spcPts val="0"/>
              </a:spcBef>
              <a:spcAft>
                <a:spcPts val="0"/>
              </a:spcAft>
              <a:buClr>
                <a:srgbClr val="5AA2AE"/>
              </a:buClr>
              <a:buSzTx/>
              <a:tabLst/>
              <a:defRPr/>
            </a:pPr>
            <a:r>
              <a:rPr kumimoji="0" lang="ja-JP" altLang="en-US" sz="2000" b="1" i="0" u="none" strike="noStrike" kern="1200" cap="none" spc="0" normalizeH="0" baseline="0" noProof="0" dirty="0">
                <a:ln>
                  <a:noFill/>
                </a:ln>
                <a:solidFill>
                  <a:srgbClr val="7CCA8F"/>
                </a:solidFill>
                <a:effectLst/>
                <a:uLnTx/>
                <a:uFillTx/>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286879390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レトロスペクト">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bwMode="auto">
        <a:noFill/>
        <a:ln w="9525">
          <a:noFill/>
          <a:miter lim="800000"/>
          <a:headEnd/>
          <a:tailEnd/>
        </a:ln>
        <a:extLst>
          <a:ext uri="{909E8E84-426E-40DD-AFC4-6F175D3DCCD1}">
            <a14:hiddenFill xmlns:a14="http://schemas.microsoft.com/office/drawing/2010/main">
              <a:solidFill>
                <a:srgbClr val="FFFFFF"/>
              </a:solidFill>
            </a14:hiddenFill>
          </a:ext>
        </a:extLst>
      </a:spPr>
      <a:bodyPr wrap="none" lIns="180000" tIns="72000" rIns="180000" bIns="72000" anchor="ctr"/>
      <a:lstStyle>
        <a:defPPr eaLnBrk="1" hangingPunct="1">
          <a:spcBef>
            <a:spcPct val="0"/>
          </a:spcBef>
          <a:buNone/>
          <a:defRPr sz="1200" b="1" dirty="0" smtClean="0">
            <a:latin typeface="UD デジタル 教科書体 NP-B" panose="02020700000000000000" pitchFamily="18" charset="-128"/>
            <a:ea typeface="UD デジタル 教科書体 NP-B" panose="02020700000000000000" pitchFamily="18" charset="-128"/>
          </a:defRPr>
        </a:defPPr>
      </a:lstStyle>
    </a:spDef>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TM02892315[[fn=ウィスプ]]</Template>
  <TotalTime>1774</TotalTime>
  <Words>721</Words>
  <Application>Microsoft Office PowerPoint</Application>
  <PresentationFormat>ユーザー設定</PresentationFormat>
  <Paragraphs>91</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vt:i4>
      </vt:variant>
    </vt:vector>
  </HeadingPairs>
  <TitlesOfParts>
    <vt:vector size="10" baseType="lpstr">
      <vt:lpstr>HG丸ｺﾞｼｯｸM-PRO</vt:lpstr>
      <vt:lpstr>Meiryo UI</vt:lpstr>
      <vt:lpstr>UD デジタル 教科書体 NP-B</vt:lpstr>
      <vt:lpstr>Calibri</vt:lpstr>
      <vt:lpstr>Calibri Light</vt:lpstr>
      <vt:lpstr>Wingdings 2</vt:lpstr>
      <vt:lpstr>HDOfficeLightV0</vt:lpstr>
      <vt:lpstr>レトロスペクト</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松浦　恵</dc:creator>
  <cp:lastModifiedBy>八幡　明日香</cp:lastModifiedBy>
  <cp:revision>206</cp:revision>
  <cp:lastPrinted>2025-07-24T04:29:18Z</cp:lastPrinted>
  <dcterms:created xsi:type="dcterms:W3CDTF">2021-10-19T07:53:43Z</dcterms:created>
  <dcterms:modified xsi:type="dcterms:W3CDTF">2025-08-22T04:06:03Z</dcterms:modified>
</cp:coreProperties>
</file>