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828" r:id="rId2"/>
  </p:sldMasterIdLst>
  <p:sldIdLst>
    <p:sldId id="258" r:id="rId3"/>
    <p:sldId id="257" r:id="rId4"/>
  </p:sldIdLst>
  <p:sldSz cx="7199313" cy="10260013"/>
  <p:notesSz cx="6807200" cy="9939338"/>
  <p:defaultTextStyle>
    <a:defPPr>
      <a:defRPr lang="en-US"/>
    </a:defPPr>
    <a:lvl1pPr marL="0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1pPr>
    <a:lvl2pPr marL="462780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2pPr>
    <a:lvl3pPr marL="925561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3pPr>
    <a:lvl4pPr marL="1388340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4pPr>
    <a:lvl5pPr marL="1851120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5pPr>
    <a:lvl6pPr marL="2313901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6pPr>
    <a:lvl7pPr marL="2776682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7pPr>
    <a:lvl8pPr marL="3239461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8pPr>
    <a:lvl9pPr marL="3702241" algn="l" defTabSz="925561" rtl="0" eaLnBrk="1" latinLnBrk="0" hangingPunct="1">
      <a:defRPr sz="18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669CA"/>
    <a:srgbClr val="CCFFCC"/>
    <a:srgbClr val="99FF99"/>
    <a:srgbClr val="33CCFF"/>
    <a:srgbClr val="CCECFF"/>
    <a:srgbClr val="AEE4E3"/>
    <a:srgbClr val="FFCCCC"/>
    <a:srgbClr val="33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916" y="1682372"/>
            <a:ext cx="5399485" cy="3572005"/>
          </a:xfrm>
        </p:spPr>
        <p:txBody>
          <a:bodyPr anchor="b">
            <a:normAutofit/>
          </a:bodyPr>
          <a:lstStyle>
            <a:lvl1pPr algn="ctr">
              <a:defRPr sz="31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6" y="5388885"/>
            <a:ext cx="5399485" cy="2477127"/>
          </a:xfrm>
        </p:spPr>
        <p:txBody>
          <a:bodyPr>
            <a:normAutofit/>
          </a:bodyPr>
          <a:lstStyle>
            <a:lvl1pPr marL="0" indent="0" algn="ctr">
              <a:buNone/>
              <a:defRPr sz="126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40815" indent="0" algn="ctr">
              <a:buNone/>
              <a:defRPr sz="1474"/>
            </a:lvl2pPr>
            <a:lvl3pPr marL="481628" indent="0" algn="ctr">
              <a:buNone/>
              <a:defRPr sz="1264"/>
            </a:lvl3pPr>
            <a:lvl4pPr marL="722442" indent="0" algn="ctr">
              <a:buNone/>
              <a:defRPr sz="1054"/>
            </a:lvl4pPr>
            <a:lvl5pPr marL="963255" indent="0" algn="ctr">
              <a:buNone/>
              <a:defRPr sz="1054"/>
            </a:lvl5pPr>
            <a:lvl6pPr marL="1204071" indent="0" algn="ctr">
              <a:buNone/>
              <a:defRPr sz="1054"/>
            </a:lvl6pPr>
            <a:lvl7pPr marL="1444885" indent="0" algn="ctr">
              <a:buNone/>
              <a:defRPr sz="1054"/>
            </a:lvl7pPr>
            <a:lvl8pPr marL="1685698" indent="0" algn="ctr">
              <a:buNone/>
              <a:defRPr sz="1054"/>
            </a:lvl8pPr>
            <a:lvl9pPr marL="1926513" indent="0" algn="ctr">
              <a:buNone/>
              <a:defRPr sz="105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54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61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8" y="539125"/>
            <a:ext cx="1552352" cy="869488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39126"/>
            <a:ext cx="4567064" cy="86948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36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6" y="9576012"/>
            <a:ext cx="7197438" cy="68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476548"/>
            <a:ext cx="7197438" cy="9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938" y="1135441"/>
            <a:ext cx="5939433" cy="533520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98" spc="-39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574" y="6665898"/>
            <a:ext cx="5939433" cy="171000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90" cap="all" spc="157" baseline="0">
                <a:solidFill>
                  <a:schemeClr val="tx2"/>
                </a:solidFill>
                <a:latin typeface="+mj-lt"/>
              </a:defRPr>
            </a:lvl1pPr>
            <a:lvl2pPr marL="359954" indent="0" algn="ctr">
              <a:buNone/>
              <a:defRPr sz="1890"/>
            </a:lvl2pPr>
            <a:lvl3pPr marL="719907" indent="0" algn="ctr">
              <a:buNone/>
              <a:defRPr sz="1890"/>
            </a:lvl3pPr>
            <a:lvl4pPr marL="1079861" indent="0" algn="ctr">
              <a:buNone/>
              <a:defRPr sz="1575"/>
            </a:lvl4pPr>
            <a:lvl5pPr marL="1439814" indent="0" algn="ctr">
              <a:buNone/>
              <a:defRPr sz="1575"/>
            </a:lvl5pPr>
            <a:lvl6pPr marL="1799768" indent="0" algn="ctr">
              <a:buNone/>
              <a:defRPr sz="1575"/>
            </a:lvl6pPr>
            <a:lvl7pPr marL="2159721" indent="0" algn="ctr">
              <a:buNone/>
              <a:defRPr sz="1575"/>
            </a:lvl7pPr>
            <a:lvl8pPr marL="2519675" indent="0" algn="ctr">
              <a:buNone/>
              <a:defRPr sz="1575"/>
            </a:lvl8pPr>
            <a:lvl9pPr marL="2879628" indent="0" algn="ctr">
              <a:buNone/>
              <a:defRPr sz="157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3116" y="6498008"/>
            <a:ext cx="583144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7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4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6" y="9576012"/>
            <a:ext cx="7197438" cy="68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476548"/>
            <a:ext cx="7197438" cy="9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38" y="1135441"/>
            <a:ext cx="5939433" cy="5335207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2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38" y="6662169"/>
            <a:ext cx="5939433" cy="1710002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90" cap="all" spc="157" baseline="0">
                <a:solidFill>
                  <a:schemeClr val="tx2"/>
                </a:solidFill>
                <a:latin typeface="+mj-lt"/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3116" y="6498008"/>
            <a:ext cx="583144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6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7938" y="428779"/>
            <a:ext cx="5939433" cy="217042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38" y="2761338"/>
            <a:ext cx="2915722" cy="601920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1650" y="2761339"/>
            <a:ext cx="2915722" cy="601920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354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7938" y="428779"/>
            <a:ext cx="5939433" cy="217042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38" y="2761813"/>
            <a:ext cx="2915722" cy="110152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75" b="0" cap="all" baseline="0">
                <a:solidFill>
                  <a:schemeClr val="tx2"/>
                </a:solidFill>
              </a:defRPr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938" y="3863339"/>
            <a:ext cx="2915722" cy="50540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1650" y="2761813"/>
            <a:ext cx="2915722" cy="110152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75" b="0" cap="all" baseline="0">
                <a:solidFill>
                  <a:schemeClr val="tx2"/>
                </a:solidFill>
              </a:defRPr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1650" y="3863339"/>
            <a:ext cx="2915722" cy="50540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179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946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" y="9576012"/>
            <a:ext cx="7197438" cy="68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9476548"/>
            <a:ext cx="7197438" cy="9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22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" y="0"/>
            <a:ext cx="2391971" cy="10260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85641" y="0"/>
            <a:ext cx="37796" cy="10260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4" y="889200"/>
            <a:ext cx="1889820" cy="3420004"/>
          </a:xfrm>
        </p:spPr>
        <p:txBody>
          <a:bodyPr anchor="b">
            <a:normAutofit/>
          </a:bodyPr>
          <a:lstStyle>
            <a:lvl1pPr>
              <a:defRPr sz="2834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730" y="1094401"/>
            <a:ext cx="3833634" cy="78660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974" y="4377605"/>
            <a:ext cx="1889820" cy="505538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81">
                <a:solidFill>
                  <a:srgbClr val="FFFFFF"/>
                </a:solidFill>
              </a:defRPr>
            </a:lvl1pPr>
            <a:lvl2pPr marL="359954" indent="0">
              <a:buNone/>
              <a:defRPr sz="945"/>
            </a:lvl2pPr>
            <a:lvl3pPr marL="719907" indent="0">
              <a:buNone/>
              <a:defRPr sz="787"/>
            </a:lvl3pPr>
            <a:lvl4pPr marL="1079861" indent="0">
              <a:buNone/>
              <a:defRPr sz="709"/>
            </a:lvl4pPr>
            <a:lvl5pPr marL="1439814" indent="0">
              <a:buNone/>
              <a:defRPr sz="709"/>
            </a:lvl5pPr>
            <a:lvl6pPr marL="1799768" indent="0">
              <a:buNone/>
              <a:defRPr sz="709"/>
            </a:lvl6pPr>
            <a:lvl7pPr marL="2159721" indent="0">
              <a:buNone/>
              <a:defRPr sz="709"/>
            </a:lvl7pPr>
            <a:lvl8pPr marL="2519675" indent="0">
              <a:buNone/>
              <a:defRPr sz="709"/>
            </a:lvl8pPr>
            <a:lvl9pPr marL="2879628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74883" y="9664260"/>
            <a:ext cx="1546217" cy="546251"/>
          </a:xfrm>
        </p:spPr>
        <p:txBody>
          <a:bodyPr/>
          <a:lstStyle>
            <a:lvl1pPr algn="l">
              <a:defRPr/>
            </a:lvl1pPr>
          </a:lstStyle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34730" y="9664260"/>
            <a:ext cx="2744738" cy="5462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5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615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10009"/>
            <a:ext cx="7197438" cy="2850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7353273"/>
            <a:ext cx="7197438" cy="9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38" y="7592409"/>
            <a:ext cx="5972055" cy="1231202"/>
          </a:xfrm>
        </p:spPr>
        <p:txBody>
          <a:bodyPr tIns="0" bIns="0" anchor="b">
            <a:noAutofit/>
          </a:bodyPr>
          <a:lstStyle>
            <a:lvl1pPr>
              <a:defRPr sz="2834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7199304" cy="7353273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938" y="8837291"/>
            <a:ext cx="5975430" cy="889201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72"/>
              </a:spcAft>
              <a:buNone/>
              <a:defRPr sz="1181">
                <a:solidFill>
                  <a:srgbClr val="FFFFFF"/>
                </a:solidFill>
              </a:defRPr>
            </a:lvl1pPr>
            <a:lvl2pPr marL="359954" indent="0">
              <a:buNone/>
              <a:defRPr sz="945"/>
            </a:lvl2pPr>
            <a:lvl3pPr marL="719907" indent="0">
              <a:buNone/>
              <a:defRPr sz="787"/>
            </a:lvl3pPr>
            <a:lvl4pPr marL="1079861" indent="0">
              <a:buNone/>
              <a:defRPr sz="709"/>
            </a:lvl4pPr>
            <a:lvl5pPr marL="1439814" indent="0">
              <a:buNone/>
              <a:defRPr sz="709"/>
            </a:lvl5pPr>
            <a:lvl6pPr marL="1799768" indent="0">
              <a:buNone/>
              <a:defRPr sz="709"/>
            </a:lvl6pPr>
            <a:lvl7pPr marL="2159721" indent="0">
              <a:buNone/>
              <a:defRPr sz="709"/>
            </a:lvl7pPr>
            <a:lvl8pPr marL="2519675" indent="0">
              <a:buNone/>
              <a:defRPr sz="709"/>
            </a:lvl8pPr>
            <a:lvl9pPr marL="2879628" indent="0">
              <a:buNone/>
              <a:defRPr sz="70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820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50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6" y="9576012"/>
            <a:ext cx="7197438" cy="68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476548"/>
            <a:ext cx="7197438" cy="9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616831"/>
            <a:ext cx="1552352" cy="861718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616831"/>
            <a:ext cx="4567064" cy="8617181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1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561897"/>
            <a:ext cx="6209407" cy="4265593"/>
          </a:xfrm>
        </p:spPr>
        <p:txBody>
          <a:bodyPr anchor="b">
            <a:normAutofit/>
          </a:bodyPr>
          <a:lstStyle>
            <a:lvl1pPr>
              <a:defRPr sz="316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811036"/>
            <a:ext cx="6209407" cy="2244377"/>
          </a:xfrm>
        </p:spPr>
        <p:txBody>
          <a:bodyPr anchor="t">
            <a:normAutofit/>
          </a:bodyPr>
          <a:lstStyle>
            <a:lvl1pPr marL="0" indent="0">
              <a:buNone/>
              <a:defRPr sz="126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40815" indent="0">
              <a:buNone/>
              <a:defRPr sz="948">
                <a:solidFill>
                  <a:schemeClr val="tx1">
                    <a:tint val="75000"/>
                  </a:schemeClr>
                </a:solidFill>
              </a:defRPr>
            </a:lvl2pPr>
            <a:lvl3pPr marL="481628" indent="0">
              <a:buNone/>
              <a:defRPr sz="843">
                <a:solidFill>
                  <a:schemeClr val="tx1">
                    <a:tint val="75000"/>
                  </a:schemeClr>
                </a:solidFill>
              </a:defRPr>
            </a:lvl3pPr>
            <a:lvl4pPr marL="722442" indent="0">
              <a:buNone/>
              <a:defRPr sz="738">
                <a:solidFill>
                  <a:schemeClr val="tx1">
                    <a:tint val="75000"/>
                  </a:schemeClr>
                </a:solidFill>
              </a:defRPr>
            </a:lvl4pPr>
            <a:lvl5pPr marL="963255" indent="0">
              <a:buNone/>
              <a:defRPr sz="738">
                <a:solidFill>
                  <a:schemeClr val="tx1">
                    <a:tint val="75000"/>
                  </a:schemeClr>
                </a:solidFill>
              </a:defRPr>
            </a:lvl5pPr>
            <a:lvl6pPr marL="1204071" indent="0">
              <a:buNone/>
              <a:defRPr sz="738">
                <a:solidFill>
                  <a:schemeClr val="tx1">
                    <a:tint val="75000"/>
                  </a:schemeClr>
                </a:solidFill>
              </a:defRPr>
            </a:lvl6pPr>
            <a:lvl7pPr marL="1444885" indent="0">
              <a:buNone/>
              <a:defRPr sz="738">
                <a:solidFill>
                  <a:schemeClr val="tx1">
                    <a:tint val="75000"/>
                  </a:schemeClr>
                </a:solidFill>
              </a:defRPr>
            </a:lvl7pPr>
            <a:lvl8pPr marL="1685698" indent="0">
              <a:buNone/>
              <a:defRPr sz="738">
                <a:solidFill>
                  <a:schemeClr val="tx1">
                    <a:tint val="75000"/>
                  </a:schemeClr>
                </a:solidFill>
              </a:defRPr>
            </a:lvl8pPr>
            <a:lvl9pPr marL="1926513" indent="0">
              <a:buNone/>
              <a:defRPr sz="7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70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043" y="2736005"/>
            <a:ext cx="3059708" cy="6509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3" y="2736005"/>
            <a:ext cx="3059708" cy="650988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27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045" y="2516162"/>
            <a:ext cx="3044709" cy="12353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264" b="1"/>
            </a:lvl1pPr>
            <a:lvl2pPr marL="240815" indent="0">
              <a:buNone/>
              <a:defRPr sz="1054" b="1"/>
            </a:lvl2pPr>
            <a:lvl3pPr marL="481628" indent="0">
              <a:buNone/>
              <a:defRPr sz="948" b="1"/>
            </a:lvl3pPr>
            <a:lvl4pPr marL="722442" indent="0">
              <a:buNone/>
              <a:defRPr sz="843" b="1"/>
            </a:lvl4pPr>
            <a:lvl5pPr marL="963255" indent="0">
              <a:buNone/>
              <a:defRPr sz="843" b="1"/>
            </a:lvl5pPr>
            <a:lvl6pPr marL="1204071" indent="0">
              <a:buNone/>
              <a:defRPr sz="843" b="1"/>
            </a:lvl6pPr>
            <a:lvl7pPr marL="1444885" indent="0">
              <a:buNone/>
              <a:defRPr sz="843" b="1"/>
            </a:lvl7pPr>
            <a:lvl8pPr marL="1685698" indent="0">
              <a:buNone/>
              <a:defRPr sz="843" b="1"/>
            </a:lvl8pPr>
            <a:lvl9pPr marL="1926513" indent="0">
              <a:buNone/>
              <a:defRPr sz="84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045" y="3751461"/>
            <a:ext cx="3044709" cy="55063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5" y="2516158"/>
            <a:ext cx="3059709" cy="12352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264" b="1"/>
            </a:lvl1pPr>
            <a:lvl2pPr marL="240815" indent="0">
              <a:buNone/>
              <a:defRPr sz="1054" b="1"/>
            </a:lvl2pPr>
            <a:lvl3pPr marL="481628" indent="0">
              <a:buNone/>
              <a:defRPr sz="948" b="1"/>
            </a:lvl3pPr>
            <a:lvl4pPr marL="722442" indent="0">
              <a:buNone/>
              <a:defRPr sz="843" b="1"/>
            </a:lvl4pPr>
            <a:lvl5pPr marL="963255" indent="0">
              <a:buNone/>
              <a:defRPr sz="843" b="1"/>
            </a:lvl5pPr>
            <a:lvl6pPr marL="1204071" indent="0">
              <a:buNone/>
              <a:defRPr sz="843" b="1"/>
            </a:lvl6pPr>
            <a:lvl7pPr marL="1444885" indent="0">
              <a:buNone/>
              <a:defRPr sz="843" b="1"/>
            </a:lvl7pPr>
            <a:lvl8pPr marL="1685698" indent="0">
              <a:buNone/>
              <a:defRPr sz="843" b="1"/>
            </a:lvl8pPr>
            <a:lvl9pPr marL="1926513" indent="0">
              <a:buNone/>
              <a:defRPr sz="84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5" y="3751461"/>
            <a:ext cx="3059709" cy="55063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37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53" y="684005"/>
            <a:ext cx="2321779" cy="2393998"/>
          </a:xfrm>
        </p:spPr>
        <p:txBody>
          <a:bodyPr anchor="b">
            <a:normAutofit/>
          </a:bodyPr>
          <a:lstStyle>
            <a:lvl1pPr>
              <a:defRPr sz="168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710" y="1482004"/>
            <a:ext cx="3644652" cy="7296008"/>
          </a:xfrm>
        </p:spPr>
        <p:txBody>
          <a:bodyPr/>
          <a:lstStyle>
            <a:lvl1pPr>
              <a:defRPr sz="1686"/>
            </a:lvl1pPr>
            <a:lvl2pPr>
              <a:defRPr sz="1474"/>
            </a:lvl2pPr>
            <a:lvl3pPr>
              <a:defRPr sz="1264"/>
            </a:lvl3pPr>
            <a:lvl4pPr>
              <a:defRPr sz="1054"/>
            </a:lvl4pPr>
            <a:lvl5pPr>
              <a:defRPr sz="1054"/>
            </a:lvl5pPr>
            <a:lvl6pPr>
              <a:defRPr sz="1054"/>
            </a:lvl6pPr>
            <a:lvl7pPr>
              <a:defRPr sz="1054"/>
            </a:lvl7pPr>
            <a:lvl8pPr>
              <a:defRPr sz="1054"/>
            </a:lvl8pPr>
            <a:lvl9pPr>
              <a:defRPr sz="10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753" y="3078007"/>
            <a:ext cx="2321779" cy="570000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843"/>
            </a:lvl1pPr>
            <a:lvl2pPr marL="240815" indent="0">
              <a:buNone/>
              <a:defRPr sz="632"/>
            </a:lvl2pPr>
            <a:lvl3pPr marL="481628" indent="0">
              <a:buNone/>
              <a:defRPr sz="527"/>
            </a:lvl3pPr>
            <a:lvl4pPr marL="722442" indent="0">
              <a:buNone/>
              <a:defRPr sz="473"/>
            </a:lvl4pPr>
            <a:lvl5pPr marL="963255" indent="0">
              <a:buNone/>
              <a:defRPr sz="473"/>
            </a:lvl5pPr>
            <a:lvl6pPr marL="1204071" indent="0">
              <a:buNone/>
              <a:defRPr sz="473"/>
            </a:lvl6pPr>
            <a:lvl7pPr marL="1444885" indent="0">
              <a:buNone/>
              <a:defRPr sz="473"/>
            </a:lvl7pPr>
            <a:lvl8pPr marL="1685698" indent="0">
              <a:buNone/>
              <a:defRPr sz="473"/>
            </a:lvl8pPr>
            <a:lvl9pPr marL="1926513" indent="0">
              <a:buNone/>
              <a:defRPr sz="47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53" y="684002"/>
            <a:ext cx="2321779" cy="2394003"/>
          </a:xfrm>
        </p:spPr>
        <p:txBody>
          <a:bodyPr anchor="b">
            <a:normAutofit/>
          </a:bodyPr>
          <a:lstStyle>
            <a:lvl1pPr>
              <a:defRPr sz="1686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9710" y="1482004"/>
            <a:ext cx="3644652" cy="7296008"/>
          </a:xfrm>
        </p:spPr>
        <p:txBody>
          <a:bodyPr/>
          <a:lstStyle>
            <a:lvl1pPr marL="0" indent="0">
              <a:buNone/>
              <a:defRPr sz="1686"/>
            </a:lvl1pPr>
            <a:lvl2pPr marL="240815" indent="0">
              <a:buNone/>
              <a:defRPr sz="1474"/>
            </a:lvl2pPr>
            <a:lvl3pPr marL="481628" indent="0">
              <a:buNone/>
              <a:defRPr sz="1264"/>
            </a:lvl3pPr>
            <a:lvl4pPr marL="722442" indent="0">
              <a:buNone/>
              <a:defRPr sz="1054"/>
            </a:lvl4pPr>
            <a:lvl5pPr marL="963255" indent="0">
              <a:buNone/>
              <a:defRPr sz="1054"/>
            </a:lvl5pPr>
            <a:lvl6pPr marL="1204071" indent="0">
              <a:buNone/>
              <a:defRPr sz="1054"/>
            </a:lvl6pPr>
            <a:lvl7pPr marL="1444885" indent="0">
              <a:buNone/>
              <a:defRPr sz="1054"/>
            </a:lvl7pPr>
            <a:lvl8pPr marL="1685698" indent="0">
              <a:buNone/>
              <a:defRPr sz="1054"/>
            </a:lvl8pPr>
            <a:lvl9pPr marL="1926513" indent="0">
              <a:buNone/>
              <a:defRPr sz="105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6753" y="3078008"/>
            <a:ext cx="2321779" cy="570000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843"/>
            </a:lvl1pPr>
            <a:lvl2pPr marL="240815" indent="0">
              <a:buNone/>
              <a:defRPr sz="632"/>
            </a:lvl2pPr>
            <a:lvl3pPr marL="481628" indent="0">
              <a:buNone/>
              <a:defRPr sz="527"/>
            </a:lvl3pPr>
            <a:lvl4pPr marL="722442" indent="0">
              <a:buNone/>
              <a:defRPr sz="473"/>
            </a:lvl4pPr>
            <a:lvl5pPr marL="963255" indent="0">
              <a:buNone/>
              <a:defRPr sz="473"/>
            </a:lvl5pPr>
            <a:lvl6pPr marL="1204071" indent="0">
              <a:buNone/>
              <a:defRPr sz="473"/>
            </a:lvl6pPr>
            <a:lvl7pPr marL="1444885" indent="0">
              <a:buNone/>
              <a:defRPr sz="473"/>
            </a:lvl7pPr>
            <a:lvl8pPr marL="1685698" indent="0">
              <a:buNone/>
              <a:defRPr sz="473"/>
            </a:lvl8pPr>
            <a:lvl9pPr marL="1926513" indent="0">
              <a:buNone/>
              <a:defRPr sz="47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86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045" y="547204"/>
            <a:ext cx="6209407" cy="19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045" y="2736005"/>
            <a:ext cx="6209407" cy="6509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5" y="9509514"/>
            <a:ext cx="161984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4" y="9509514"/>
            <a:ext cx="2429769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8606" y="9509514"/>
            <a:ext cx="1619845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9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81628" rtl="0" eaLnBrk="1" latinLnBrk="0" hangingPunct="1">
        <a:lnSpc>
          <a:spcPct val="90000"/>
        </a:lnSpc>
        <a:spcBef>
          <a:spcPct val="0"/>
        </a:spcBef>
        <a:buNone/>
        <a:defRPr kumimoji="1" sz="23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407" indent="-120407" algn="l" defTabSz="481628" rtl="0" eaLnBrk="1" latinLnBrk="0" hangingPunct="1">
        <a:lnSpc>
          <a:spcPct val="90000"/>
        </a:lnSpc>
        <a:spcBef>
          <a:spcPts val="527"/>
        </a:spcBef>
        <a:buFont typeface="Wingdings 2" pitchFamily="18" charset="2"/>
        <a:buChar char=""/>
        <a:defRPr kumimoji="1" sz="1474" kern="1200">
          <a:solidFill>
            <a:schemeClr val="tx1"/>
          </a:solidFill>
          <a:latin typeface="+mn-lt"/>
          <a:ea typeface="+mn-ea"/>
          <a:cs typeface="+mn-cs"/>
        </a:defRPr>
      </a:lvl1pPr>
      <a:lvl2pPr marL="361220" indent="-120407" algn="l" defTabSz="481628" rtl="0" eaLnBrk="1" latinLnBrk="0" hangingPunct="1">
        <a:lnSpc>
          <a:spcPct val="90000"/>
        </a:lnSpc>
        <a:spcBef>
          <a:spcPts val="263"/>
        </a:spcBef>
        <a:buFont typeface="Wingdings 2" pitchFamily="18" charset="2"/>
        <a:buChar char=""/>
        <a:defRPr kumimoji="1" sz="1264" kern="1200">
          <a:solidFill>
            <a:schemeClr val="tx1"/>
          </a:solidFill>
          <a:latin typeface="+mn-lt"/>
          <a:ea typeface="+mn-ea"/>
          <a:cs typeface="+mn-cs"/>
        </a:defRPr>
      </a:lvl2pPr>
      <a:lvl3pPr marL="602035" indent="-120407" algn="l" defTabSz="481628" rtl="0" eaLnBrk="1" latinLnBrk="0" hangingPunct="1">
        <a:lnSpc>
          <a:spcPct val="90000"/>
        </a:lnSpc>
        <a:spcBef>
          <a:spcPts val="263"/>
        </a:spcBef>
        <a:buFont typeface="Wingdings 2" pitchFamily="18" charset="2"/>
        <a:buChar char=""/>
        <a:defRPr kumimoji="1" sz="1054" kern="1200">
          <a:solidFill>
            <a:schemeClr val="tx1"/>
          </a:solidFill>
          <a:latin typeface="+mn-lt"/>
          <a:ea typeface="+mn-ea"/>
          <a:cs typeface="+mn-cs"/>
        </a:defRPr>
      </a:lvl3pPr>
      <a:lvl4pPr marL="842849" indent="-120407" algn="l" defTabSz="481628" rtl="0" eaLnBrk="1" latinLnBrk="0" hangingPunct="1">
        <a:lnSpc>
          <a:spcPct val="90000"/>
        </a:lnSpc>
        <a:spcBef>
          <a:spcPts val="263"/>
        </a:spcBef>
        <a:buFont typeface="Wingdings 2" pitchFamily="18" charset="2"/>
        <a:buChar char=""/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4pPr>
      <a:lvl5pPr marL="1083663" indent="-120407" algn="l" defTabSz="481628" rtl="0" eaLnBrk="1" latinLnBrk="0" hangingPunct="1">
        <a:lnSpc>
          <a:spcPct val="90000"/>
        </a:lnSpc>
        <a:spcBef>
          <a:spcPts val="263"/>
        </a:spcBef>
        <a:buFont typeface="Wingdings 2" pitchFamily="18" charset="2"/>
        <a:buChar char=""/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5pPr>
      <a:lvl6pPr marL="1324477" indent="-120407" algn="l" defTabSz="481628" rtl="0" eaLnBrk="1" latinLnBrk="0" hangingPunct="1">
        <a:spcBef>
          <a:spcPct val="20000"/>
        </a:spcBef>
        <a:buFont typeface="Wingdings 2" pitchFamily="18" charset="2"/>
        <a:buChar char=""/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6pPr>
      <a:lvl7pPr marL="1565291" indent="-120407" algn="l" defTabSz="481628" rtl="0" eaLnBrk="1" latinLnBrk="0" hangingPunct="1">
        <a:spcBef>
          <a:spcPct val="20000"/>
        </a:spcBef>
        <a:buFont typeface="Wingdings 2" pitchFamily="18" charset="2"/>
        <a:buChar char=""/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7pPr>
      <a:lvl8pPr marL="1806106" indent="-120407" algn="l" defTabSz="481628" rtl="0" eaLnBrk="1" latinLnBrk="0" hangingPunct="1">
        <a:spcBef>
          <a:spcPct val="20000"/>
        </a:spcBef>
        <a:buFont typeface="Wingdings 2" pitchFamily="18" charset="2"/>
        <a:buChar char=""/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8pPr>
      <a:lvl9pPr marL="2046920" indent="-120407" algn="l" defTabSz="481628" rtl="0" eaLnBrk="1" latinLnBrk="0" hangingPunct="1">
        <a:spcBef>
          <a:spcPct val="20000"/>
        </a:spcBef>
        <a:buFont typeface="Wingdings 2" pitchFamily="18" charset="2"/>
        <a:buChar char=""/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1pPr>
      <a:lvl2pPr marL="240815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2pPr>
      <a:lvl3pPr marL="481628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3pPr>
      <a:lvl4pPr marL="722442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4pPr>
      <a:lvl5pPr marL="963255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5pPr>
      <a:lvl6pPr marL="1204071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6pPr>
      <a:lvl7pPr marL="1444885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7pPr>
      <a:lvl8pPr marL="1685698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8pPr>
      <a:lvl9pPr marL="1926513" algn="l" defTabSz="481628" rtl="0" eaLnBrk="1" latinLnBrk="0" hangingPunct="1">
        <a:defRPr kumimoji="1" sz="9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576012"/>
            <a:ext cx="7199314" cy="684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476547"/>
            <a:ext cx="7199314" cy="98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7938" y="428779"/>
            <a:ext cx="5939433" cy="2170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938" y="2761338"/>
            <a:ext cx="5939434" cy="60192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939" y="9664260"/>
            <a:ext cx="1459863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rgbClr val="FFFFFF"/>
                </a:solidFill>
              </a:defRPr>
            </a:lvl1pPr>
          </a:lstStyle>
          <a:p>
            <a:fld id="{803A35C5-A4AF-4987-B4C7-6F2DC6E9EF3D}" type="datetimeFigureOut">
              <a:rPr kumimoji="1" lang="ja-JP" altLang="en-US" smtClean="0"/>
              <a:t>2026/1/28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674" y="9664260"/>
            <a:ext cx="2847841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6170" y="9664260"/>
            <a:ext cx="77474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rgbClr val="FFFFFF"/>
                </a:solidFill>
              </a:defRPr>
            </a:lvl1pPr>
          </a:lstStyle>
          <a:p>
            <a:fld id="{E701737D-05BB-4A5B-A15C-0F3219EB8B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04775" y="2599929"/>
            <a:ext cx="58854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9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719907" rtl="0" eaLnBrk="1" latinLnBrk="0" hangingPunct="1">
        <a:lnSpc>
          <a:spcPct val="85000"/>
        </a:lnSpc>
        <a:spcBef>
          <a:spcPct val="0"/>
        </a:spcBef>
        <a:buNone/>
        <a:defRPr kumimoji="1" sz="3779" kern="1200" spc="-39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1991" indent="-71991" algn="l" defTabSz="719907" rtl="0" eaLnBrk="1" latinLnBrk="0" hangingPunct="1">
        <a:lnSpc>
          <a:spcPct val="90000"/>
        </a:lnSpc>
        <a:spcBef>
          <a:spcPts val="945"/>
        </a:spcBef>
        <a:spcAft>
          <a:spcPts val="15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5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02361" indent="-143981" algn="l" defTabSz="719907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Font typeface="Calibri" pitchFamily="34" charset="0"/>
        <a:buChar char="◦"/>
        <a:defRPr kumimoji="1"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46342" indent="-143981" algn="l" defTabSz="719907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Font typeface="Calibri" pitchFamily="34" charset="0"/>
        <a:buChar char="◦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90324" indent="-143981" algn="l" defTabSz="719907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Font typeface="Calibri" pitchFamily="34" charset="0"/>
        <a:buChar char="◦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34305" indent="-143981" algn="l" defTabSz="719907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Font typeface="Calibri" pitchFamily="34" charset="0"/>
        <a:buChar char="◦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66030" indent="-179977" algn="l" defTabSz="719907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Font typeface="Calibri" pitchFamily="34" charset="0"/>
        <a:buChar char="◦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23490" indent="-179977" algn="l" defTabSz="719907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Font typeface="Calibri" pitchFamily="34" charset="0"/>
        <a:buChar char="◦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80950" indent="-179977" algn="l" defTabSz="719907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Font typeface="Calibri" pitchFamily="34" charset="0"/>
        <a:buChar char="◦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338410" indent="-179977" algn="l" defTabSz="719907" rtl="0" eaLnBrk="1" latinLnBrk="0" hangingPunct="1">
        <a:lnSpc>
          <a:spcPct val="90000"/>
        </a:lnSpc>
        <a:spcBef>
          <a:spcPts val="157"/>
        </a:spcBef>
        <a:spcAft>
          <a:spcPts val="315"/>
        </a:spcAft>
        <a:buClr>
          <a:schemeClr val="accent1"/>
        </a:buClr>
        <a:buFont typeface="Calibri" pitchFamily="34" charset="0"/>
        <a:buChar char="◦"/>
        <a:defRPr kumimoji="1"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3939D9F-8B92-4245-A942-1B827CBC0D86}"/>
              </a:ext>
            </a:extLst>
          </p:cNvPr>
          <p:cNvSpPr txBox="1"/>
          <p:nvPr/>
        </p:nvSpPr>
        <p:spPr>
          <a:xfrm>
            <a:off x="-16711" y="-230832"/>
            <a:ext cx="7216024" cy="10566327"/>
          </a:xfrm>
          <a:prstGeom prst="rect">
            <a:avLst/>
          </a:prstGeo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3F1273F-B4CA-4693-978D-A40A4377128C}"/>
              </a:ext>
            </a:extLst>
          </p:cNvPr>
          <p:cNvSpPr/>
          <p:nvPr/>
        </p:nvSpPr>
        <p:spPr>
          <a:xfrm>
            <a:off x="-60995" y="8847012"/>
            <a:ext cx="7532722" cy="1442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D86EF8E-F45E-446C-AC40-F11C6E1DCC4B}"/>
              </a:ext>
            </a:extLst>
          </p:cNvPr>
          <p:cNvSpPr txBox="1"/>
          <p:nvPr/>
        </p:nvSpPr>
        <p:spPr>
          <a:xfrm>
            <a:off x="541978" y="8921621"/>
            <a:ext cx="1777428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108000" rIns="144000" bIns="108000" rtlCol="0" anchor="ctr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主催　大阪府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2CAC197-566B-4512-B3B4-32ADC7DD21F2}"/>
              </a:ext>
            </a:extLst>
          </p:cNvPr>
          <p:cNvSpPr txBox="1"/>
          <p:nvPr/>
        </p:nvSpPr>
        <p:spPr>
          <a:xfrm>
            <a:off x="395469" y="9213006"/>
            <a:ext cx="6642479" cy="956773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問合せ先　大阪府障がい者雇用促進センター</a:t>
            </a: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（大阪府 商工労働部 雇用推進室 就業促進課 障がい者雇用促進ｸﾞﾙｰﾌﾟ）</a:t>
            </a: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06-6360-9077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06-6360-9079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shugyosokushin-g04@gbox.pref.osaka.lg.jp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　　　　　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2EFDDB0-3646-494B-9517-97F312FC8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9" y="136085"/>
            <a:ext cx="943107" cy="26673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31C98-3F3F-448F-8023-8265D6B28ED3}"/>
              </a:ext>
            </a:extLst>
          </p:cNvPr>
          <p:cNvSpPr/>
          <p:nvPr/>
        </p:nvSpPr>
        <p:spPr>
          <a:xfrm>
            <a:off x="147708" y="3110159"/>
            <a:ext cx="6902582" cy="5293067"/>
          </a:xfrm>
          <a:prstGeom prst="rect">
            <a:avLst/>
          </a:prstGeom>
          <a:solidFill>
            <a:schemeClr val="bg1"/>
          </a:solidFill>
          <a:ln w="44450"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AA23B41-5872-4D86-8D00-3129604CAA46}"/>
              </a:ext>
            </a:extLst>
          </p:cNvPr>
          <p:cNvSpPr txBox="1"/>
          <p:nvPr/>
        </p:nvSpPr>
        <p:spPr>
          <a:xfrm>
            <a:off x="497908" y="3321470"/>
            <a:ext cx="745759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［</a:t>
            </a:r>
            <a:r>
              <a:rPr lang="ja-JP" altLang="en-US" sz="1200" b="1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日時</a:t>
            </a:r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］</a:t>
            </a:r>
            <a:endParaRPr lang="ja-JP" altLang="en-US" sz="1200" b="1" dirty="0">
              <a:solidFill>
                <a:srgbClr val="5669CA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925-B922-4117-86C0-B29D974426E0}"/>
              </a:ext>
            </a:extLst>
          </p:cNvPr>
          <p:cNvSpPr txBox="1"/>
          <p:nvPr/>
        </p:nvSpPr>
        <p:spPr>
          <a:xfrm>
            <a:off x="1210915" y="3298364"/>
            <a:ext cx="5615927" cy="433553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日（火）　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16:40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受付開始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13:30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～）</a:t>
            </a:r>
            <a:endParaRPr lang="ja-JP" altLang="en-US" sz="1200" dirty="0"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8D2F529-194E-469E-8B81-8F005D9555AD}"/>
              </a:ext>
            </a:extLst>
          </p:cNvPr>
          <p:cNvSpPr txBox="1"/>
          <p:nvPr/>
        </p:nvSpPr>
        <p:spPr>
          <a:xfrm>
            <a:off x="484251" y="3759894"/>
            <a:ext cx="745759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</a:t>
            </a:r>
            <a:r>
              <a:rPr lang="ja-JP" altLang="en-US" sz="1200" b="1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会場</a:t>
            </a:r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］</a:t>
            </a:r>
            <a:endParaRPr lang="ja-JP" altLang="en-US" sz="1200" b="1" dirty="0">
              <a:solidFill>
                <a:srgbClr val="5669CA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1DA4C5D-E0CB-4B76-81CF-CDEE07FBDDC2}"/>
              </a:ext>
            </a:extLst>
          </p:cNvPr>
          <p:cNvSpPr txBox="1"/>
          <p:nvPr/>
        </p:nvSpPr>
        <p:spPr>
          <a:xfrm>
            <a:off x="1195228" y="3736340"/>
            <a:ext cx="5607255" cy="587441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エル・おおさか（大阪府立労働センター）　本館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階セミナールーム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(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大阪市中央区北浜東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3-14)</a:t>
            </a:r>
            <a:endParaRPr lang="ja-JP" altLang="en-US" sz="1200" dirty="0"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E66D636-690E-4BF3-A068-9482CF9B672B}"/>
              </a:ext>
            </a:extLst>
          </p:cNvPr>
          <p:cNvSpPr txBox="1"/>
          <p:nvPr/>
        </p:nvSpPr>
        <p:spPr>
          <a:xfrm>
            <a:off x="546595" y="6280090"/>
            <a:ext cx="5888806" cy="2102151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「医療機関での障がい者雇用状況」　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大阪府障がい者雇用促進センター　上席調査役　石田　兼二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事例紹介</a:t>
            </a: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地方独立行政法人　大阪府立病院機構　</a:t>
            </a:r>
            <a:r>
              <a:rPr lang="ja-JP" altLang="en-US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大阪国際がんセンター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副看護部長　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辻井　真紀子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氏</a:t>
            </a:r>
          </a:p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交流会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グループに分かれて情報交換していただく時間を設けます。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C610E50-D285-40E5-AC33-8A9FF96A6A19}"/>
              </a:ext>
            </a:extLst>
          </p:cNvPr>
          <p:cNvSpPr txBox="1"/>
          <p:nvPr/>
        </p:nvSpPr>
        <p:spPr>
          <a:xfrm>
            <a:off x="1201352" y="4578721"/>
            <a:ext cx="5396406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障がい者雇用に関心のある府内医療機関の人事・労務担当者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A214821-402B-4752-9D3B-9465BE3273B3}"/>
              </a:ext>
            </a:extLst>
          </p:cNvPr>
          <p:cNvSpPr txBox="1"/>
          <p:nvPr/>
        </p:nvSpPr>
        <p:spPr>
          <a:xfrm>
            <a:off x="1201352" y="5068913"/>
            <a:ext cx="2808863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名程度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（申込先着順）</a:t>
            </a:r>
            <a:endParaRPr lang="ja-JP" altLang="en-US" sz="1200" dirty="0"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ECAAE50-B181-4102-956E-9EC7409DF1BA}"/>
              </a:ext>
            </a:extLst>
          </p:cNvPr>
          <p:cNvSpPr txBox="1"/>
          <p:nvPr/>
        </p:nvSpPr>
        <p:spPr>
          <a:xfrm>
            <a:off x="1470149" y="5495789"/>
            <a:ext cx="4582224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日（金）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申込方法は裏面をご覧ください。</a:t>
            </a:r>
            <a:endParaRPr lang="ja-JP" altLang="en-US" sz="1200" dirty="0"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0753B3E-E470-4DCD-8DA0-888412EB5952}"/>
              </a:ext>
            </a:extLst>
          </p:cNvPr>
          <p:cNvSpPr txBox="1"/>
          <p:nvPr/>
        </p:nvSpPr>
        <p:spPr>
          <a:xfrm>
            <a:off x="502485" y="4598360"/>
            <a:ext cx="745759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</a:t>
            </a:r>
            <a:r>
              <a:rPr lang="ja-JP" altLang="en-US" sz="1200" b="1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対象</a:t>
            </a:r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］</a:t>
            </a:r>
            <a:endParaRPr lang="ja-JP" altLang="en-US" sz="1200" b="1" dirty="0">
              <a:solidFill>
                <a:srgbClr val="5669CA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2D62B5-7A40-4E06-8645-F6E8B203CE97}"/>
              </a:ext>
            </a:extLst>
          </p:cNvPr>
          <p:cNvSpPr txBox="1"/>
          <p:nvPr/>
        </p:nvSpPr>
        <p:spPr>
          <a:xfrm>
            <a:off x="510368" y="5069141"/>
            <a:ext cx="745759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</a:t>
            </a:r>
            <a:r>
              <a:rPr lang="ja-JP" altLang="en-US" sz="1200" b="1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定員</a:t>
            </a:r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］</a:t>
            </a:r>
            <a:endParaRPr lang="ja-JP" altLang="en-US" sz="1200" b="1" dirty="0">
              <a:solidFill>
                <a:srgbClr val="5669CA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CB0DF37-DEA4-45BF-91E7-A0A50AE0F900}"/>
              </a:ext>
            </a:extLst>
          </p:cNvPr>
          <p:cNvSpPr txBox="1"/>
          <p:nvPr/>
        </p:nvSpPr>
        <p:spPr>
          <a:xfrm>
            <a:off x="402190" y="6015540"/>
            <a:ext cx="1367090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</a:t>
            </a:r>
            <a:r>
              <a:rPr lang="ja-JP" altLang="en-US" sz="1200" b="1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プログラム</a:t>
            </a:r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］</a:t>
            </a:r>
            <a:endParaRPr lang="ja-JP" altLang="en-US" sz="1200" b="1" dirty="0">
              <a:solidFill>
                <a:srgbClr val="5669CA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DE7C2B-44C6-4F59-BD73-01A0BF26450D}"/>
              </a:ext>
            </a:extLst>
          </p:cNvPr>
          <p:cNvSpPr txBox="1"/>
          <p:nvPr/>
        </p:nvSpPr>
        <p:spPr>
          <a:xfrm rot="21325737">
            <a:off x="412980" y="495844"/>
            <a:ext cx="3321816" cy="648997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2800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医療機関向け</a:t>
            </a:r>
            <a:endParaRPr lang="en-US" altLang="ja-JP" sz="2800" dirty="0">
              <a:ln w="63500">
                <a:solidFill>
                  <a:schemeClr val="bg1"/>
                </a:solidFill>
              </a:ln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A350E4-4737-4946-8B78-70A4D13EF477}"/>
              </a:ext>
            </a:extLst>
          </p:cNvPr>
          <p:cNvSpPr txBox="1"/>
          <p:nvPr/>
        </p:nvSpPr>
        <p:spPr>
          <a:xfrm rot="21325737">
            <a:off x="422473" y="502780"/>
            <a:ext cx="3321816" cy="648997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2800" dirty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</a:t>
            </a:r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向け</a:t>
            </a:r>
            <a:endParaRPr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5C77105-2391-4013-B2B7-4310F3538365}"/>
              </a:ext>
            </a:extLst>
          </p:cNvPr>
          <p:cNvSpPr txBox="1"/>
          <p:nvPr/>
        </p:nvSpPr>
        <p:spPr>
          <a:xfrm>
            <a:off x="436207" y="1169980"/>
            <a:ext cx="4899914" cy="772107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3600" dirty="0">
                <a:ln w="6350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障がい者雇用セミナー</a:t>
            </a:r>
            <a:endParaRPr lang="ja-JP" altLang="en-US" sz="3600" dirty="0">
              <a:ln w="63500">
                <a:solidFill>
                  <a:schemeClr val="bg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0D5134F-C12C-42BD-9DF0-F6DBA7540AA4}"/>
              </a:ext>
            </a:extLst>
          </p:cNvPr>
          <p:cNvSpPr txBox="1"/>
          <p:nvPr/>
        </p:nvSpPr>
        <p:spPr>
          <a:xfrm>
            <a:off x="424632" y="1178155"/>
            <a:ext cx="4899914" cy="772107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3600" dirty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障がい者雇用</a:t>
            </a:r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セミナー</a:t>
            </a:r>
            <a:endParaRPr lang="ja-JP" altLang="en-US" sz="3600" dirty="0"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6BD1B3A-6AD1-4316-B0AD-53197A68B1CA}"/>
              </a:ext>
            </a:extLst>
          </p:cNvPr>
          <p:cNvSpPr txBox="1"/>
          <p:nvPr/>
        </p:nvSpPr>
        <p:spPr>
          <a:xfrm>
            <a:off x="1044151" y="-5865"/>
            <a:ext cx="6315389" cy="495108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＊＊＊</a:t>
            </a:r>
            <a:endParaRPr lang="en-US" altLang="ja-JP" sz="1200" dirty="0">
              <a:solidFill>
                <a:srgbClr val="33CC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F1475BE5-D7CD-4513-889F-11E1D084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66" y="7652324"/>
            <a:ext cx="969235" cy="559404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BEBACC1-E637-44E7-955D-7CCFDD80960D}"/>
              </a:ext>
            </a:extLst>
          </p:cNvPr>
          <p:cNvSpPr txBox="1"/>
          <p:nvPr/>
        </p:nvSpPr>
        <p:spPr>
          <a:xfrm>
            <a:off x="1178864" y="4137004"/>
            <a:ext cx="4276224" cy="679774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 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Osaka Metro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谷町線・京阪電鉄「天満橋駅」より西へ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300m</a:t>
            </a: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 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Osaka Metro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堺筋線・京阪電鉄「北浜駅」より東へ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500m</a:t>
            </a:r>
          </a:p>
          <a:p>
            <a:pPr algn="ctr"/>
            <a:endParaRPr lang="ja-JP" altLang="en-US" sz="1000" dirty="0"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562B73B-3C06-4FE4-B16D-E73BF5DF551C}"/>
              </a:ext>
            </a:extLst>
          </p:cNvPr>
          <p:cNvSpPr txBox="1"/>
          <p:nvPr/>
        </p:nvSpPr>
        <p:spPr>
          <a:xfrm>
            <a:off x="-94721" y="8479344"/>
            <a:ext cx="7566448" cy="495108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＊＊＊</a:t>
            </a:r>
            <a:endParaRPr lang="en-US" altLang="ja-JP" sz="1200" dirty="0">
              <a:solidFill>
                <a:srgbClr val="33CC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E2C20A5-6461-425F-BC6E-927DE0CAC7F8}"/>
              </a:ext>
            </a:extLst>
          </p:cNvPr>
          <p:cNvSpPr txBox="1"/>
          <p:nvPr/>
        </p:nvSpPr>
        <p:spPr>
          <a:xfrm>
            <a:off x="345857" y="5497486"/>
            <a:ext cx="1367090" cy="40277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108000" rIns="36000" bIns="108000" rtlCol="0" anchor="ctr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［</a:t>
            </a:r>
            <a:r>
              <a:rPr lang="ja-JP" altLang="en-US" sz="1200" b="1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申込締切</a:t>
            </a:r>
            <a:r>
              <a:rPr lang="ja-JP" altLang="en-US" sz="1200" b="1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］</a:t>
            </a:r>
            <a:endParaRPr lang="ja-JP" altLang="en-US" sz="1200" b="1" dirty="0">
              <a:solidFill>
                <a:srgbClr val="5669CA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F1890854-D671-4521-A0B1-4A3FC4D46630}"/>
              </a:ext>
            </a:extLst>
          </p:cNvPr>
          <p:cNvGrpSpPr/>
          <p:nvPr/>
        </p:nvGrpSpPr>
        <p:grpSpPr>
          <a:xfrm>
            <a:off x="5331335" y="775966"/>
            <a:ext cx="1328547" cy="1399996"/>
            <a:chOff x="-3171463" y="2064694"/>
            <a:chExt cx="1134946" cy="1174256"/>
          </a:xfrm>
          <a:solidFill>
            <a:srgbClr val="5669CA"/>
          </a:solidFill>
        </p:grpSpPr>
        <p:sp>
          <p:nvSpPr>
            <p:cNvPr id="69" name="楕円 68">
              <a:extLst>
                <a:ext uri="{FF2B5EF4-FFF2-40B4-BE49-F238E27FC236}">
                  <a16:creationId xmlns:a16="http://schemas.microsoft.com/office/drawing/2014/main" id="{59834988-470E-4C8C-B97D-CFDF6755F915}"/>
                </a:ext>
              </a:extLst>
            </p:cNvPr>
            <p:cNvSpPr/>
            <p:nvPr/>
          </p:nvSpPr>
          <p:spPr>
            <a:xfrm>
              <a:off x="-3171463" y="2230571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CEC57217-7122-4F78-8047-44BD381F052F}"/>
                </a:ext>
              </a:extLst>
            </p:cNvPr>
            <p:cNvSpPr/>
            <p:nvPr/>
          </p:nvSpPr>
          <p:spPr>
            <a:xfrm>
              <a:off x="-2870901" y="2064694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2EED2551-BC1F-403C-8AD8-1A21817DEA3D}"/>
                </a:ext>
              </a:extLst>
            </p:cNvPr>
            <p:cNvSpPr/>
            <p:nvPr/>
          </p:nvSpPr>
          <p:spPr>
            <a:xfrm>
              <a:off x="-2545803" y="2199148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59D5CB94-3013-44E3-8EA2-0FF51C8C47ED}"/>
                </a:ext>
              </a:extLst>
            </p:cNvPr>
            <p:cNvSpPr/>
            <p:nvPr/>
          </p:nvSpPr>
          <p:spPr>
            <a:xfrm>
              <a:off x="-3146784" y="2539559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5233908A-BF04-4FF5-A107-5EAEE4FEE364}"/>
                </a:ext>
              </a:extLst>
            </p:cNvPr>
            <p:cNvSpPr/>
            <p:nvPr/>
          </p:nvSpPr>
          <p:spPr>
            <a:xfrm>
              <a:off x="-2857416" y="2682286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楕円 73">
              <a:extLst>
                <a:ext uri="{FF2B5EF4-FFF2-40B4-BE49-F238E27FC236}">
                  <a16:creationId xmlns:a16="http://schemas.microsoft.com/office/drawing/2014/main" id="{C3C6A3F8-3E01-4C38-B683-247A7CD32F5C}"/>
                </a:ext>
              </a:extLst>
            </p:cNvPr>
            <p:cNvSpPr/>
            <p:nvPr/>
          </p:nvSpPr>
          <p:spPr>
            <a:xfrm>
              <a:off x="-2547719" y="2538223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楕円 74">
              <a:extLst>
                <a:ext uri="{FF2B5EF4-FFF2-40B4-BE49-F238E27FC236}">
                  <a16:creationId xmlns:a16="http://schemas.microsoft.com/office/drawing/2014/main" id="{53990833-1B90-4134-91E9-8D0F8BF777B1}"/>
                </a:ext>
              </a:extLst>
            </p:cNvPr>
            <p:cNvSpPr/>
            <p:nvPr/>
          </p:nvSpPr>
          <p:spPr>
            <a:xfrm>
              <a:off x="-2870901" y="2426919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D2FE389-0203-4737-9373-20C1CDB81CCF}"/>
              </a:ext>
            </a:extLst>
          </p:cNvPr>
          <p:cNvGrpSpPr/>
          <p:nvPr/>
        </p:nvGrpSpPr>
        <p:grpSpPr>
          <a:xfrm>
            <a:off x="5428221" y="887664"/>
            <a:ext cx="1134946" cy="1174256"/>
            <a:chOff x="-3171463" y="2064694"/>
            <a:chExt cx="1134946" cy="1174256"/>
          </a:xfrm>
          <a:solidFill>
            <a:srgbClr val="CCFFCC"/>
          </a:solidFill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3ADCF5B7-E574-4BEF-9DDE-A3E517669939}"/>
                </a:ext>
              </a:extLst>
            </p:cNvPr>
            <p:cNvSpPr/>
            <p:nvPr/>
          </p:nvSpPr>
          <p:spPr>
            <a:xfrm>
              <a:off x="-3171463" y="2230571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0CA9E909-9730-4894-AFFF-50676DB7D2F3}"/>
                </a:ext>
              </a:extLst>
            </p:cNvPr>
            <p:cNvSpPr/>
            <p:nvPr/>
          </p:nvSpPr>
          <p:spPr>
            <a:xfrm>
              <a:off x="-2870901" y="2064694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95079905-A1CD-4B91-B44B-C5A044ABD70D}"/>
                </a:ext>
              </a:extLst>
            </p:cNvPr>
            <p:cNvSpPr/>
            <p:nvPr/>
          </p:nvSpPr>
          <p:spPr>
            <a:xfrm>
              <a:off x="-2545803" y="2199148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E6473539-419E-4675-82B5-5252158DF71B}"/>
                </a:ext>
              </a:extLst>
            </p:cNvPr>
            <p:cNvSpPr/>
            <p:nvPr/>
          </p:nvSpPr>
          <p:spPr>
            <a:xfrm>
              <a:off x="-3146784" y="2539559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F39AD53F-140A-4A61-A3FB-425D030CF0F4}"/>
                </a:ext>
              </a:extLst>
            </p:cNvPr>
            <p:cNvSpPr/>
            <p:nvPr/>
          </p:nvSpPr>
          <p:spPr>
            <a:xfrm>
              <a:off x="-2857416" y="2682286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楕円 65">
              <a:extLst>
                <a:ext uri="{FF2B5EF4-FFF2-40B4-BE49-F238E27FC236}">
                  <a16:creationId xmlns:a16="http://schemas.microsoft.com/office/drawing/2014/main" id="{ADA807F3-2FD3-41AB-8E5D-0F25C157F457}"/>
                </a:ext>
              </a:extLst>
            </p:cNvPr>
            <p:cNvSpPr/>
            <p:nvPr/>
          </p:nvSpPr>
          <p:spPr>
            <a:xfrm>
              <a:off x="-2547719" y="2538223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楕円 66">
              <a:extLst>
                <a:ext uri="{FF2B5EF4-FFF2-40B4-BE49-F238E27FC236}">
                  <a16:creationId xmlns:a16="http://schemas.microsoft.com/office/drawing/2014/main" id="{C7D9D0B9-087A-436E-BBDE-044E17E26125}"/>
                </a:ext>
              </a:extLst>
            </p:cNvPr>
            <p:cNvSpPr/>
            <p:nvPr/>
          </p:nvSpPr>
          <p:spPr>
            <a:xfrm>
              <a:off x="-2870901" y="2426919"/>
              <a:ext cx="509286" cy="5566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矢印: 山形 28">
            <a:extLst>
              <a:ext uri="{FF2B5EF4-FFF2-40B4-BE49-F238E27FC236}">
                <a16:creationId xmlns:a16="http://schemas.microsoft.com/office/drawing/2014/main" id="{2CFD983C-E479-4D4D-A2FD-4A8A05D2C56D}"/>
              </a:ext>
            </a:extLst>
          </p:cNvPr>
          <p:cNvSpPr/>
          <p:nvPr/>
        </p:nvSpPr>
        <p:spPr bwMode="auto">
          <a:xfrm rot="21372165">
            <a:off x="44514" y="2188311"/>
            <a:ext cx="1142964" cy="1161594"/>
          </a:xfrm>
          <a:custGeom>
            <a:avLst/>
            <a:gdLst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271724 w 1087967"/>
              <a:gd name="connsiteY5" fmla="*/ 271724 h 543447"/>
              <a:gd name="connsiteX6" fmla="*/ 0 w 1087967"/>
              <a:gd name="connsiteY6" fmla="*/ 0 h 543447"/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241244 w 1087967"/>
              <a:gd name="connsiteY5" fmla="*/ 271724 h 543447"/>
              <a:gd name="connsiteX6" fmla="*/ 0 w 1087967"/>
              <a:gd name="connsiteY6" fmla="*/ 0 h 543447"/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119324 w 1087967"/>
              <a:gd name="connsiteY5" fmla="*/ 271724 h 543447"/>
              <a:gd name="connsiteX6" fmla="*/ 0 w 1087967"/>
              <a:gd name="connsiteY6" fmla="*/ 0 h 54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967" h="543447">
                <a:moveTo>
                  <a:pt x="0" y="0"/>
                </a:moveTo>
                <a:lnTo>
                  <a:pt x="816244" y="0"/>
                </a:lnTo>
                <a:lnTo>
                  <a:pt x="1087967" y="271724"/>
                </a:lnTo>
                <a:lnTo>
                  <a:pt x="816244" y="543447"/>
                </a:lnTo>
                <a:lnTo>
                  <a:pt x="0" y="543447"/>
                </a:lnTo>
                <a:lnTo>
                  <a:pt x="119324" y="271724"/>
                </a:lnTo>
                <a:lnTo>
                  <a:pt x="0" y="0"/>
                </a:lnTo>
                <a:close/>
              </a:path>
            </a:pathLst>
          </a:custGeom>
          <a:solidFill>
            <a:srgbClr val="5669CA"/>
          </a:solidFill>
          <a:ln w="9525">
            <a:noFill/>
            <a:miter lim="800000"/>
            <a:headEnd/>
            <a:tailEnd/>
          </a:ln>
        </p:spPr>
        <p:txBody>
          <a:bodyPr wrap="none" lIns="180000" tIns="72000" rIns="180000" bIns="7200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kumimoji="1"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0" name="矢印: 山形 28">
            <a:extLst>
              <a:ext uri="{FF2B5EF4-FFF2-40B4-BE49-F238E27FC236}">
                <a16:creationId xmlns:a16="http://schemas.microsoft.com/office/drawing/2014/main" id="{2CA10DA4-9812-4BF2-BEDE-B6314BAF30C5}"/>
              </a:ext>
            </a:extLst>
          </p:cNvPr>
          <p:cNvSpPr/>
          <p:nvPr/>
        </p:nvSpPr>
        <p:spPr bwMode="auto">
          <a:xfrm rot="10572165">
            <a:off x="3248643" y="1969017"/>
            <a:ext cx="1087967" cy="1164392"/>
          </a:xfrm>
          <a:custGeom>
            <a:avLst/>
            <a:gdLst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271724 w 1087967"/>
              <a:gd name="connsiteY5" fmla="*/ 271724 h 543447"/>
              <a:gd name="connsiteX6" fmla="*/ 0 w 1087967"/>
              <a:gd name="connsiteY6" fmla="*/ 0 h 543447"/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241244 w 1087967"/>
              <a:gd name="connsiteY5" fmla="*/ 271724 h 543447"/>
              <a:gd name="connsiteX6" fmla="*/ 0 w 1087967"/>
              <a:gd name="connsiteY6" fmla="*/ 0 h 543447"/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119324 w 1087967"/>
              <a:gd name="connsiteY5" fmla="*/ 271724 h 543447"/>
              <a:gd name="connsiteX6" fmla="*/ 0 w 1087967"/>
              <a:gd name="connsiteY6" fmla="*/ 0 h 54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967" h="543447">
                <a:moveTo>
                  <a:pt x="0" y="0"/>
                </a:moveTo>
                <a:lnTo>
                  <a:pt x="816244" y="0"/>
                </a:lnTo>
                <a:lnTo>
                  <a:pt x="1087967" y="271724"/>
                </a:lnTo>
                <a:lnTo>
                  <a:pt x="816244" y="543447"/>
                </a:lnTo>
                <a:lnTo>
                  <a:pt x="0" y="543447"/>
                </a:lnTo>
                <a:lnTo>
                  <a:pt x="119324" y="271724"/>
                </a:lnTo>
                <a:lnTo>
                  <a:pt x="0" y="0"/>
                </a:lnTo>
                <a:close/>
              </a:path>
            </a:pathLst>
          </a:custGeom>
          <a:solidFill>
            <a:srgbClr val="5669CA"/>
          </a:solidFill>
          <a:ln w="9525">
            <a:noFill/>
            <a:miter lim="800000"/>
            <a:headEnd/>
            <a:tailEnd/>
          </a:ln>
        </p:spPr>
        <p:txBody>
          <a:bodyPr wrap="none" lIns="180000" tIns="72000" rIns="180000" bIns="7200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kumimoji="1"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B9E86B1E-C46B-4208-9D49-4501CB306583}"/>
              </a:ext>
            </a:extLst>
          </p:cNvPr>
          <p:cNvSpPr/>
          <p:nvPr/>
        </p:nvSpPr>
        <p:spPr bwMode="auto">
          <a:xfrm rot="21372165">
            <a:off x="786540" y="2074610"/>
            <a:ext cx="3019297" cy="1160143"/>
          </a:xfrm>
          <a:prstGeom prst="rect">
            <a:avLst/>
          </a:prstGeom>
          <a:solidFill>
            <a:srgbClr val="5669CA"/>
          </a:solidFill>
          <a:ln w="9525">
            <a:noFill/>
            <a:miter lim="800000"/>
            <a:headEnd/>
            <a:tailEnd/>
          </a:ln>
        </p:spPr>
        <p:txBody>
          <a:bodyPr wrap="none" lIns="180000" tIns="72000" rIns="180000" bIns="7200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kumimoji="1"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矢印: 山形 28">
            <a:extLst>
              <a:ext uri="{FF2B5EF4-FFF2-40B4-BE49-F238E27FC236}">
                <a16:creationId xmlns:a16="http://schemas.microsoft.com/office/drawing/2014/main" id="{E7D26563-3E8F-408D-AA31-3ACD0FAFA467}"/>
              </a:ext>
            </a:extLst>
          </p:cNvPr>
          <p:cNvSpPr/>
          <p:nvPr/>
        </p:nvSpPr>
        <p:spPr bwMode="auto">
          <a:xfrm rot="21372165">
            <a:off x="142963" y="2218525"/>
            <a:ext cx="1087967" cy="1098323"/>
          </a:xfrm>
          <a:custGeom>
            <a:avLst/>
            <a:gdLst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271724 w 1087967"/>
              <a:gd name="connsiteY5" fmla="*/ 271724 h 543447"/>
              <a:gd name="connsiteX6" fmla="*/ 0 w 1087967"/>
              <a:gd name="connsiteY6" fmla="*/ 0 h 543447"/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241244 w 1087967"/>
              <a:gd name="connsiteY5" fmla="*/ 271724 h 543447"/>
              <a:gd name="connsiteX6" fmla="*/ 0 w 1087967"/>
              <a:gd name="connsiteY6" fmla="*/ 0 h 543447"/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119324 w 1087967"/>
              <a:gd name="connsiteY5" fmla="*/ 271724 h 543447"/>
              <a:gd name="connsiteX6" fmla="*/ 0 w 1087967"/>
              <a:gd name="connsiteY6" fmla="*/ 0 h 54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967" h="543447">
                <a:moveTo>
                  <a:pt x="0" y="0"/>
                </a:moveTo>
                <a:lnTo>
                  <a:pt x="816244" y="0"/>
                </a:lnTo>
                <a:lnTo>
                  <a:pt x="1087967" y="271724"/>
                </a:lnTo>
                <a:lnTo>
                  <a:pt x="816244" y="543447"/>
                </a:lnTo>
                <a:lnTo>
                  <a:pt x="0" y="543447"/>
                </a:lnTo>
                <a:lnTo>
                  <a:pt x="119324" y="271724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lIns="180000" tIns="72000" rIns="180000" bIns="7200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kumimoji="1"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C100913B-C8EE-4E58-A1B0-1B8DD5187299}"/>
              </a:ext>
            </a:extLst>
          </p:cNvPr>
          <p:cNvSpPr/>
          <p:nvPr/>
        </p:nvSpPr>
        <p:spPr bwMode="auto">
          <a:xfrm rot="21372165">
            <a:off x="815068" y="2108441"/>
            <a:ext cx="3019297" cy="109832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lIns="180000" tIns="72000" rIns="180000" bIns="7200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kumimoji="1"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6" name="矢印: 山形 28">
            <a:extLst>
              <a:ext uri="{FF2B5EF4-FFF2-40B4-BE49-F238E27FC236}">
                <a16:creationId xmlns:a16="http://schemas.microsoft.com/office/drawing/2014/main" id="{33E5BC4E-3C21-4B62-9964-1737F46BFDBE}"/>
              </a:ext>
            </a:extLst>
          </p:cNvPr>
          <p:cNvSpPr/>
          <p:nvPr/>
        </p:nvSpPr>
        <p:spPr bwMode="auto">
          <a:xfrm rot="10572165">
            <a:off x="3138307" y="2013869"/>
            <a:ext cx="1087967" cy="1098323"/>
          </a:xfrm>
          <a:custGeom>
            <a:avLst/>
            <a:gdLst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271724 w 1087967"/>
              <a:gd name="connsiteY5" fmla="*/ 271724 h 543447"/>
              <a:gd name="connsiteX6" fmla="*/ 0 w 1087967"/>
              <a:gd name="connsiteY6" fmla="*/ 0 h 543447"/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241244 w 1087967"/>
              <a:gd name="connsiteY5" fmla="*/ 271724 h 543447"/>
              <a:gd name="connsiteX6" fmla="*/ 0 w 1087967"/>
              <a:gd name="connsiteY6" fmla="*/ 0 h 543447"/>
              <a:gd name="connsiteX0" fmla="*/ 0 w 1087967"/>
              <a:gd name="connsiteY0" fmla="*/ 0 h 543447"/>
              <a:gd name="connsiteX1" fmla="*/ 816244 w 1087967"/>
              <a:gd name="connsiteY1" fmla="*/ 0 h 543447"/>
              <a:gd name="connsiteX2" fmla="*/ 1087967 w 1087967"/>
              <a:gd name="connsiteY2" fmla="*/ 271724 h 543447"/>
              <a:gd name="connsiteX3" fmla="*/ 816244 w 1087967"/>
              <a:gd name="connsiteY3" fmla="*/ 543447 h 543447"/>
              <a:gd name="connsiteX4" fmla="*/ 0 w 1087967"/>
              <a:gd name="connsiteY4" fmla="*/ 543447 h 543447"/>
              <a:gd name="connsiteX5" fmla="*/ 119324 w 1087967"/>
              <a:gd name="connsiteY5" fmla="*/ 271724 h 543447"/>
              <a:gd name="connsiteX6" fmla="*/ 0 w 1087967"/>
              <a:gd name="connsiteY6" fmla="*/ 0 h 54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7967" h="543447">
                <a:moveTo>
                  <a:pt x="0" y="0"/>
                </a:moveTo>
                <a:lnTo>
                  <a:pt x="816244" y="0"/>
                </a:lnTo>
                <a:lnTo>
                  <a:pt x="1087967" y="271724"/>
                </a:lnTo>
                <a:lnTo>
                  <a:pt x="816244" y="543447"/>
                </a:lnTo>
                <a:lnTo>
                  <a:pt x="0" y="543447"/>
                </a:lnTo>
                <a:lnTo>
                  <a:pt x="119324" y="271724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lIns="180000" tIns="72000" rIns="180000" bIns="72000" rtlCol="0" anchor="ctr"/>
          <a:lstStyle/>
          <a:p>
            <a:pPr algn="ctr" eaLnBrk="1" hangingPunct="1">
              <a:spcBef>
                <a:spcPct val="0"/>
              </a:spcBef>
              <a:buNone/>
            </a:pPr>
            <a:endParaRPr kumimoji="1"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2C9E9DD-74BB-4A55-9375-AF21EE7BDF72}"/>
              </a:ext>
            </a:extLst>
          </p:cNvPr>
          <p:cNvCxnSpPr>
            <a:cxnSpLocks/>
          </p:cNvCxnSpPr>
          <p:nvPr/>
        </p:nvCxnSpPr>
        <p:spPr>
          <a:xfrm flipV="1">
            <a:off x="192223" y="2047799"/>
            <a:ext cx="3923272" cy="250467"/>
          </a:xfrm>
          <a:prstGeom prst="line">
            <a:avLst/>
          </a:prstGeom>
          <a:ln w="412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84A967D1-01ED-48B9-A516-ADC888EA1288}"/>
              </a:ext>
            </a:extLst>
          </p:cNvPr>
          <p:cNvCxnSpPr>
            <a:cxnSpLocks/>
          </p:cNvCxnSpPr>
          <p:nvPr/>
        </p:nvCxnSpPr>
        <p:spPr>
          <a:xfrm flipV="1">
            <a:off x="252570" y="2989636"/>
            <a:ext cx="3934045" cy="288695"/>
          </a:xfrm>
          <a:prstGeom prst="line">
            <a:avLst/>
          </a:prstGeom>
          <a:ln w="412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AB98DF9-72CF-4A9A-BD24-8771B0A1EABC}"/>
              </a:ext>
            </a:extLst>
          </p:cNvPr>
          <p:cNvSpPr txBox="1"/>
          <p:nvPr/>
        </p:nvSpPr>
        <p:spPr>
          <a:xfrm rot="21346369">
            <a:off x="470097" y="2196609"/>
            <a:ext cx="3605585" cy="895218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障がい者を多く雇用し、戦力化している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医療機関の事例紹介などを行うセミナーです。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医療機関で障がい者雇用を進めていくための、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ヒントや気づきを得るために、ぜひご参加ください。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F3B6AFF1-B116-4875-8941-78D60868D87A}"/>
              </a:ext>
            </a:extLst>
          </p:cNvPr>
          <p:cNvSpPr txBox="1"/>
          <p:nvPr/>
        </p:nvSpPr>
        <p:spPr>
          <a:xfrm>
            <a:off x="5326201" y="1231619"/>
            <a:ext cx="1368422" cy="433553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pPr algn="ctr"/>
            <a:r>
              <a:rPr lang="ja-JP" altLang="en-US" sz="14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参加無料</a:t>
            </a:r>
            <a:endParaRPr lang="ja-JP" altLang="en-US" sz="1400" dirty="0">
              <a:ln w="57150">
                <a:solidFill>
                  <a:schemeClr val="bg1"/>
                </a:solidFill>
              </a:ln>
              <a:solidFill>
                <a:schemeClr val="bg1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B31E09-10E1-47D0-B46A-94A5555DFA42}"/>
              </a:ext>
            </a:extLst>
          </p:cNvPr>
          <p:cNvSpPr txBox="1"/>
          <p:nvPr/>
        </p:nvSpPr>
        <p:spPr>
          <a:xfrm>
            <a:off x="5312700" y="1229694"/>
            <a:ext cx="1368422" cy="433553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参加無料</a:t>
            </a:r>
            <a:endParaRPr lang="ja-JP" altLang="en-US" sz="1400" dirty="0">
              <a:solidFill>
                <a:srgbClr val="FF3399"/>
              </a:solidFill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3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5577E51C-0F85-4C29-8474-53C66FD73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457725"/>
              </p:ext>
            </p:extLst>
          </p:nvPr>
        </p:nvGraphicFramePr>
        <p:xfrm>
          <a:off x="364057" y="8039461"/>
          <a:ext cx="6493051" cy="2082408"/>
        </p:xfrm>
        <a:graphic>
          <a:graphicData uri="http://schemas.openxmlformats.org/drawingml/2006/table">
            <a:tbl>
              <a:tblPr firstRow="1" bandRow="1"/>
              <a:tblGrid>
                <a:gridCol w="1307225">
                  <a:extLst>
                    <a:ext uri="{9D8B030D-6E8A-4147-A177-3AD203B41FA5}">
                      <a16:colId xmlns:a16="http://schemas.microsoft.com/office/drawing/2014/main" val="3116507931"/>
                    </a:ext>
                  </a:extLst>
                </a:gridCol>
                <a:gridCol w="5185826">
                  <a:extLst>
                    <a:ext uri="{9D8B030D-6E8A-4147-A177-3AD203B41FA5}">
                      <a16:colId xmlns:a16="http://schemas.microsoft.com/office/drawing/2014/main" val="3083657349"/>
                    </a:ext>
                  </a:extLst>
                </a:gridCol>
              </a:tblGrid>
              <a:tr h="2531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企業名</a:t>
                      </a:r>
                    </a:p>
                  </a:txBody>
                  <a:tcPr marL="82257" marR="82257" marT="41128" marB="41128"/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257" marR="82257" marT="41128" marB="41128"/>
                </a:tc>
                <a:extLst>
                  <a:ext uri="{0D108BD9-81ED-4DB2-BD59-A6C34878D82A}">
                    <a16:rowId xmlns:a16="http://schemas.microsoft.com/office/drawing/2014/main" val="3928479114"/>
                  </a:ext>
                </a:extLst>
              </a:tr>
              <a:tr h="4078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所在地</a:t>
                      </a:r>
                    </a:p>
                  </a:txBody>
                  <a:tcPr marL="82257" marR="82257" marT="41128" marB="41128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（〒　　　</a:t>
                      </a:r>
                      <a:r>
                        <a:rPr kumimoji="1" lang="en-US" altLang="ja-JP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-</a:t>
                      </a:r>
                      <a:r>
                        <a:rPr kumimoji="1" lang="ja-JP" altLang="en-US" sz="10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）</a:t>
                      </a:r>
                      <a:endParaRPr kumimoji="1" lang="en-US" altLang="ja-JP" sz="10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257" marR="82257" marT="41128" marB="41128"/>
                </a:tc>
                <a:extLst>
                  <a:ext uri="{0D108BD9-81ED-4DB2-BD59-A6C34878D82A}">
                    <a16:rowId xmlns:a16="http://schemas.microsoft.com/office/drawing/2014/main" val="926892271"/>
                  </a:ext>
                </a:extLst>
              </a:tr>
              <a:tr h="2127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連絡先</a:t>
                      </a:r>
                    </a:p>
                  </a:txBody>
                  <a:tcPr marL="82257" marR="82257" marT="41128" marB="41128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TEL</a:t>
                      </a:r>
                      <a:endParaRPr kumimoji="1" lang="ja-JP" altLang="en-US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257" marR="82257" marT="41128" marB="41128"/>
                </a:tc>
                <a:extLst>
                  <a:ext uri="{0D108BD9-81ED-4DB2-BD59-A6C34878D82A}">
                    <a16:rowId xmlns:a16="http://schemas.microsoft.com/office/drawing/2014/main" val="3022298478"/>
                  </a:ext>
                </a:extLst>
              </a:tr>
              <a:tr h="264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所属・役職</a:t>
                      </a:r>
                    </a:p>
                  </a:txBody>
                  <a:tcPr marL="82257" marR="82257" marT="41128" marB="41128"/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257" marR="82257" marT="41128" marB="41128"/>
                </a:tc>
                <a:extLst>
                  <a:ext uri="{0D108BD9-81ED-4DB2-BD59-A6C34878D82A}">
                    <a16:rowId xmlns:a16="http://schemas.microsoft.com/office/drawing/2014/main" val="4111575014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参加者氏名</a:t>
                      </a:r>
                    </a:p>
                  </a:txBody>
                  <a:tcPr marL="82257" marR="82257" marT="41128" marB="41128"/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257" marR="82257" marT="41128" marB="41128"/>
                </a:tc>
                <a:extLst>
                  <a:ext uri="{0D108BD9-81ED-4DB2-BD59-A6C34878D82A}">
                    <a16:rowId xmlns:a16="http://schemas.microsoft.com/office/drawing/2014/main" val="960803219"/>
                  </a:ext>
                </a:extLst>
              </a:tr>
              <a:tr h="2531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E-mail</a:t>
                      </a:r>
                      <a:endParaRPr kumimoji="1" lang="ja-JP" altLang="en-US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257" marR="82257" marT="41128" marB="41128"/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257" marR="82257" marT="41128" marB="41128"/>
                </a:tc>
                <a:extLst>
                  <a:ext uri="{0D108BD9-81ED-4DB2-BD59-A6C34878D82A}">
                    <a16:rowId xmlns:a16="http://schemas.microsoft.com/office/drawing/2014/main" val="745912118"/>
                  </a:ext>
                </a:extLst>
              </a:tr>
              <a:tr h="4008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配慮事項</a:t>
                      </a:r>
                    </a:p>
                    <a:p>
                      <a:pPr algn="ctr"/>
                      <a:r>
                        <a:rPr kumimoji="1" lang="ja-JP" altLang="en-US" sz="9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（手話通訳等）</a:t>
                      </a:r>
                    </a:p>
                  </a:txBody>
                  <a:tcPr marL="82257" marR="82257" marT="41128" marB="41128"/>
                </a:tc>
                <a:tc>
                  <a:txBody>
                    <a:bodyPr/>
                    <a:lstStyle/>
                    <a:p>
                      <a:endParaRPr kumimoji="1" lang="ja-JP" altLang="en-US" sz="11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2257" marR="82257" marT="41128" marB="41128"/>
                </a:tc>
                <a:extLst>
                  <a:ext uri="{0D108BD9-81ED-4DB2-BD59-A6C34878D82A}">
                    <a16:rowId xmlns:a16="http://schemas.microsoft.com/office/drawing/2014/main" val="4097108458"/>
                  </a:ext>
                </a:extLst>
              </a:tr>
            </a:tbl>
          </a:graphicData>
        </a:graphic>
      </p:graphicFrame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932B81-720B-4A87-8494-9244CF5F9116}"/>
              </a:ext>
            </a:extLst>
          </p:cNvPr>
          <p:cNvSpPr txBox="1"/>
          <p:nvPr/>
        </p:nvSpPr>
        <p:spPr>
          <a:xfrm>
            <a:off x="359554" y="7711662"/>
            <a:ext cx="648739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「医療機関向け障がい者雇用セミナー（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2026.1.27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）」　参加申込書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DB67CB-100B-49DF-84B1-180249765445}"/>
              </a:ext>
            </a:extLst>
          </p:cNvPr>
          <p:cNvSpPr txBox="1"/>
          <p:nvPr/>
        </p:nvSpPr>
        <p:spPr>
          <a:xfrm>
            <a:off x="498950" y="4824906"/>
            <a:ext cx="553654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障がい者雇用理解促進ツール</a:t>
            </a:r>
            <a:endParaRPr kumimoji="1" lang="en-US" altLang="ja-JP" sz="10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l">
              <a:buNone/>
            </a:pP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大阪府では、業種別・障がい別の障がい者業務マトリクスを作成しています。ぜひご利用ください。</a:t>
            </a:r>
            <a:endParaRPr kumimoji="1"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82D6F7A-31B1-4987-91FB-C6D3E0BE6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35499" y="4669201"/>
            <a:ext cx="728980" cy="728980"/>
          </a:xfrm>
          <a:prstGeom prst="rect">
            <a:avLst/>
          </a:prstGeom>
        </p:spPr>
      </p:pic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A34C0AB-E2A1-4CFF-94CD-3B0ADDAD8377}"/>
              </a:ext>
            </a:extLst>
          </p:cNvPr>
          <p:cNvCxnSpPr>
            <a:cxnSpLocks/>
          </p:cNvCxnSpPr>
          <p:nvPr/>
        </p:nvCxnSpPr>
        <p:spPr>
          <a:xfrm flipH="1">
            <a:off x="118453" y="318651"/>
            <a:ext cx="695923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679C263-63D8-48ED-8050-7C02D80394B6}"/>
              </a:ext>
            </a:extLst>
          </p:cNvPr>
          <p:cNvSpPr txBox="1"/>
          <p:nvPr/>
        </p:nvSpPr>
        <p:spPr>
          <a:xfrm>
            <a:off x="1987018" y="86485"/>
            <a:ext cx="3515360" cy="464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lIns="0" tIns="108000" rIns="0" bIns="108000" rtlCol="0" anchor="ctr">
            <a:spAutoFit/>
          </a:bodyPr>
          <a:lstStyle/>
          <a:p>
            <a:pPr algn="ctr"/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事例紹介いただく医療機関のご紹介</a:t>
            </a:r>
            <a:endParaRPr lang="ja-JP" altLang="en-US" sz="1600" dirty="0">
              <a:latin typeface="Arial Black" panose="020B0A04020102020204" pitchFamily="34" charset="0"/>
              <a:ea typeface="HGSｺﾞｼｯｸE" panose="020B09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A8B1AF7-F4AD-4DBC-A74E-FB563E1FB17D}"/>
              </a:ext>
            </a:extLst>
          </p:cNvPr>
          <p:cNvSpPr txBox="1"/>
          <p:nvPr/>
        </p:nvSpPr>
        <p:spPr>
          <a:xfrm>
            <a:off x="243127" y="498867"/>
            <a:ext cx="6734910" cy="4103019"/>
          </a:xfrm>
          <a:prstGeom prst="rect">
            <a:avLst/>
          </a:prstGeom>
          <a:gradFill>
            <a:gsLst>
              <a:gs pos="58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＊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地方独立行政法人　大阪府立病院機構　大阪国際がんセンター</a:t>
            </a:r>
            <a:endParaRPr kumimoji="0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所在地：</a:t>
            </a:r>
            <a:r>
              <a:rPr lang="ja-JP" altLang="en-US" sz="9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大阪府大阪市中央区大手前</a:t>
            </a:r>
            <a:r>
              <a:rPr lang="en-US" altLang="ja-JP" sz="9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3-1-69</a:t>
            </a:r>
            <a:b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</a:t>
            </a:r>
            <a:r>
              <a:rPr lang="en-US" altLang="ja-JP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Osaka Metro</a:t>
            </a: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谷町線「</a:t>
            </a:r>
            <a:r>
              <a:rPr lang="ja-JP" altLang="en-US" sz="9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谷町四丁目駅」から約</a:t>
            </a:r>
            <a:r>
              <a:rPr lang="en-US" altLang="ja-JP" sz="9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400</a:t>
            </a:r>
            <a:r>
              <a:rPr lang="ja-JP" altLang="en-US" sz="900" b="0" i="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</a:t>
            </a:r>
            <a:endParaRPr lang="en-US" altLang="ja-JP" sz="9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障がい者が入院病棟の業務補助として様々な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仕事をして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います。資格が無くても行える業務を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障がい者が行うことで、専門職の負担が軽減し、本業により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注力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されています。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</a:t>
            </a:r>
            <a:endParaRPr kumimoji="0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</a:t>
            </a:r>
            <a:endParaRPr lang="en-US" altLang="ja-JP" sz="1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2556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当日は、業務の割り当てや配置の仕方、定着の工夫などについて、ご紹介いただきます。</a:t>
            </a:r>
            <a:endParaRPr lang="en-US" altLang="ja-JP" sz="10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CC67118-2B50-4B93-BBA3-1C2061FC5A69}"/>
              </a:ext>
            </a:extLst>
          </p:cNvPr>
          <p:cNvSpPr/>
          <p:nvPr/>
        </p:nvSpPr>
        <p:spPr>
          <a:xfrm>
            <a:off x="159964" y="4682334"/>
            <a:ext cx="6879384" cy="713719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611D897-8928-4C10-B420-D8125462CF82}"/>
              </a:ext>
            </a:extLst>
          </p:cNvPr>
          <p:cNvSpPr txBox="1"/>
          <p:nvPr/>
        </p:nvSpPr>
        <p:spPr>
          <a:xfrm>
            <a:off x="-85418" y="5301041"/>
            <a:ext cx="7566448" cy="495108"/>
          </a:xfrm>
          <a:prstGeom prst="rect">
            <a:avLst/>
          </a:prstGeom>
          <a:noFill/>
          <a:ln w="19050">
            <a:noFill/>
          </a:ln>
        </p:spPr>
        <p:txBody>
          <a:bodyPr wrap="square" lIns="144000" tIns="108000" rIns="144000" bIns="108000" rtlCol="0" anchor="ctr">
            <a:spAutoFit/>
          </a:bodyPr>
          <a:lstStyle/>
          <a:p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 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＊＊＊＊＊＊</a:t>
            </a:r>
            <a:r>
              <a:rPr lang="ja-JP" altLang="en-US" sz="1800" dirty="0">
                <a:solidFill>
                  <a:srgbClr val="5669CA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</a:t>
            </a:r>
            <a:r>
              <a:rPr lang="ja-JP" altLang="en-US" sz="1200" dirty="0">
                <a:solidFill>
                  <a:srgbClr val="33CC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Arial" panose="020B0604020202020204" pitchFamily="34" charset="0"/>
              </a:rPr>
              <a:t>＊＊＊</a:t>
            </a:r>
            <a:endParaRPr lang="en-US" altLang="ja-JP" sz="1200" dirty="0">
              <a:solidFill>
                <a:srgbClr val="33CC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6">
            <a:extLst>
              <a:ext uri="{FF2B5EF4-FFF2-40B4-BE49-F238E27FC236}">
                <a16:creationId xmlns:a16="http://schemas.microsoft.com/office/drawing/2014/main" id="{2E35C1B9-8AA6-4378-B387-909A99B39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36" y="5746282"/>
            <a:ext cx="6894189" cy="1236749"/>
          </a:xfrm>
          <a:prstGeom prst="rect">
            <a:avLst/>
          </a:prstGeom>
          <a:noFill/>
          <a:ln w="25400" cap="rnd" cmpd="sng">
            <a:noFill/>
            <a:bevel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2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《</a:t>
            </a:r>
            <a:r>
              <a:rPr lang="ja-JP" altLang="en-US" sz="12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申込方法</a:t>
            </a:r>
            <a:r>
              <a:rPr lang="en-US" altLang="ja-JP" sz="12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》</a:t>
            </a:r>
            <a:r>
              <a:rPr lang="ja-JP" altLang="en-US" sz="12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200" b="1" u="sng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「大阪府行政オンラインシステム」よりお申込みください。</a:t>
            </a:r>
            <a:endParaRPr lang="en-US" altLang="ja-JP" sz="1200" b="1" u="sng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</a:t>
            </a: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617A24E-632B-4231-B1B5-603F17355564}"/>
              </a:ext>
            </a:extLst>
          </p:cNvPr>
          <p:cNvSpPr txBox="1"/>
          <p:nvPr/>
        </p:nvSpPr>
        <p:spPr>
          <a:xfrm>
            <a:off x="1460931" y="6632911"/>
            <a:ext cx="5390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■申請完了の旨の画面が出れば、正常に受付できています。受付完了時にメールは届きません。</a:t>
            </a: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■お申込みいただいた個人情報は、本セミナーの運営にのみ利用させていただきます。</a:t>
            </a: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■手話通訳が必要な場合や車椅子で参加される場合等は、事前にお申し出ください。</a:t>
            </a: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■インターネットによるお申し込みが難しい場合は、下記「参加申込書」に記入のうえ、</a:t>
            </a: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問合せ先（表面）あてに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E-mail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でお申込みください。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22F3DA8-2B7B-4015-B76B-D1226A73580E}"/>
              </a:ext>
            </a:extLst>
          </p:cNvPr>
          <p:cNvSpPr/>
          <p:nvPr/>
        </p:nvSpPr>
        <p:spPr bwMode="auto">
          <a:xfrm>
            <a:off x="4362093" y="6186917"/>
            <a:ext cx="2017190" cy="2924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tIns="36000" bIns="36000" anchor="t" anchorCtr="0"/>
          <a:lstStyle/>
          <a:p>
            <a:pPr algn="ctr" defTabSz="411287">
              <a:lnSpc>
                <a:spcPct val="150000"/>
              </a:lnSpc>
              <a:defRPr/>
            </a:pPr>
            <a:r>
              <a:rPr lang="ja-JP" altLang="en-US" sz="1000" kern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　</a:t>
            </a:r>
            <a:r>
              <a:rPr lang="ja-JP" altLang="en-US" sz="1000" kern="0" dirty="0" err="1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障がい</a:t>
            </a:r>
            <a:r>
              <a:rPr lang="ja-JP" altLang="en-US" sz="1000" kern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者雇用セミナー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BBFE6D5-573B-44A7-9F33-9FC3F9B40608}"/>
              </a:ext>
            </a:extLst>
          </p:cNvPr>
          <p:cNvSpPr/>
          <p:nvPr/>
        </p:nvSpPr>
        <p:spPr bwMode="auto">
          <a:xfrm>
            <a:off x="6373465" y="6186917"/>
            <a:ext cx="465505" cy="29249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411287">
              <a:defRPr/>
            </a:pPr>
            <a:r>
              <a:rPr lang="ja-JP" altLang="en-US" sz="1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検索</a:t>
            </a:r>
          </a:p>
        </p:txBody>
      </p:sp>
      <p:pic>
        <p:nvPicPr>
          <p:cNvPr id="39" name="グラフィックス 50" descr="カーソル">
            <a:extLst>
              <a:ext uri="{FF2B5EF4-FFF2-40B4-BE49-F238E27FC236}">
                <a16:creationId xmlns:a16="http://schemas.microsoft.com/office/drawing/2014/main" id="{FF0D98CD-B00D-4ED6-961E-A3A4AB00B2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819" y="6300920"/>
            <a:ext cx="343178" cy="343178"/>
          </a:xfrm>
          <a:prstGeom prst="rect">
            <a:avLst/>
          </a:prstGeom>
        </p:spPr>
      </p:pic>
      <p:sp>
        <p:nvSpPr>
          <p:cNvPr id="41" name="テキスト ボックス 6">
            <a:extLst>
              <a:ext uri="{FF2B5EF4-FFF2-40B4-BE49-F238E27FC236}">
                <a16:creationId xmlns:a16="http://schemas.microsoft.com/office/drawing/2014/main" id="{799AF806-A119-44DE-B173-7E054B59B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68" y="5969132"/>
            <a:ext cx="4254763" cy="1513748"/>
          </a:xfrm>
          <a:prstGeom prst="rect">
            <a:avLst/>
          </a:prstGeom>
          <a:noFill/>
          <a:ln w="25400" cap="rnd" cmpd="sng">
            <a:noFill/>
            <a:bevel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URL</a:t>
            </a: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　</a:t>
            </a:r>
            <a:endParaRPr lang="en-US" altLang="ja-JP" sz="10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8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https://lgpos.task-asp.net/cu/270008/ea/residents/procedures/apply/c77e81f2-c3a2-4cd9-91fc-bf591f5483fc/start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8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（二次元コード）　</a:t>
            </a:r>
            <a:r>
              <a:rPr lang="ja-JP" altLang="en-US" sz="1259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endParaRPr lang="en-US" altLang="ja-JP" sz="1259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59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59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259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FEEA49C-5D5C-4798-B447-EE44D5E81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66" y="863428"/>
            <a:ext cx="637351" cy="63735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6BC71E-99A0-4309-ABD8-5104BF54C8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952" t="27177" r="19396" b="28597"/>
          <a:stretch/>
        </p:blipFill>
        <p:spPr>
          <a:xfrm>
            <a:off x="1079118" y="2147587"/>
            <a:ext cx="2387397" cy="19899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B4CD8D8-15AC-4D21-80CF-5DE04495209A}"/>
              </a:ext>
            </a:extLst>
          </p:cNvPr>
          <p:cNvPicPr>
            <a:picLocks/>
          </p:cNvPicPr>
          <p:nvPr/>
        </p:nvPicPr>
        <p:blipFill rotWithShape="1">
          <a:blip r:embed="rId6"/>
          <a:srcRect l="837" t="27423" r="69550" b="28331"/>
          <a:stretch/>
        </p:blipFill>
        <p:spPr>
          <a:xfrm>
            <a:off x="3732799" y="2149726"/>
            <a:ext cx="2386800" cy="19878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6DB16D9-9ADC-4BA0-B7B3-B4621CD23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308" y="689787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993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レトロスペクト">
  <a:themeElements>
    <a:clrScheme name="青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TM02892315[[fn=ウィスプ]]</Template>
  <TotalTime>0</TotalTime>
  <Words>821</Words>
  <Application>Microsoft Office PowerPoint</Application>
  <PresentationFormat>ユーザー設定</PresentationFormat>
  <Paragraphs>114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HG丸ｺﾞｼｯｸM-PRO</vt:lpstr>
      <vt:lpstr>Meiryo UI</vt:lpstr>
      <vt:lpstr>UD デジタル 教科書体 NP-B</vt:lpstr>
      <vt:lpstr>Arial Black</vt:lpstr>
      <vt:lpstr>Calibri</vt:lpstr>
      <vt:lpstr>Calibri Light</vt:lpstr>
      <vt:lpstr>Wingdings 2</vt:lpstr>
      <vt:lpstr>HDOfficeLightV0</vt:lpstr>
      <vt:lpstr>レトロスペクト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2026-01-28T00:42:01Z</dcterms:created>
  <dcterms:modified xsi:type="dcterms:W3CDTF">2026-01-28T00:42:05Z</dcterms:modified>
</cp:coreProperties>
</file>