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91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255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8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43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63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28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06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50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12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498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15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CDC19-7BD6-47ED-AE20-B05B02A4AD38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59F60-E261-418B-A9D2-ADD826AF5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23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390E16-479C-4546-8940-38FD19C2F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541020"/>
            <a:ext cx="7441882" cy="1334132"/>
          </a:xfrm>
        </p:spPr>
        <p:txBody>
          <a:bodyPr>
            <a:normAutofit/>
          </a:bodyPr>
          <a:lstStyle/>
          <a:p>
            <a:r>
              <a:rPr lang="ja-JP" altLang="en-US" sz="4000" b="1" dirty="0"/>
              <a:t>第</a:t>
            </a:r>
            <a:r>
              <a:rPr lang="en-US" altLang="ja-JP" b="1" dirty="0"/>
              <a:t>51</a:t>
            </a:r>
            <a:r>
              <a:rPr lang="ja-JP" altLang="en-US" sz="4000" b="1" dirty="0"/>
              <a:t>回病院新増設部会において</a:t>
            </a:r>
            <a:br>
              <a:rPr lang="en-US" altLang="ja-JP" sz="4000" b="1" dirty="0"/>
            </a:br>
            <a:r>
              <a:rPr kumimoji="1" lang="ja-JP" altLang="en-US" sz="4000" b="1" dirty="0"/>
              <a:t>いただいた御意見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C6171D-FE91-4C39-8780-ADA779C1E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2092325"/>
            <a:ext cx="8543925" cy="42246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18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１．</a:t>
            </a:r>
            <a:r>
              <a:rPr lang="ja-JP" altLang="ja-JP" sz="18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既存の取り組みの拡充</a:t>
            </a:r>
          </a:p>
          <a:p>
            <a:pPr marL="0" indent="0">
              <a:buNone/>
            </a:pPr>
            <a:r>
              <a:rPr lang="ja-JP" altLang="en-US" sz="18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</a:t>
            </a:r>
            <a:r>
              <a:rPr lang="ja-JP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・療養介護・医療型障がい児入所施設</a:t>
            </a:r>
          </a:p>
          <a:p>
            <a:pPr marL="0" indent="0">
              <a:buNone/>
            </a:pPr>
            <a:r>
              <a:rPr lang="ja-JP" altLang="en-US" sz="18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</a:t>
            </a:r>
            <a:r>
              <a:rPr lang="ja-JP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・医療型短期入所支援強化事業</a:t>
            </a:r>
            <a:r>
              <a:rPr lang="ja-JP" altLang="en-US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の実施病院</a:t>
            </a:r>
            <a:endParaRPr lang="ja-JP" altLang="ja-JP" sz="18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ja-JP" altLang="en-US" sz="18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</a:t>
            </a:r>
            <a:r>
              <a:rPr lang="ja-JP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・有</a:t>
            </a:r>
            <a:r>
              <a:rPr lang="ja-JP" altLang="ja-JP" sz="1800" kern="1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床診療所</a:t>
            </a:r>
            <a:r>
              <a:rPr lang="ja-JP" altLang="en-US" sz="1800" kern="1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、その他</a:t>
            </a:r>
            <a:endParaRPr lang="ja-JP" altLang="ja-JP" sz="18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ja-JP" altLang="ja-JP" sz="18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ja-JP" altLang="en-US" sz="18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２．</a:t>
            </a:r>
            <a:r>
              <a:rPr lang="ja-JP" altLang="ja-JP" sz="18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提供される医療の安</a:t>
            </a:r>
            <a:r>
              <a:rPr lang="ja-JP" altLang="en-US" sz="18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全</a:t>
            </a:r>
            <a:r>
              <a:rPr lang="ja-JP" altLang="ja-JP" sz="18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性や質の確保</a:t>
            </a:r>
            <a:r>
              <a:rPr lang="ja-JP" altLang="en-US" sz="18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</a:t>
            </a:r>
            <a:endParaRPr lang="en-US" altLang="ja-JP" sz="1800" b="1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ja-JP" altLang="en-US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</a:t>
            </a:r>
            <a:r>
              <a:rPr lang="ja-JP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・提供実績</a:t>
            </a:r>
          </a:p>
          <a:p>
            <a:pPr marL="0" indent="0">
              <a:buNone/>
            </a:pPr>
            <a:r>
              <a:rPr lang="ja-JP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・人員体制</a:t>
            </a:r>
          </a:p>
          <a:p>
            <a:pPr marL="0" indent="0">
              <a:buNone/>
            </a:pPr>
            <a:r>
              <a:rPr lang="ja-JP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・</a:t>
            </a:r>
            <a:r>
              <a:rPr lang="ja-JP" altLang="en-US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主治医との</a:t>
            </a:r>
            <a:r>
              <a:rPr lang="ja-JP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連携や協力医療機関の確保等の体制整備</a:t>
            </a:r>
          </a:p>
          <a:p>
            <a:pPr marL="0" indent="0">
              <a:buNone/>
            </a:pPr>
            <a:r>
              <a:rPr lang="en-US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 </a:t>
            </a:r>
            <a:endParaRPr lang="ja-JP" altLang="ja-JP" sz="18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ja-JP" altLang="en-US" sz="18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３．特例有床診療所に追加する基準</a:t>
            </a:r>
            <a:endParaRPr lang="en-US" altLang="ja-JP" sz="1800" b="1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ja-JP" altLang="ja-JP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・</a:t>
            </a:r>
            <a:r>
              <a:rPr lang="ja-JP" altLang="en-US" sz="18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医療型短期入所の定義の明確化</a:t>
            </a:r>
            <a:endParaRPr lang="ja-JP" altLang="ja-JP" sz="18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テキスト ボックス 1">
            <a:extLst>
              <a:ext uri="{FF2B5EF4-FFF2-40B4-BE49-F238E27FC236}">
                <a16:creationId xmlns:a16="http://schemas.microsoft.com/office/drawing/2014/main" id="{B01F3797-CA96-4CC3-A1F3-1C0D82AE24D7}"/>
              </a:ext>
            </a:extLst>
          </p:cNvPr>
          <p:cNvSpPr txBox="1"/>
          <p:nvPr/>
        </p:nvSpPr>
        <p:spPr>
          <a:xfrm>
            <a:off x="8290561" y="198448"/>
            <a:ext cx="1413140" cy="685144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ysClr val="windowText" lastClr="000000"/>
            </a:solidFill>
          </a:ln>
          <a:effectLst/>
        </p:spPr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資料１－２</a:t>
            </a:r>
          </a:p>
        </p:txBody>
      </p:sp>
    </p:spTree>
    <p:extLst>
      <p:ext uri="{BB962C8B-B14F-4D97-AF65-F5344CB8AC3E}">
        <p14:creationId xmlns:p14="http://schemas.microsoft.com/office/powerpoint/2010/main" val="648435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102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游ゴシック</vt:lpstr>
      <vt:lpstr>Arial</vt:lpstr>
      <vt:lpstr>Calibri</vt:lpstr>
      <vt:lpstr>Calibri Light</vt:lpstr>
      <vt:lpstr>Office テーマ</vt:lpstr>
      <vt:lpstr>第51回病院新増設部会において いただいた御意見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2025-05-23T00:25:49Z</dcterms:created>
  <dcterms:modified xsi:type="dcterms:W3CDTF">2025-05-23T00:25:55Z</dcterms:modified>
</cp:coreProperties>
</file>