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1E6"/>
    <a:srgbClr val="FFEED5"/>
    <a:srgbClr val="FFE4BD"/>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93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25FBCC4-522E-4CDB-8EFF-F18AE458CC24}" type="datetimeFigureOut">
              <a:rPr kumimoji="1" lang="ja-JP" altLang="en-US" smtClean="0"/>
              <a:t>2025/5/14</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0F0EC8A-6F25-4DCC-9009-426E8BBC6A70}" type="slidenum">
              <a:rPr kumimoji="1" lang="ja-JP" altLang="en-US" smtClean="0"/>
              <a:t>‹#›</a:t>
            </a:fld>
            <a:endParaRPr kumimoji="1" lang="ja-JP" altLang="en-US"/>
          </a:p>
        </p:txBody>
      </p:sp>
    </p:spTree>
    <p:extLst>
      <p:ext uri="{BB962C8B-B14F-4D97-AF65-F5344CB8AC3E}">
        <p14:creationId xmlns:p14="http://schemas.microsoft.com/office/powerpoint/2010/main" val="7212765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0F0EC8A-6F25-4DCC-9009-426E8BBC6A70}" type="slidenum">
              <a:rPr kumimoji="1" lang="ja-JP" altLang="en-US" smtClean="0"/>
              <a:t>1</a:t>
            </a:fld>
            <a:endParaRPr kumimoji="1" lang="ja-JP" altLang="en-US"/>
          </a:p>
        </p:txBody>
      </p:sp>
    </p:spTree>
    <p:extLst>
      <p:ext uri="{BB962C8B-B14F-4D97-AF65-F5344CB8AC3E}">
        <p14:creationId xmlns:p14="http://schemas.microsoft.com/office/powerpoint/2010/main" val="1933264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169843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2559820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3743803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1011991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251924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260935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312527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2169533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1322459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2114524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08F693-2600-4030-B673-66969CA08F14}" type="datetimeFigureOut">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2516498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ED08F693-2600-4030-B673-66969CA08F14}" type="datetimeFigureOut">
              <a:rPr kumimoji="1" lang="ja-JP" altLang="en-US" smtClean="0"/>
              <a:t>2025/5/14</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AF462AB6-3159-405F-A8AB-63E161888C1D}" type="slidenum">
              <a:rPr kumimoji="1" lang="ja-JP" altLang="en-US" smtClean="0"/>
              <a:t>‹#›</a:t>
            </a:fld>
            <a:endParaRPr kumimoji="1" lang="ja-JP" altLang="en-US"/>
          </a:p>
        </p:txBody>
      </p:sp>
    </p:spTree>
    <p:extLst>
      <p:ext uri="{BB962C8B-B14F-4D97-AF65-F5344CB8AC3E}">
        <p14:creationId xmlns:p14="http://schemas.microsoft.com/office/powerpoint/2010/main" val="42833585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618FF868-AB2A-4D3A-89E9-101F07DD1799}"/>
              </a:ext>
            </a:extLst>
          </p:cNvPr>
          <p:cNvSpPr/>
          <p:nvPr/>
        </p:nvSpPr>
        <p:spPr>
          <a:xfrm>
            <a:off x="0" y="442579"/>
            <a:ext cx="2153265" cy="442578"/>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　スケジュール</a:t>
            </a:r>
          </a:p>
        </p:txBody>
      </p:sp>
      <p:sp>
        <p:nvSpPr>
          <p:cNvPr id="19" name="四角形: 対角を切り取る 18">
            <a:extLst>
              <a:ext uri="{FF2B5EF4-FFF2-40B4-BE49-F238E27FC236}">
                <a16:creationId xmlns:a16="http://schemas.microsoft.com/office/drawing/2014/main" id="{4F60FC6A-588C-4B13-B4E0-7511C200F967}"/>
              </a:ext>
            </a:extLst>
          </p:cNvPr>
          <p:cNvSpPr/>
          <p:nvPr/>
        </p:nvSpPr>
        <p:spPr>
          <a:xfrm>
            <a:off x="269529" y="783681"/>
            <a:ext cx="1692000" cy="52571"/>
          </a:xfrm>
          <a:prstGeom prst="snip2DiagRect">
            <a:avLst>
              <a:gd name="adj1" fmla="val 50000"/>
              <a:gd name="adj2" fmla="val 16667"/>
            </a:avLst>
          </a:prstGeom>
          <a:gradFill flip="none" rotWithShape="1">
            <a:gsLst>
              <a:gs pos="0">
                <a:schemeClr val="accent6">
                  <a:lumMod val="75000"/>
                </a:schemeClr>
              </a:gs>
              <a:gs pos="50000">
                <a:schemeClr val="accent6">
                  <a:lumMod val="40000"/>
                  <a:lumOff val="60000"/>
                </a:schemeClr>
              </a:gs>
              <a:gs pos="100000">
                <a:schemeClr val="accent6">
                  <a:lumMod val="20000"/>
                  <a:lumOff val="8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dirty="0"/>
          </a:p>
        </p:txBody>
      </p:sp>
      <p:sp>
        <p:nvSpPr>
          <p:cNvPr id="22" name="正方形/長方形 21">
            <a:extLst>
              <a:ext uri="{FF2B5EF4-FFF2-40B4-BE49-F238E27FC236}">
                <a16:creationId xmlns:a16="http://schemas.microsoft.com/office/drawing/2014/main" id="{A3594410-043A-4049-8DBB-B88DF30F7629}"/>
              </a:ext>
            </a:extLst>
          </p:cNvPr>
          <p:cNvSpPr/>
          <p:nvPr/>
        </p:nvSpPr>
        <p:spPr>
          <a:xfrm>
            <a:off x="-4232" y="-12804"/>
            <a:ext cx="10696043" cy="442579"/>
          </a:xfrm>
          <a:prstGeom prst="rect">
            <a:avLst/>
          </a:prstGeom>
          <a:gradFill flip="none" rotWithShape="1">
            <a:gsLst>
              <a:gs pos="0">
                <a:schemeClr val="accent6">
                  <a:lumMod val="75000"/>
                </a:schemeClr>
              </a:gs>
              <a:gs pos="50000">
                <a:schemeClr val="accent6">
                  <a:lumMod val="75000"/>
                </a:schemeClr>
              </a:gs>
              <a:gs pos="100000">
                <a:schemeClr val="accent6">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子ども・子育て支援金制度の導入に伴う大阪府国民健康保険運営方針の改定予定について</a:t>
            </a:r>
          </a:p>
        </p:txBody>
      </p:sp>
      <p:graphicFrame>
        <p:nvGraphicFramePr>
          <p:cNvPr id="26" name="表 4">
            <a:extLst>
              <a:ext uri="{FF2B5EF4-FFF2-40B4-BE49-F238E27FC236}">
                <a16:creationId xmlns:a16="http://schemas.microsoft.com/office/drawing/2014/main" id="{791A3605-6264-4FC1-9FDA-C82E55A7CEA7}"/>
              </a:ext>
            </a:extLst>
          </p:cNvPr>
          <p:cNvGraphicFramePr>
            <a:graphicFrameLocks noGrp="1"/>
          </p:cNvGraphicFramePr>
          <p:nvPr>
            <p:extLst>
              <p:ext uri="{D42A27DB-BD31-4B8C-83A1-F6EECF244321}">
                <p14:modId xmlns:p14="http://schemas.microsoft.com/office/powerpoint/2010/main" val="2090835052"/>
              </p:ext>
            </p:extLst>
          </p:nvPr>
        </p:nvGraphicFramePr>
        <p:xfrm>
          <a:off x="217258" y="897961"/>
          <a:ext cx="10302262" cy="6547993"/>
        </p:xfrm>
        <a:graphic>
          <a:graphicData uri="http://schemas.openxmlformats.org/drawingml/2006/table">
            <a:tbl>
              <a:tblPr firstRow="1" bandRow="1">
                <a:tableStyleId>{E8B1032C-EA38-4F05-BA0D-38AFFFC7BED3}</a:tableStyleId>
              </a:tblPr>
              <a:tblGrid>
                <a:gridCol w="482034">
                  <a:extLst>
                    <a:ext uri="{9D8B030D-6E8A-4147-A177-3AD203B41FA5}">
                      <a16:colId xmlns:a16="http://schemas.microsoft.com/office/drawing/2014/main" val="1632924132"/>
                    </a:ext>
                  </a:extLst>
                </a:gridCol>
                <a:gridCol w="1598275">
                  <a:extLst>
                    <a:ext uri="{9D8B030D-6E8A-4147-A177-3AD203B41FA5}">
                      <a16:colId xmlns:a16="http://schemas.microsoft.com/office/drawing/2014/main" val="1710968258"/>
                    </a:ext>
                  </a:extLst>
                </a:gridCol>
                <a:gridCol w="1047999">
                  <a:extLst>
                    <a:ext uri="{9D8B030D-6E8A-4147-A177-3AD203B41FA5}">
                      <a16:colId xmlns:a16="http://schemas.microsoft.com/office/drawing/2014/main" val="1344680055"/>
                    </a:ext>
                  </a:extLst>
                </a:gridCol>
                <a:gridCol w="1081989">
                  <a:extLst>
                    <a:ext uri="{9D8B030D-6E8A-4147-A177-3AD203B41FA5}">
                      <a16:colId xmlns:a16="http://schemas.microsoft.com/office/drawing/2014/main" val="1988976589"/>
                    </a:ext>
                  </a:extLst>
                </a:gridCol>
                <a:gridCol w="1441164">
                  <a:extLst>
                    <a:ext uri="{9D8B030D-6E8A-4147-A177-3AD203B41FA5}">
                      <a16:colId xmlns:a16="http://schemas.microsoft.com/office/drawing/2014/main" val="2727105574"/>
                    </a:ext>
                  </a:extLst>
                </a:gridCol>
                <a:gridCol w="1411850">
                  <a:extLst>
                    <a:ext uri="{9D8B030D-6E8A-4147-A177-3AD203B41FA5}">
                      <a16:colId xmlns:a16="http://schemas.microsoft.com/office/drawing/2014/main" val="63606731"/>
                    </a:ext>
                  </a:extLst>
                </a:gridCol>
                <a:gridCol w="1577951">
                  <a:extLst>
                    <a:ext uri="{9D8B030D-6E8A-4147-A177-3AD203B41FA5}">
                      <a16:colId xmlns:a16="http://schemas.microsoft.com/office/drawing/2014/main" val="39893485"/>
                    </a:ext>
                  </a:extLst>
                </a:gridCol>
                <a:gridCol w="913551">
                  <a:extLst>
                    <a:ext uri="{9D8B030D-6E8A-4147-A177-3AD203B41FA5}">
                      <a16:colId xmlns:a16="http://schemas.microsoft.com/office/drawing/2014/main" val="559612292"/>
                    </a:ext>
                  </a:extLst>
                </a:gridCol>
                <a:gridCol w="747449">
                  <a:extLst>
                    <a:ext uri="{9D8B030D-6E8A-4147-A177-3AD203B41FA5}">
                      <a16:colId xmlns:a16="http://schemas.microsoft.com/office/drawing/2014/main" val="941121234"/>
                    </a:ext>
                  </a:extLst>
                </a:gridCol>
              </a:tblGrid>
              <a:tr h="477624">
                <a:tc rowSpan="2">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分類</a:t>
                      </a:r>
                    </a:p>
                  </a:txBody>
                  <a:tcPr vert="wordArtVertRtl"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gridSpan="6">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令和７年</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pPr algn="ctr"/>
                      <a:endParaRPr kumimoji="1" lang="ja-JP" altLang="en-US" sz="1000" dirty="0">
                        <a:solidFill>
                          <a:schemeClr val="bg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000" dirty="0">
                        <a:solidFill>
                          <a:schemeClr val="bg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000" dirty="0">
                        <a:solidFill>
                          <a:schemeClr val="bg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000" dirty="0">
                        <a:solidFill>
                          <a:schemeClr val="bg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000" dirty="0">
                        <a:solidFill>
                          <a:schemeClr val="bg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令和８年</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pPr algn="ctr"/>
                      <a:endParaRPr kumimoji="1" lang="ja-JP" altLang="en-US" sz="1000" dirty="0">
                        <a:solidFill>
                          <a:schemeClr val="bg1"/>
                        </a:solidFill>
                        <a:latin typeface="BIZ UDゴシック" panose="020B0400000000000000" pitchFamily="49" charset="-128"/>
                        <a:ea typeface="BIZ UDゴシック" panose="020B0400000000000000" pitchFamily="49" charset="-12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0209666"/>
                  </a:ext>
                </a:extLst>
              </a:tr>
              <a:tr h="477624">
                <a:tc vMerge="1">
                  <a:txBody>
                    <a:bodyPr/>
                    <a:lstStyle/>
                    <a:p>
                      <a:pPr algn="ctr"/>
                      <a:r>
                        <a:rPr kumimoji="1" lang="ja-JP" altLang="en-US" sz="1000" dirty="0">
                          <a:solidFill>
                            <a:schemeClr val="bg1"/>
                          </a:solidFill>
                          <a:latin typeface="BIZ UDゴシック" panose="020B0400000000000000" pitchFamily="49" charset="-128"/>
                          <a:ea typeface="BIZ UDゴシック" panose="020B0400000000000000" pitchFamily="49" charset="-128"/>
                        </a:rPr>
                        <a:t>分類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５月</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８月</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９月</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1" lang="en-US" altLang="ja-JP" sz="1000" dirty="0">
                          <a:solidFill>
                            <a:schemeClr val="tx1"/>
                          </a:solidFill>
                          <a:latin typeface="BIZ UDゴシック" panose="020B0400000000000000" pitchFamily="49" charset="-128"/>
                          <a:ea typeface="BIZ UDゴシック" panose="020B0400000000000000" pitchFamily="49" charset="-128"/>
                        </a:rPr>
                        <a:t>10</a:t>
                      </a:r>
                      <a:r>
                        <a:rPr kumimoji="1" lang="ja-JP" altLang="en-US" sz="1000" dirty="0">
                          <a:solidFill>
                            <a:schemeClr val="tx1"/>
                          </a:solidFill>
                          <a:latin typeface="BIZ UDゴシック" panose="020B0400000000000000" pitchFamily="49" charset="-128"/>
                          <a:ea typeface="BIZ UDゴシック" panose="020B0400000000000000" pitchFamily="49" charset="-128"/>
                        </a:rPr>
                        <a:t>月</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1" lang="en-US" altLang="ja-JP" sz="1000" dirty="0">
                          <a:solidFill>
                            <a:schemeClr val="tx1"/>
                          </a:solidFill>
                          <a:latin typeface="BIZ UDゴシック" panose="020B0400000000000000" pitchFamily="49" charset="-128"/>
                          <a:ea typeface="BIZ UDゴシック" panose="020B0400000000000000" pitchFamily="49" charset="-128"/>
                        </a:rPr>
                        <a:t>11</a:t>
                      </a:r>
                      <a:r>
                        <a:rPr kumimoji="1" lang="ja-JP" altLang="en-US" sz="1000" dirty="0">
                          <a:solidFill>
                            <a:schemeClr val="tx1"/>
                          </a:solidFill>
                          <a:latin typeface="BIZ UDゴシック" panose="020B0400000000000000" pitchFamily="49" charset="-128"/>
                          <a:ea typeface="BIZ UDゴシック" panose="020B0400000000000000" pitchFamily="49" charset="-128"/>
                        </a:rPr>
                        <a:t>月</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1" lang="en-US" altLang="ja-JP" sz="1000" dirty="0">
                          <a:solidFill>
                            <a:schemeClr val="tx1"/>
                          </a:solidFill>
                          <a:latin typeface="BIZ UDゴシック" panose="020B0400000000000000" pitchFamily="49" charset="-128"/>
                          <a:ea typeface="BIZ UDゴシック" panose="020B0400000000000000" pitchFamily="49" charset="-128"/>
                        </a:rPr>
                        <a:t>12</a:t>
                      </a:r>
                      <a:r>
                        <a:rPr kumimoji="1" lang="ja-JP" altLang="en-US" sz="1000" dirty="0">
                          <a:solidFill>
                            <a:schemeClr val="tx1"/>
                          </a:solidFill>
                          <a:latin typeface="BIZ UDゴシック" panose="020B0400000000000000" pitchFamily="49" charset="-128"/>
                          <a:ea typeface="BIZ UDゴシック" panose="020B0400000000000000" pitchFamily="49" charset="-128"/>
                        </a:rPr>
                        <a:t>月</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１月</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４月</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422490111"/>
                  </a:ext>
                </a:extLst>
              </a:tr>
              <a:tr h="1673515">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法定手続き等</a:t>
                      </a:r>
                    </a:p>
                  </a:txBody>
                  <a:tcPr vert="wordArtVertRtl"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291628679"/>
                  </a:ext>
                </a:extLst>
              </a:tr>
              <a:tr h="1232578">
                <a:tc>
                  <a:txBody>
                    <a:bodyPr/>
                    <a:lstStyle/>
                    <a:p>
                      <a:pPr algn="ctr"/>
                      <a:r>
                        <a:rPr kumimoji="1" lang="ja-JP" altLang="en-US" sz="1000">
                          <a:solidFill>
                            <a:schemeClr val="tx1"/>
                          </a:solidFill>
                          <a:latin typeface="BIZ UDゴシック" panose="020B0400000000000000" pitchFamily="49" charset="-128"/>
                          <a:ea typeface="BIZ UDゴシック" panose="020B0400000000000000" pitchFamily="49" charset="-128"/>
                        </a:rPr>
                        <a:t>府運協</a:t>
                      </a:r>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vert="wordArtVertRtl"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363921996"/>
                  </a:ext>
                </a:extLst>
              </a:tr>
              <a:tr h="1343326">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調整会議</a:t>
                      </a:r>
                    </a:p>
                  </a:txBody>
                  <a:tcPr vert="wordArtVertRtl"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473141295"/>
                  </a:ext>
                </a:extLst>
              </a:tr>
              <a:tr h="1343326">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財政ＷＧ</a:t>
                      </a:r>
                    </a:p>
                  </a:txBody>
                  <a:tcPr vert="wordArtVertRtl"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840234219"/>
                  </a:ext>
                </a:extLst>
              </a:tr>
            </a:tbl>
          </a:graphicData>
        </a:graphic>
      </p:graphicFrame>
      <p:sp>
        <p:nvSpPr>
          <p:cNvPr id="27" name="正方形/長方形 26">
            <a:extLst>
              <a:ext uri="{FF2B5EF4-FFF2-40B4-BE49-F238E27FC236}">
                <a16:creationId xmlns:a16="http://schemas.microsoft.com/office/drawing/2014/main" id="{C731F810-A2FE-4890-A4A1-E5B5359A5308}"/>
              </a:ext>
            </a:extLst>
          </p:cNvPr>
          <p:cNvSpPr/>
          <p:nvPr/>
        </p:nvSpPr>
        <p:spPr>
          <a:xfrm>
            <a:off x="4097773" y="2429901"/>
            <a:ext cx="876299" cy="584431"/>
          </a:xfrm>
          <a:prstGeom prst="rect">
            <a:avLst/>
          </a:prstGeom>
          <a:solidFill>
            <a:schemeClr val="accent6">
              <a:lumMod val="20000"/>
              <a:lumOff val="80000"/>
            </a:schemeClr>
          </a:solidFill>
          <a:ln w="38100" cmpd="sng">
            <a:solidFill>
              <a:schemeClr val="accent6">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lIns="16615" rIns="16615" rtlCol="0" anchor="ctr"/>
          <a:lstStyle/>
          <a:p>
            <a:pPr algn="ctr"/>
            <a:r>
              <a:rPr lang="zh-TW" altLang="en-US" sz="800" b="1" dirty="0">
                <a:solidFill>
                  <a:schemeClr val="accent6">
                    <a:lumMod val="75000"/>
                  </a:schemeClr>
                </a:solidFill>
                <a:latin typeface="BIZ UDゴシック" panose="020B0400000000000000" pitchFamily="49" charset="-128"/>
                <a:ea typeface="BIZ UDゴシック" panose="020B0400000000000000" pitchFamily="49" charset="-128"/>
              </a:rPr>
              <a:t>法定市町村</a:t>
            </a:r>
            <a:endParaRPr lang="en-US" altLang="zh-TW" sz="800" b="1" dirty="0">
              <a:solidFill>
                <a:schemeClr val="accent6">
                  <a:lumMod val="75000"/>
                </a:schemeClr>
              </a:solidFill>
              <a:latin typeface="BIZ UDゴシック" panose="020B0400000000000000" pitchFamily="49" charset="-128"/>
              <a:ea typeface="BIZ UDゴシック" panose="020B0400000000000000" pitchFamily="49" charset="-128"/>
            </a:endParaRPr>
          </a:p>
          <a:p>
            <a:pPr algn="ctr"/>
            <a:r>
              <a:rPr lang="zh-TW" altLang="en-US" sz="800" b="1" dirty="0">
                <a:solidFill>
                  <a:schemeClr val="accent6">
                    <a:lumMod val="75000"/>
                  </a:schemeClr>
                </a:solidFill>
                <a:latin typeface="BIZ UDゴシック" panose="020B0400000000000000" pitchFamily="49" charset="-128"/>
                <a:ea typeface="BIZ UDゴシック" panose="020B0400000000000000" pitchFamily="49" charset="-128"/>
              </a:rPr>
              <a:t>意見聴取</a:t>
            </a:r>
            <a:endParaRPr lang="en-US" altLang="zh-TW" sz="800" b="1" dirty="0">
              <a:solidFill>
                <a:schemeClr val="accent6">
                  <a:lumMod val="75000"/>
                </a:schemeClr>
              </a:solidFill>
              <a:latin typeface="BIZ UDゴシック" panose="020B0400000000000000" pitchFamily="49" charset="-128"/>
              <a:ea typeface="BIZ UDゴシック" panose="020B0400000000000000" pitchFamily="49" charset="-128"/>
            </a:endParaRPr>
          </a:p>
          <a:p>
            <a:pPr algn="ctr"/>
            <a:r>
              <a:rPr lang="ja-JP" altLang="en-US" sz="800" b="1" dirty="0">
                <a:solidFill>
                  <a:schemeClr val="accent6">
                    <a:lumMod val="75000"/>
                  </a:schemeClr>
                </a:solidFill>
                <a:latin typeface="BIZ UDゴシック" panose="020B0400000000000000" pitchFamily="49" charset="-128"/>
                <a:ea typeface="BIZ UDゴシック" panose="020B0400000000000000" pitchFamily="49" charset="-128"/>
              </a:rPr>
              <a:t>（９～</a:t>
            </a:r>
            <a:r>
              <a:rPr lang="en-US" altLang="ja-JP" sz="800" b="1" dirty="0">
                <a:solidFill>
                  <a:schemeClr val="accent6">
                    <a:lumMod val="75000"/>
                  </a:schemeClr>
                </a:solidFill>
                <a:latin typeface="BIZ UDゴシック" panose="020B0400000000000000" pitchFamily="49" charset="-128"/>
                <a:ea typeface="BIZ UDゴシック" panose="020B0400000000000000" pitchFamily="49" charset="-128"/>
              </a:rPr>
              <a:t>10</a:t>
            </a:r>
            <a:r>
              <a:rPr lang="ja-JP" altLang="en-US" sz="800" b="1" dirty="0">
                <a:solidFill>
                  <a:schemeClr val="accent6">
                    <a:lumMod val="75000"/>
                  </a:schemeClr>
                </a:solidFill>
                <a:latin typeface="BIZ UDゴシック" panose="020B0400000000000000" pitchFamily="49" charset="-128"/>
                <a:ea typeface="BIZ UDゴシック" panose="020B0400000000000000" pitchFamily="49" charset="-128"/>
              </a:rPr>
              <a:t>月）</a:t>
            </a:r>
            <a:endParaRPr lang="en-US" altLang="ja-JP" sz="800" b="1" dirty="0">
              <a:solidFill>
                <a:schemeClr val="accent6">
                  <a:lumMod val="75000"/>
                </a:schemeClr>
              </a:solidFill>
              <a:latin typeface="BIZ UDゴシック" panose="020B0400000000000000" pitchFamily="49" charset="-128"/>
              <a:ea typeface="BIZ UDゴシック" panose="020B0400000000000000" pitchFamily="49" charset="-128"/>
            </a:endParaRPr>
          </a:p>
        </p:txBody>
      </p:sp>
      <p:sp>
        <p:nvSpPr>
          <p:cNvPr id="29" name="正方形/長方形 28">
            <a:extLst>
              <a:ext uri="{FF2B5EF4-FFF2-40B4-BE49-F238E27FC236}">
                <a16:creationId xmlns:a16="http://schemas.microsoft.com/office/drawing/2014/main" id="{3F0E3EEE-264D-4649-B5A7-4CE730E798CA}"/>
              </a:ext>
            </a:extLst>
          </p:cNvPr>
          <p:cNvSpPr/>
          <p:nvPr/>
        </p:nvSpPr>
        <p:spPr>
          <a:xfrm>
            <a:off x="7519194" y="2429901"/>
            <a:ext cx="394124" cy="584431"/>
          </a:xfrm>
          <a:prstGeom prst="rect">
            <a:avLst/>
          </a:prstGeom>
          <a:solidFill>
            <a:schemeClr val="tx2">
              <a:lumMod val="20000"/>
              <a:lumOff val="80000"/>
            </a:schemeClr>
          </a:solidFill>
          <a:ln w="28575" cmpd="dbl">
            <a:solidFill>
              <a:schemeClr val="tx2">
                <a:lumMod val="50000"/>
              </a:schemeClr>
            </a:solidFill>
            <a:prstDash val="solid"/>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vert="horz" lIns="33231" rIns="33231" rtlCol="0" anchor="ctr"/>
          <a:lstStyle/>
          <a:p>
            <a:pPr algn="ctr"/>
            <a:r>
              <a:rPr lang="ja-JP" altLang="en-US" sz="800" b="1" dirty="0">
                <a:solidFill>
                  <a:schemeClr val="tx2">
                    <a:lumMod val="50000"/>
                  </a:schemeClr>
                </a:solidFill>
                <a:latin typeface="BIZ UDゴシック" panose="020B0400000000000000" pitchFamily="49" charset="-128"/>
                <a:ea typeface="BIZ UDゴシック" panose="020B0400000000000000" pitchFamily="49" charset="-128"/>
              </a:rPr>
              <a:t>答申</a:t>
            </a:r>
            <a:endParaRPr lang="en-US" altLang="ja-JP" sz="800" b="1" dirty="0">
              <a:solidFill>
                <a:schemeClr val="tx2">
                  <a:lumMod val="50000"/>
                </a:schemeClr>
              </a:solidFill>
              <a:latin typeface="BIZ UDゴシック" panose="020B0400000000000000" pitchFamily="49" charset="-128"/>
              <a:ea typeface="BIZ UDゴシック" panose="020B0400000000000000" pitchFamily="49" charset="-128"/>
            </a:endParaRPr>
          </a:p>
          <a:p>
            <a:pPr algn="ctr"/>
            <a:r>
              <a:rPr lang="en-US" altLang="ja-JP" sz="800" b="1" dirty="0">
                <a:solidFill>
                  <a:schemeClr val="tx2">
                    <a:lumMod val="50000"/>
                  </a:schemeClr>
                </a:solidFill>
                <a:latin typeface="BIZ UDゴシック" panose="020B0400000000000000" pitchFamily="49" charset="-128"/>
                <a:ea typeface="BIZ UDゴシック" panose="020B0400000000000000" pitchFamily="49" charset="-128"/>
              </a:rPr>
              <a:t>(12</a:t>
            </a:r>
            <a:r>
              <a:rPr lang="ja-JP" altLang="en-US" sz="800" b="1" dirty="0">
                <a:solidFill>
                  <a:schemeClr val="tx2">
                    <a:lumMod val="50000"/>
                  </a:schemeClr>
                </a:solidFill>
                <a:latin typeface="BIZ UDゴシック" panose="020B0400000000000000" pitchFamily="49" charset="-128"/>
                <a:ea typeface="BIZ UDゴシック" panose="020B0400000000000000" pitchFamily="49" charset="-128"/>
              </a:rPr>
              <a:t>月</a:t>
            </a:r>
            <a:r>
              <a:rPr lang="en-US" altLang="ja-JP" sz="800" b="1" dirty="0">
                <a:solidFill>
                  <a:schemeClr val="tx2">
                    <a:lumMod val="50000"/>
                  </a:schemeClr>
                </a:solidFill>
                <a:latin typeface="BIZ UDゴシック" panose="020B0400000000000000" pitchFamily="49" charset="-128"/>
                <a:ea typeface="BIZ UDゴシック" panose="020B0400000000000000" pitchFamily="49" charset="-128"/>
              </a:rPr>
              <a:t>)</a:t>
            </a:r>
            <a:endParaRPr lang="ja-JP" altLang="en-US" sz="800" b="1" dirty="0">
              <a:solidFill>
                <a:schemeClr val="tx2">
                  <a:lumMod val="50000"/>
                </a:schemeClr>
              </a:solidFill>
              <a:latin typeface="BIZ UDゴシック" panose="020B0400000000000000" pitchFamily="49" charset="-128"/>
              <a:ea typeface="BIZ UDゴシック" panose="020B0400000000000000" pitchFamily="49" charset="-128"/>
            </a:endParaRPr>
          </a:p>
        </p:txBody>
      </p:sp>
      <p:sp>
        <p:nvSpPr>
          <p:cNvPr id="30" name="角丸四角形 44">
            <a:extLst>
              <a:ext uri="{FF2B5EF4-FFF2-40B4-BE49-F238E27FC236}">
                <a16:creationId xmlns:a16="http://schemas.microsoft.com/office/drawing/2014/main" id="{1D5D677C-0E41-440D-99E4-1D62F9A0BEDA}"/>
              </a:ext>
            </a:extLst>
          </p:cNvPr>
          <p:cNvSpPr/>
          <p:nvPr/>
        </p:nvSpPr>
        <p:spPr>
          <a:xfrm>
            <a:off x="6711522" y="3860521"/>
            <a:ext cx="545274" cy="504056"/>
          </a:xfrm>
          <a:prstGeom prst="roundRect">
            <a:avLst/>
          </a:prstGeom>
          <a:solidFill>
            <a:schemeClr val="accent5">
              <a:lumMod val="60000"/>
              <a:lumOff val="40000"/>
            </a:schemeClr>
          </a:solidFill>
          <a:ln w="12700">
            <a:prstDash val="dash"/>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vert="horz" lIns="16615" tIns="16615" rIns="16615" bIns="16615" rtlCol="0" anchor="ctr"/>
          <a:lstStyle/>
          <a:p>
            <a:pPr marL="84994" indent="-84994" algn="ctr"/>
            <a:r>
              <a:rPr lang="ja-JP" altLang="en-US" sz="800" dirty="0">
                <a:latin typeface="BIZ UDゴシック" panose="020B0400000000000000" pitchFamily="49" charset="-128"/>
                <a:ea typeface="BIZ UDゴシック" panose="020B0400000000000000" pitchFamily="49" charset="-128"/>
              </a:rPr>
              <a:t>運営方針</a:t>
            </a:r>
            <a:endParaRPr lang="en-US" altLang="ja-JP" sz="800" dirty="0">
              <a:latin typeface="BIZ UDゴシック" panose="020B0400000000000000" pitchFamily="49" charset="-128"/>
              <a:ea typeface="BIZ UDゴシック" panose="020B0400000000000000" pitchFamily="49" charset="-128"/>
            </a:endParaRPr>
          </a:p>
          <a:p>
            <a:pPr marL="84994" indent="-84994" algn="ctr"/>
            <a:r>
              <a:rPr lang="ja-JP" altLang="en-US" sz="800" dirty="0">
                <a:latin typeface="BIZ UDゴシック" panose="020B0400000000000000" pitchFamily="49" charset="-128"/>
                <a:ea typeface="BIZ UDゴシック" panose="020B0400000000000000" pitchFamily="49" charset="-128"/>
              </a:rPr>
              <a:t>諮問</a:t>
            </a:r>
            <a:endParaRPr lang="en-US" altLang="ja-JP" sz="800" dirty="0">
              <a:latin typeface="BIZ UDゴシック" panose="020B0400000000000000" pitchFamily="49" charset="-128"/>
              <a:ea typeface="BIZ UDゴシック" panose="020B0400000000000000" pitchFamily="49" charset="-128"/>
            </a:endParaRPr>
          </a:p>
        </p:txBody>
      </p:sp>
      <p:sp>
        <p:nvSpPr>
          <p:cNvPr id="31" name="角丸四角形 55">
            <a:extLst>
              <a:ext uri="{FF2B5EF4-FFF2-40B4-BE49-F238E27FC236}">
                <a16:creationId xmlns:a16="http://schemas.microsoft.com/office/drawing/2014/main" id="{E4999FD7-B263-45D4-8056-711F82A02E81}"/>
              </a:ext>
            </a:extLst>
          </p:cNvPr>
          <p:cNvSpPr/>
          <p:nvPr/>
        </p:nvSpPr>
        <p:spPr>
          <a:xfrm>
            <a:off x="6503493" y="5085060"/>
            <a:ext cx="552067" cy="633605"/>
          </a:xfrm>
          <a:prstGeom prst="roundRect">
            <a:avLst/>
          </a:prstGeom>
          <a:solidFill>
            <a:schemeClr val="accent6">
              <a:lumMod val="60000"/>
              <a:lumOff val="40000"/>
            </a:schemeClr>
          </a:solidFill>
          <a:ln w="12700">
            <a:prstDash val="dash"/>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vert="horz" lIns="33231" rIns="33231" rtlCol="0" anchor="ctr"/>
          <a:lstStyle/>
          <a:p>
            <a:pPr algn="ctr"/>
            <a:r>
              <a:rPr lang="ja-JP" altLang="en-US" sz="800" dirty="0">
                <a:latin typeface="BIZ UDゴシック" panose="020B0400000000000000" pitchFamily="49" charset="-128"/>
                <a:ea typeface="BIZ UDゴシック" panose="020B0400000000000000" pitchFamily="49" charset="-128"/>
              </a:rPr>
              <a:t>運営方針</a:t>
            </a:r>
            <a:endParaRPr lang="en-US" altLang="ja-JP" sz="800" dirty="0">
              <a:latin typeface="BIZ UDゴシック" panose="020B0400000000000000" pitchFamily="49" charset="-128"/>
              <a:ea typeface="BIZ UDゴシック" panose="020B0400000000000000" pitchFamily="49" charset="-128"/>
            </a:endParaRPr>
          </a:p>
          <a:p>
            <a:pPr algn="ctr"/>
            <a:r>
              <a:rPr lang="ja-JP" altLang="en-US" sz="800" dirty="0">
                <a:latin typeface="BIZ UDゴシック" panose="020B0400000000000000" pitchFamily="49" charset="-128"/>
                <a:ea typeface="BIZ UDゴシック" panose="020B0400000000000000" pitchFamily="49" charset="-128"/>
              </a:rPr>
              <a:t>（案）</a:t>
            </a:r>
            <a:endParaRPr lang="en-US" altLang="ja-JP" sz="800" dirty="0">
              <a:latin typeface="BIZ UDゴシック" panose="020B0400000000000000" pitchFamily="49" charset="-128"/>
              <a:ea typeface="BIZ UDゴシック" panose="020B0400000000000000" pitchFamily="49" charset="-128"/>
            </a:endParaRPr>
          </a:p>
          <a:p>
            <a:pPr algn="ctr"/>
            <a:r>
              <a:rPr lang="ja-JP" altLang="en-US" sz="800" dirty="0">
                <a:latin typeface="BIZ UDゴシック" panose="020B0400000000000000" pitchFamily="49" charset="-128"/>
                <a:ea typeface="BIZ UDゴシック" panose="020B0400000000000000" pitchFamily="49" charset="-128"/>
              </a:rPr>
              <a:t>協議</a:t>
            </a:r>
          </a:p>
        </p:txBody>
      </p:sp>
      <p:sp>
        <p:nvSpPr>
          <p:cNvPr id="32" name="角丸四角形 40">
            <a:extLst>
              <a:ext uri="{FF2B5EF4-FFF2-40B4-BE49-F238E27FC236}">
                <a16:creationId xmlns:a16="http://schemas.microsoft.com/office/drawing/2014/main" id="{808E3AB4-79B3-47B6-8200-EDC92E358C85}"/>
              </a:ext>
            </a:extLst>
          </p:cNvPr>
          <p:cNvSpPr/>
          <p:nvPr/>
        </p:nvSpPr>
        <p:spPr>
          <a:xfrm>
            <a:off x="3543468" y="3860521"/>
            <a:ext cx="580542" cy="504056"/>
          </a:xfrm>
          <a:prstGeom prst="roundRect">
            <a:avLst/>
          </a:prstGeom>
          <a:solidFill>
            <a:schemeClr val="accent5">
              <a:lumMod val="60000"/>
              <a:lumOff val="40000"/>
            </a:schemeClr>
          </a:solidFill>
          <a:ln w="12700">
            <a:prstDash val="dash"/>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vert="horz" lIns="16615" tIns="16615" rIns="16615" bIns="16615" rtlCol="0" anchor="ctr"/>
          <a:lstStyle/>
          <a:p>
            <a:pPr marL="84994" indent="-84994" algn="ctr"/>
            <a:r>
              <a:rPr lang="ja-JP" altLang="en-US" sz="800" dirty="0">
                <a:latin typeface="BIZ UDゴシック" panose="020B0400000000000000" pitchFamily="49" charset="-128"/>
                <a:ea typeface="BIZ UDゴシック" panose="020B0400000000000000" pitchFamily="49" charset="-128"/>
              </a:rPr>
              <a:t>運営方針</a:t>
            </a:r>
            <a:endParaRPr lang="en-US" altLang="ja-JP" sz="800" dirty="0">
              <a:latin typeface="BIZ UDゴシック" panose="020B0400000000000000" pitchFamily="49" charset="-128"/>
              <a:ea typeface="BIZ UDゴシック" panose="020B0400000000000000" pitchFamily="49" charset="-128"/>
            </a:endParaRPr>
          </a:p>
          <a:p>
            <a:pPr marL="84994" indent="-84994" algn="ctr"/>
            <a:r>
              <a:rPr lang="ja-JP" altLang="en-US" sz="800" dirty="0">
                <a:latin typeface="BIZ UDゴシック" panose="020B0400000000000000" pitchFamily="49" charset="-128"/>
                <a:ea typeface="BIZ UDゴシック" panose="020B0400000000000000" pitchFamily="49" charset="-128"/>
              </a:rPr>
              <a:t>（素案）</a:t>
            </a:r>
            <a:endParaRPr lang="en-US" altLang="ja-JP" sz="800" dirty="0">
              <a:latin typeface="BIZ UDゴシック" panose="020B0400000000000000" pitchFamily="49" charset="-128"/>
              <a:ea typeface="BIZ UDゴシック" panose="020B0400000000000000" pitchFamily="49" charset="-128"/>
            </a:endParaRPr>
          </a:p>
          <a:p>
            <a:pPr marL="84994" indent="-84994" algn="ctr"/>
            <a:r>
              <a:rPr lang="ja-JP" altLang="en-US" sz="800" dirty="0">
                <a:latin typeface="BIZ UDゴシック" panose="020B0400000000000000" pitchFamily="49" charset="-128"/>
                <a:ea typeface="BIZ UDゴシック" panose="020B0400000000000000" pitchFamily="49" charset="-128"/>
              </a:rPr>
              <a:t>策定</a:t>
            </a:r>
          </a:p>
        </p:txBody>
      </p:sp>
      <p:sp>
        <p:nvSpPr>
          <p:cNvPr id="33" name="角丸四角形 53">
            <a:extLst>
              <a:ext uri="{FF2B5EF4-FFF2-40B4-BE49-F238E27FC236}">
                <a16:creationId xmlns:a16="http://schemas.microsoft.com/office/drawing/2014/main" id="{07BE4C95-124F-4C93-AAA4-10B4BE77F9A3}"/>
              </a:ext>
            </a:extLst>
          </p:cNvPr>
          <p:cNvSpPr/>
          <p:nvPr/>
        </p:nvSpPr>
        <p:spPr>
          <a:xfrm>
            <a:off x="3406159" y="5085060"/>
            <a:ext cx="560598" cy="632299"/>
          </a:xfrm>
          <a:prstGeom prst="roundRect">
            <a:avLst/>
          </a:prstGeom>
          <a:solidFill>
            <a:schemeClr val="accent6">
              <a:lumMod val="60000"/>
              <a:lumOff val="40000"/>
            </a:schemeClr>
          </a:solidFill>
          <a:ln w="12700">
            <a:prstDash val="dash"/>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vert="horz" lIns="33231" rIns="33231" rtlCol="0" anchor="ctr"/>
          <a:lstStyle/>
          <a:p>
            <a:pPr algn="ctr"/>
            <a:r>
              <a:rPr lang="ja-JP" altLang="en-US" sz="800" dirty="0">
                <a:latin typeface="BIZ UDゴシック" panose="020B0400000000000000" pitchFamily="49" charset="-128"/>
                <a:ea typeface="BIZ UDゴシック" panose="020B0400000000000000" pitchFamily="49" charset="-128"/>
              </a:rPr>
              <a:t>運営方針</a:t>
            </a:r>
            <a:endParaRPr lang="en-US" altLang="ja-JP" sz="800" dirty="0">
              <a:latin typeface="BIZ UDゴシック" panose="020B0400000000000000" pitchFamily="49" charset="-128"/>
              <a:ea typeface="BIZ UDゴシック" panose="020B0400000000000000" pitchFamily="49" charset="-128"/>
            </a:endParaRPr>
          </a:p>
          <a:p>
            <a:pPr algn="ctr"/>
            <a:r>
              <a:rPr lang="ja-JP" altLang="en-US" sz="800" dirty="0">
                <a:latin typeface="BIZ UDゴシック" panose="020B0400000000000000" pitchFamily="49" charset="-128"/>
                <a:ea typeface="BIZ UDゴシック" panose="020B0400000000000000" pitchFamily="49" charset="-128"/>
              </a:rPr>
              <a:t>（素案）</a:t>
            </a:r>
            <a:endParaRPr lang="en-US" altLang="ja-JP" sz="800" dirty="0">
              <a:latin typeface="BIZ UDゴシック" panose="020B0400000000000000" pitchFamily="49" charset="-128"/>
              <a:ea typeface="BIZ UDゴシック" panose="020B0400000000000000" pitchFamily="49" charset="-128"/>
            </a:endParaRPr>
          </a:p>
          <a:p>
            <a:pPr algn="ctr"/>
            <a:r>
              <a:rPr lang="ja-JP" altLang="en-US" sz="800" dirty="0">
                <a:latin typeface="BIZ UDゴシック" panose="020B0400000000000000" pitchFamily="49" charset="-128"/>
                <a:ea typeface="BIZ UDゴシック" panose="020B0400000000000000" pitchFamily="49" charset="-128"/>
              </a:rPr>
              <a:t>協議</a:t>
            </a:r>
          </a:p>
        </p:txBody>
      </p:sp>
      <p:sp>
        <p:nvSpPr>
          <p:cNvPr id="34" name="矢印: 五方向 33">
            <a:extLst>
              <a:ext uri="{FF2B5EF4-FFF2-40B4-BE49-F238E27FC236}">
                <a16:creationId xmlns:a16="http://schemas.microsoft.com/office/drawing/2014/main" id="{FE483787-6333-4688-9DA1-F17F9927A3F1}"/>
              </a:ext>
            </a:extLst>
          </p:cNvPr>
          <p:cNvSpPr/>
          <p:nvPr/>
        </p:nvSpPr>
        <p:spPr>
          <a:xfrm>
            <a:off x="811286" y="6439547"/>
            <a:ext cx="2374910" cy="584432"/>
          </a:xfrm>
          <a:prstGeom prst="homePlate">
            <a:avLst>
              <a:gd name="adj" fmla="val 0"/>
            </a:avLst>
          </a:prstGeom>
          <a:solidFill>
            <a:schemeClr val="bg1">
              <a:lumMod val="95000"/>
            </a:schemeClr>
          </a:solidFill>
          <a:ln w="38100">
            <a:solidFill>
              <a:schemeClr val="bg1">
                <a:lumMod val="50000"/>
              </a:schemeClr>
            </a:solidFill>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lumMod val="50000"/>
                  </a:schemeClr>
                </a:solidFill>
                <a:latin typeface="BIZ UDゴシック" panose="020B0400000000000000" pitchFamily="49" charset="-128"/>
                <a:ea typeface="BIZ UDゴシック" panose="020B0400000000000000" pitchFamily="49" charset="-128"/>
              </a:rPr>
              <a:t>随時検討</a:t>
            </a:r>
            <a:endParaRPr lang="en-US" altLang="ja-JP" sz="1200" dirty="0">
              <a:solidFill>
                <a:schemeClr val="bg1">
                  <a:lumMod val="50000"/>
                </a:schemeClr>
              </a:solidFill>
              <a:latin typeface="BIZ UDゴシック" panose="020B0400000000000000" pitchFamily="49" charset="-128"/>
              <a:ea typeface="BIZ UDゴシック" panose="020B0400000000000000" pitchFamily="49" charset="-128"/>
            </a:endParaRPr>
          </a:p>
        </p:txBody>
      </p:sp>
      <p:sp>
        <p:nvSpPr>
          <p:cNvPr id="35" name="角丸四角形 9">
            <a:extLst>
              <a:ext uri="{FF2B5EF4-FFF2-40B4-BE49-F238E27FC236}">
                <a16:creationId xmlns:a16="http://schemas.microsoft.com/office/drawing/2014/main" id="{4985D750-9677-4769-B923-573CEDF8152D}"/>
              </a:ext>
            </a:extLst>
          </p:cNvPr>
          <p:cNvSpPr/>
          <p:nvPr/>
        </p:nvSpPr>
        <p:spPr>
          <a:xfrm>
            <a:off x="5645735" y="1900090"/>
            <a:ext cx="394124" cy="5508000"/>
          </a:xfrm>
          <a:prstGeom prst="roundRect">
            <a:avLst/>
          </a:prstGeom>
          <a:solidFill>
            <a:schemeClr val="accent3">
              <a:lumMod val="20000"/>
              <a:lumOff val="80000"/>
            </a:schemeClr>
          </a:solidFill>
          <a:ln w="38100">
            <a:solidFill>
              <a:schemeClr val="accent3">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a:solidFill>
                  <a:schemeClr val="accent3">
                    <a:lumMod val="50000"/>
                  </a:schemeClr>
                </a:solidFill>
                <a:latin typeface="BIZ UDゴシック" panose="020B0400000000000000" pitchFamily="49" charset="-128"/>
                <a:ea typeface="BIZ UDゴシック" panose="020B0400000000000000" pitchFamily="49" charset="-128"/>
              </a:rPr>
              <a:t>保険料仮算定</a:t>
            </a:r>
          </a:p>
        </p:txBody>
      </p:sp>
      <p:sp>
        <p:nvSpPr>
          <p:cNvPr id="28" name="正方形/長方形 27">
            <a:extLst>
              <a:ext uri="{FF2B5EF4-FFF2-40B4-BE49-F238E27FC236}">
                <a16:creationId xmlns:a16="http://schemas.microsoft.com/office/drawing/2014/main" id="{6689FBA7-9A7F-4D01-9C11-249692497170}"/>
              </a:ext>
            </a:extLst>
          </p:cNvPr>
          <p:cNvSpPr/>
          <p:nvPr/>
        </p:nvSpPr>
        <p:spPr>
          <a:xfrm>
            <a:off x="5404647" y="2428476"/>
            <a:ext cx="876299" cy="587281"/>
          </a:xfrm>
          <a:prstGeom prst="rect">
            <a:avLst/>
          </a:prstGeom>
          <a:solidFill>
            <a:schemeClr val="accent2">
              <a:lumMod val="20000"/>
              <a:lumOff val="80000"/>
            </a:schemeClr>
          </a:solidFill>
          <a:ln w="19050" cmpd="sng">
            <a:solidFill>
              <a:schemeClr val="accent2"/>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lIns="16615" rIns="16615" rtlCol="0" anchor="ctr"/>
          <a:lstStyle/>
          <a:p>
            <a:pPr algn="ctr"/>
            <a:r>
              <a:rPr lang="ja-JP" altLang="en-US" sz="800" b="1" dirty="0">
                <a:solidFill>
                  <a:schemeClr val="accent2"/>
                </a:solidFill>
                <a:latin typeface="BIZ UDゴシック" panose="020B0400000000000000" pitchFamily="49" charset="-128"/>
                <a:ea typeface="BIZ UDゴシック" panose="020B0400000000000000" pitchFamily="49" charset="-128"/>
              </a:rPr>
              <a:t>パブコメ</a:t>
            </a:r>
            <a:endParaRPr lang="en-US" altLang="ja-JP" sz="800" b="1" dirty="0">
              <a:solidFill>
                <a:schemeClr val="accent2"/>
              </a:solidFill>
              <a:latin typeface="BIZ UDゴシック" panose="020B0400000000000000" pitchFamily="49" charset="-128"/>
              <a:ea typeface="BIZ UDゴシック" panose="020B0400000000000000" pitchFamily="49" charset="-128"/>
            </a:endParaRPr>
          </a:p>
          <a:p>
            <a:pPr algn="ctr"/>
            <a:r>
              <a:rPr lang="ja-JP" altLang="en-US" sz="800" b="1" dirty="0">
                <a:solidFill>
                  <a:schemeClr val="accent2"/>
                </a:solidFill>
                <a:latin typeface="BIZ UDゴシック" panose="020B0400000000000000" pitchFamily="49" charset="-128"/>
                <a:ea typeface="BIZ UDゴシック" panose="020B0400000000000000" pitchFamily="49" charset="-128"/>
              </a:rPr>
              <a:t>（</a:t>
            </a:r>
            <a:r>
              <a:rPr lang="en-US" altLang="ja-JP" sz="800" b="1" dirty="0">
                <a:solidFill>
                  <a:schemeClr val="accent2"/>
                </a:solidFill>
                <a:latin typeface="BIZ UDゴシック" panose="020B0400000000000000" pitchFamily="49" charset="-128"/>
                <a:ea typeface="BIZ UDゴシック" panose="020B0400000000000000" pitchFamily="49" charset="-128"/>
              </a:rPr>
              <a:t>10</a:t>
            </a:r>
            <a:r>
              <a:rPr lang="ja-JP" altLang="en-US" sz="800" b="1" dirty="0">
                <a:solidFill>
                  <a:schemeClr val="accent2"/>
                </a:solidFill>
                <a:latin typeface="BIZ UDゴシック" panose="020B0400000000000000" pitchFamily="49" charset="-128"/>
                <a:ea typeface="BIZ UDゴシック" panose="020B0400000000000000" pitchFamily="49" charset="-128"/>
              </a:rPr>
              <a:t>～</a:t>
            </a:r>
            <a:r>
              <a:rPr lang="en-US" altLang="ja-JP" sz="800" b="1" dirty="0">
                <a:solidFill>
                  <a:schemeClr val="accent2"/>
                </a:solidFill>
                <a:latin typeface="BIZ UDゴシック" panose="020B0400000000000000" pitchFamily="49" charset="-128"/>
                <a:ea typeface="BIZ UDゴシック" panose="020B0400000000000000" pitchFamily="49" charset="-128"/>
              </a:rPr>
              <a:t>11</a:t>
            </a:r>
            <a:r>
              <a:rPr lang="ja-JP" altLang="en-US" sz="800" b="1" dirty="0">
                <a:solidFill>
                  <a:schemeClr val="accent2"/>
                </a:solidFill>
                <a:latin typeface="BIZ UDゴシック" panose="020B0400000000000000" pitchFamily="49" charset="-128"/>
                <a:ea typeface="BIZ UDゴシック" panose="020B0400000000000000" pitchFamily="49" charset="-128"/>
              </a:rPr>
              <a:t>月）</a:t>
            </a:r>
          </a:p>
        </p:txBody>
      </p:sp>
      <p:sp>
        <p:nvSpPr>
          <p:cNvPr id="36" name="角丸四角形 9">
            <a:extLst>
              <a:ext uri="{FF2B5EF4-FFF2-40B4-BE49-F238E27FC236}">
                <a16:creationId xmlns:a16="http://schemas.microsoft.com/office/drawing/2014/main" id="{D2FECD9D-667F-470B-A4AA-C9167AE84C83}"/>
              </a:ext>
            </a:extLst>
          </p:cNvPr>
          <p:cNvSpPr/>
          <p:nvPr/>
        </p:nvSpPr>
        <p:spPr>
          <a:xfrm>
            <a:off x="8446127" y="1900090"/>
            <a:ext cx="394124" cy="5508000"/>
          </a:xfrm>
          <a:prstGeom prst="roundRect">
            <a:avLst/>
          </a:prstGeom>
          <a:solidFill>
            <a:schemeClr val="accent3">
              <a:lumMod val="20000"/>
              <a:lumOff val="80000"/>
            </a:schemeClr>
          </a:solidFill>
          <a:ln w="38100">
            <a:solidFill>
              <a:schemeClr val="accent3">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a:solidFill>
                  <a:schemeClr val="accent3">
                    <a:lumMod val="50000"/>
                  </a:schemeClr>
                </a:solidFill>
                <a:latin typeface="BIZ UDゴシック" panose="020B0400000000000000" pitchFamily="49" charset="-128"/>
                <a:ea typeface="BIZ UDゴシック" panose="020B0400000000000000" pitchFamily="49" charset="-128"/>
              </a:rPr>
              <a:t>保険料本算定</a:t>
            </a:r>
          </a:p>
        </p:txBody>
      </p:sp>
      <p:sp>
        <p:nvSpPr>
          <p:cNvPr id="38" name="角丸四角形 9">
            <a:extLst>
              <a:ext uri="{FF2B5EF4-FFF2-40B4-BE49-F238E27FC236}">
                <a16:creationId xmlns:a16="http://schemas.microsoft.com/office/drawing/2014/main" id="{A36D4AF8-4FCD-43A5-AC56-ED3F7D105394}"/>
              </a:ext>
            </a:extLst>
          </p:cNvPr>
          <p:cNvSpPr/>
          <p:nvPr/>
        </p:nvSpPr>
        <p:spPr>
          <a:xfrm>
            <a:off x="9049117" y="1900090"/>
            <a:ext cx="394124" cy="5508000"/>
          </a:xfrm>
          <a:prstGeom prst="roundRect">
            <a:avLst/>
          </a:prstGeom>
          <a:solidFill>
            <a:schemeClr val="accent3">
              <a:lumMod val="20000"/>
              <a:lumOff val="80000"/>
            </a:schemeClr>
          </a:solidFill>
          <a:ln w="38100">
            <a:solidFill>
              <a:schemeClr val="accent3">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a:solidFill>
                  <a:schemeClr val="accent3">
                    <a:lumMod val="50000"/>
                  </a:schemeClr>
                </a:solidFill>
                <a:latin typeface="BIZ UDゴシック" panose="020B0400000000000000" pitchFamily="49" charset="-128"/>
                <a:ea typeface="BIZ UDゴシック" panose="020B0400000000000000" pitchFamily="49" charset="-128"/>
              </a:rPr>
              <a:t>主管課長会議</a:t>
            </a:r>
          </a:p>
        </p:txBody>
      </p:sp>
      <p:sp>
        <p:nvSpPr>
          <p:cNvPr id="39" name="角丸四角形 9">
            <a:extLst>
              <a:ext uri="{FF2B5EF4-FFF2-40B4-BE49-F238E27FC236}">
                <a16:creationId xmlns:a16="http://schemas.microsoft.com/office/drawing/2014/main" id="{43C85586-D346-49C6-A262-6732CA9C60BF}"/>
              </a:ext>
            </a:extLst>
          </p:cNvPr>
          <p:cNvSpPr/>
          <p:nvPr/>
        </p:nvSpPr>
        <p:spPr>
          <a:xfrm>
            <a:off x="9961227" y="1900090"/>
            <a:ext cx="394124" cy="5508000"/>
          </a:xfrm>
          <a:prstGeom prst="roundRect">
            <a:avLst/>
          </a:prstGeom>
          <a:solidFill>
            <a:schemeClr val="accent1">
              <a:lumMod val="20000"/>
              <a:lumOff val="80000"/>
            </a:schemeClr>
          </a:solidFill>
          <a:ln w="38100">
            <a:solidFill>
              <a:schemeClr val="tx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a:solidFill>
                  <a:schemeClr val="tx2">
                    <a:lumMod val="50000"/>
                  </a:schemeClr>
                </a:solidFill>
                <a:latin typeface="BIZ UDゴシック" panose="020B0400000000000000" pitchFamily="49" charset="-128"/>
                <a:ea typeface="BIZ UDゴシック" panose="020B0400000000000000" pitchFamily="49" charset="-128"/>
              </a:rPr>
              <a:t>運営方針改訂</a:t>
            </a:r>
          </a:p>
        </p:txBody>
      </p:sp>
      <p:sp>
        <p:nvSpPr>
          <p:cNvPr id="4" name="矢印: ストライプ 3">
            <a:extLst>
              <a:ext uri="{FF2B5EF4-FFF2-40B4-BE49-F238E27FC236}">
                <a16:creationId xmlns:a16="http://schemas.microsoft.com/office/drawing/2014/main" id="{80E231F4-BA56-4E1E-82B0-9B30B0DB1F1F}"/>
              </a:ext>
            </a:extLst>
          </p:cNvPr>
          <p:cNvSpPr/>
          <p:nvPr/>
        </p:nvSpPr>
        <p:spPr>
          <a:xfrm>
            <a:off x="2067776" y="1473933"/>
            <a:ext cx="553173" cy="370930"/>
          </a:xfrm>
          <a:prstGeom prst="stripedRightArrow">
            <a:avLst/>
          </a:prstGeom>
          <a:solidFill>
            <a:schemeClr val="tx1">
              <a:lumMod val="50000"/>
              <a:lumOff val="50000"/>
            </a:schemeClr>
          </a:solidFill>
          <a:ln w="38100">
            <a:noFill/>
          </a:ln>
          <a:effectLst/>
          <a:scene3d>
            <a:camera prst="orthographicFront">
              <a:rot lat="0" lon="0" rev="0"/>
            </a:camera>
            <a:lightRig rig="glow" dir="t">
              <a:rot lat="0" lon="0" rev="14100000"/>
            </a:lightRig>
          </a:scene3d>
          <a:sp3d prstMaterial="softEdge">
            <a:bevelT w="127000" prst="artDeco"/>
          </a:sp3d>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solidFill>
                <a:schemeClr val="bg1"/>
              </a:solidFill>
            </a:endParaRPr>
          </a:p>
        </p:txBody>
      </p:sp>
      <p:cxnSp>
        <p:nvCxnSpPr>
          <p:cNvPr id="8" name="直線矢印コネクタ 7">
            <a:extLst>
              <a:ext uri="{FF2B5EF4-FFF2-40B4-BE49-F238E27FC236}">
                <a16:creationId xmlns:a16="http://schemas.microsoft.com/office/drawing/2014/main" id="{B87DD36E-04FE-4077-99CA-49259FDD33EC}"/>
              </a:ext>
            </a:extLst>
          </p:cNvPr>
          <p:cNvCxnSpPr>
            <a:cxnSpLocks/>
            <a:stCxn id="34" idx="3"/>
            <a:endCxn id="33" idx="2"/>
          </p:cNvCxnSpPr>
          <p:nvPr/>
        </p:nvCxnSpPr>
        <p:spPr>
          <a:xfrm flipV="1">
            <a:off x="3186196" y="5717359"/>
            <a:ext cx="500262" cy="1014404"/>
          </a:xfrm>
          <a:prstGeom prst="straightConnector1">
            <a:avLst/>
          </a:prstGeom>
          <a:ln w="38100">
            <a:solidFill>
              <a:schemeClr val="bg1">
                <a:lumMod val="50000"/>
              </a:schemeClr>
            </a:solidFill>
            <a:tailEnd type="triangle"/>
          </a:ln>
          <a:effectLst>
            <a:outerShdw blurRad="50800" dist="38100" dir="2700000" algn="tl" rotWithShape="0">
              <a:prstClr val="black">
                <a:alpha val="40000"/>
              </a:prstClr>
            </a:outerShdw>
          </a:effectLst>
        </p:spPr>
        <p:style>
          <a:lnRef idx="2">
            <a:schemeClr val="accent6"/>
          </a:lnRef>
          <a:fillRef idx="0">
            <a:schemeClr val="accent6"/>
          </a:fillRef>
          <a:effectRef idx="1">
            <a:schemeClr val="accent6"/>
          </a:effectRef>
          <a:fontRef idx="minor">
            <a:schemeClr val="tx1"/>
          </a:fontRef>
        </p:style>
      </p:cxnSp>
      <p:cxnSp>
        <p:nvCxnSpPr>
          <p:cNvPr id="40" name="直線矢印コネクタ 39">
            <a:extLst>
              <a:ext uri="{FF2B5EF4-FFF2-40B4-BE49-F238E27FC236}">
                <a16:creationId xmlns:a16="http://schemas.microsoft.com/office/drawing/2014/main" id="{F80E744F-DF18-423B-8C1A-5F8BC14D3615}"/>
              </a:ext>
            </a:extLst>
          </p:cNvPr>
          <p:cNvCxnSpPr>
            <a:cxnSpLocks/>
            <a:stCxn id="33" idx="0"/>
            <a:endCxn id="32" idx="2"/>
          </p:cNvCxnSpPr>
          <p:nvPr/>
        </p:nvCxnSpPr>
        <p:spPr>
          <a:xfrm flipV="1">
            <a:off x="3686458" y="4364577"/>
            <a:ext cx="147281" cy="720483"/>
          </a:xfrm>
          <a:prstGeom prst="straightConnector1">
            <a:avLst/>
          </a:prstGeom>
          <a:ln w="38100">
            <a:solidFill>
              <a:schemeClr val="bg1">
                <a:lumMod val="50000"/>
              </a:schemeClr>
            </a:solidFill>
            <a:tailEnd type="triangle"/>
          </a:ln>
          <a:effectLst>
            <a:outerShdw blurRad="50800" dist="38100" dir="2700000" algn="tl" rotWithShape="0">
              <a:prstClr val="black">
                <a:alpha val="40000"/>
              </a:prstClr>
            </a:outerShdw>
          </a:effectLst>
        </p:spPr>
        <p:style>
          <a:lnRef idx="2">
            <a:schemeClr val="accent6"/>
          </a:lnRef>
          <a:fillRef idx="0">
            <a:schemeClr val="accent6"/>
          </a:fillRef>
          <a:effectRef idx="1">
            <a:schemeClr val="accent6"/>
          </a:effectRef>
          <a:fontRef idx="minor">
            <a:schemeClr val="tx1"/>
          </a:fontRef>
        </p:style>
      </p:cxnSp>
      <p:cxnSp>
        <p:nvCxnSpPr>
          <p:cNvPr id="41" name="直線矢印コネクタ 40">
            <a:extLst>
              <a:ext uri="{FF2B5EF4-FFF2-40B4-BE49-F238E27FC236}">
                <a16:creationId xmlns:a16="http://schemas.microsoft.com/office/drawing/2014/main" id="{31292539-15A0-48A5-94F8-31FFB4C62FF3}"/>
              </a:ext>
            </a:extLst>
          </p:cNvPr>
          <p:cNvCxnSpPr>
            <a:cxnSpLocks/>
            <a:stCxn id="32" idx="0"/>
            <a:endCxn id="27" idx="1"/>
          </p:cNvCxnSpPr>
          <p:nvPr/>
        </p:nvCxnSpPr>
        <p:spPr>
          <a:xfrm flipV="1">
            <a:off x="3833739" y="2722117"/>
            <a:ext cx="264034" cy="1138404"/>
          </a:xfrm>
          <a:prstGeom prst="straightConnector1">
            <a:avLst/>
          </a:prstGeom>
          <a:ln w="38100">
            <a:solidFill>
              <a:schemeClr val="bg1">
                <a:lumMod val="50000"/>
              </a:schemeClr>
            </a:solidFill>
            <a:tailEnd type="triangle"/>
          </a:ln>
          <a:effectLst>
            <a:outerShdw blurRad="50800" dist="38100" dir="2700000" algn="tl" rotWithShape="0">
              <a:prstClr val="black">
                <a:alpha val="40000"/>
              </a:prstClr>
            </a:outerShdw>
          </a:effectLst>
        </p:spPr>
        <p:style>
          <a:lnRef idx="2">
            <a:schemeClr val="accent6"/>
          </a:lnRef>
          <a:fillRef idx="0">
            <a:schemeClr val="accent6"/>
          </a:fillRef>
          <a:effectRef idx="1">
            <a:schemeClr val="accent6"/>
          </a:effectRef>
          <a:fontRef idx="minor">
            <a:schemeClr val="tx1"/>
          </a:fontRef>
        </p:style>
      </p:cxnSp>
      <p:cxnSp>
        <p:nvCxnSpPr>
          <p:cNvPr id="42" name="直線矢印コネクタ 41">
            <a:extLst>
              <a:ext uri="{FF2B5EF4-FFF2-40B4-BE49-F238E27FC236}">
                <a16:creationId xmlns:a16="http://schemas.microsoft.com/office/drawing/2014/main" id="{D162C49E-698E-443E-9768-3B88D217087F}"/>
              </a:ext>
            </a:extLst>
          </p:cNvPr>
          <p:cNvCxnSpPr>
            <a:cxnSpLocks/>
            <a:stCxn id="27" idx="3"/>
            <a:endCxn id="28" idx="1"/>
          </p:cNvCxnSpPr>
          <p:nvPr/>
        </p:nvCxnSpPr>
        <p:spPr>
          <a:xfrm>
            <a:off x="4974072" y="2722117"/>
            <a:ext cx="430575" cy="0"/>
          </a:xfrm>
          <a:prstGeom prst="straightConnector1">
            <a:avLst/>
          </a:prstGeom>
          <a:ln w="38100">
            <a:solidFill>
              <a:schemeClr val="bg1">
                <a:lumMod val="50000"/>
              </a:schemeClr>
            </a:solidFill>
            <a:tailEnd type="triangle"/>
          </a:ln>
          <a:effectLst>
            <a:outerShdw blurRad="50800" dist="38100" dir="2700000" algn="tl" rotWithShape="0">
              <a:prstClr val="black">
                <a:alpha val="40000"/>
              </a:prstClr>
            </a:outerShdw>
          </a:effectLst>
        </p:spPr>
        <p:style>
          <a:lnRef idx="2">
            <a:schemeClr val="accent6"/>
          </a:lnRef>
          <a:fillRef idx="0">
            <a:schemeClr val="accent6"/>
          </a:fillRef>
          <a:effectRef idx="1">
            <a:schemeClr val="accent6"/>
          </a:effectRef>
          <a:fontRef idx="minor">
            <a:schemeClr val="tx1"/>
          </a:fontRef>
        </p:style>
      </p:cxnSp>
      <p:cxnSp>
        <p:nvCxnSpPr>
          <p:cNvPr id="43" name="直線矢印コネクタ 42">
            <a:extLst>
              <a:ext uri="{FF2B5EF4-FFF2-40B4-BE49-F238E27FC236}">
                <a16:creationId xmlns:a16="http://schemas.microsoft.com/office/drawing/2014/main" id="{E6F274F1-A31F-441C-A6AC-08171B36D223}"/>
              </a:ext>
            </a:extLst>
          </p:cNvPr>
          <p:cNvCxnSpPr>
            <a:cxnSpLocks/>
            <a:stCxn id="28" idx="3"/>
            <a:endCxn id="31" idx="1"/>
          </p:cNvCxnSpPr>
          <p:nvPr/>
        </p:nvCxnSpPr>
        <p:spPr>
          <a:xfrm>
            <a:off x="6280946" y="2722117"/>
            <a:ext cx="222547" cy="2679746"/>
          </a:xfrm>
          <a:prstGeom prst="straightConnector1">
            <a:avLst/>
          </a:prstGeom>
          <a:ln w="38100">
            <a:solidFill>
              <a:schemeClr val="bg1">
                <a:lumMod val="50000"/>
              </a:schemeClr>
            </a:solidFill>
            <a:tailEnd type="triangle"/>
          </a:ln>
          <a:effectLst>
            <a:outerShdw blurRad="50800" dist="38100" dir="2700000" algn="tl" rotWithShape="0">
              <a:prstClr val="black">
                <a:alpha val="40000"/>
              </a:prstClr>
            </a:outerShdw>
          </a:effectLst>
        </p:spPr>
        <p:style>
          <a:lnRef idx="2">
            <a:schemeClr val="accent6"/>
          </a:lnRef>
          <a:fillRef idx="0">
            <a:schemeClr val="accent6"/>
          </a:fillRef>
          <a:effectRef idx="1">
            <a:schemeClr val="accent6"/>
          </a:effectRef>
          <a:fontRef idx="minor">
            <a:schemeClr val="tx1"/>
          </a:fontRef>
        </p:style>
      </p:cxnSp>
      <p:cxnSp>
        <p:nvCxnSpPr>
          <p:cNvPr id="46" name="直線矢印コネクタ 45">
            <a:extLst>
              <a:ext uri="{FF2B5EF4-FFF2-40B4-BE49-F238E27FC236}">
                <a16:creationId xmlns:a16="http://schemas.microsoft.com/office/drawing/2014/main" id="{D1FD8410-3C79-41AB-A863-6E9DE7725A47}"/>
              </a:ext>
            </a:extLst>
          </p:cNvPr>
          <p:cNvCxnSpPr>
            <a:cxnSpLocks/>
            <a:stCxn id="31" idx="0"/>
            <a:endCxn id="30" idx="2"/>
          </p:cNvCxnSpPr>
          <p:nvPr/>
        </p:nvCxnSpPr>
        <p:spPr>
          <a:xfrm flipV="1">
            <a:off x="6779527" y="4364577"/>
            <a:ext cx="204632" cy="720483"/>
          </a:xfrm>
          <a:prstGeom prst="straightConnector1">
            <a:avLst/>
          </a:prstGeom>
          <a:ln w="38100">
            <a:solidFill>
              <a:schemeClr val="bg1">
                <a:lumMod val="50000"/>
              </a:schemeClr>
            </a:solidFill>
            <a:tailEnd type="triangle"/>
          </a:ln>
          <a:effectLst>
            <a:outerShdw blurRad="50800" dist="38100" dir="2700000" algn="tl" rotWithShape="0">
              <a:prstClr val="black">
                <a:alpha val="40000"/>
              </a:prstClr>
            </a:outerShdw>
          </a:effectLst>
        </p:spPr>
        <p:style>
          <a:lnRef idx="2">
            <a:schemeClr val="accent6"/>
          </a:lnRef>
          <a:fillRef idx="0">
            <a:schemeClr val="accent6"/>
          </a:fillRef>
          <a:effectRef idx="1">
            <a:schemeClr val="accent6"/>
          </a:effectRef>
          <a:fontRef idx="minor">
            <a:schemeClr val="tx1"/>
          </a:fontRef>
        </p:style>
      </p:cxnSp>
      <p:cxnSp>
        <p:nvCxnSpPr>
          <p:cNvPr id="53" name="直線矢印コネクタ 52">
            <a:extLst>
              <a:ext uri="{FF2B5EF4-FFF2-40B4-BE49-F238E27FC236}">
                <a16:creationId xmlns:a16="http://schemas.microsoft.com/office/drawing/2014/main" id="{EB1D81C4-07FC-40C7-9662-D8427B41E979}"/>
              </a:ext>
            </a:extLst>
          </p:cNvPr>
          <p:cNvCxnSpPr>
            <a:cxnSpLocks/>
            <a:stCxn id="30" idx="3"/>
            <a:endCxn id="29" idx="1"/>
          </p:cNvCxnSpPr>
          <p:nvPr/>
        </p:nvCxnSpPr>
        <p:spPr>
          <a:xfrm flipV="1">
            <a:off x="7256796" y="2722117"/>
            <a:ext cx="262398" cy="1390432"/>
          </a:xfrm>
          <a:prstGeom prst="straightConnector1">
            <a:avLst/>
          </a:prstGeom>
          <a:ln w="38100">
            <a:solidFill>
              <a:schemeClr val="bg1">
                <a:lumMod val="50000"/>
              </a:schemeClr>
            </a:solidFill>
            <a:tailEnd type="triangle"/>
          </a:ln>
          <a:effectLst>
            <a:outerShdw blurRad="50800" dist="38100" dir="2700000" algn="tl" rotWithShape="0">
              <a:prstClr val="black">
                <a:alpha val="40000"/>
              </a:prstClr>
            </a:outerShdw>
          </a:effectLst>
        </p:spPr>
        <p:style>
          <a:lnRef idx="2">
            <a:schemeClr val="accent6"/>
          </a:lnRef>
          <a:fillRef idx="0">
            <a:schemeClr val="accent6"/>
          </a:fillRef>
          <a:effectRef idx="1">
            <a:schemeClr val="accent6"/>
          </a:effectRef>
          <a:fontRef idx="minor">
            <a:schemeClr val="tx1"/>
          </a:fontRef>
        </p:style>
      </p:cxnSp>
      <p:cxnSp>
        <p:nvCxnSpPr>
          <p:cNvPr id="59" name="直線矢印コネクタ 58">
            <a:extLst>
              <a:ext uri="{FF2B5EF4-FFF2-40B4-BE49-F238E27FC236}">
                <a16:creationId xmlns:a16="http://schemas.microsoft.com/office/drawing/2014/main" id="{0E8A1ED7-68FF-4EC2-8154-95B76467F361}"/>
              </a:ext>
            </a:extLst>
          </p:cNvPr>
          <p:cNvCxnSpPr>
            <a:cxnSpLocks/>
          </p:cNvCxnSpPr>
          <p:nvPr/>
        </p:nvCxnSpPr>
        <p:spPr>
          <a:xfrm>
            <a:off x="7943181" y="2720691"/>
            <a:ext cx="1980000" cy="0"/>
          </a:xfrm>
          <a:prstGeom prst="straightConnector1">
            <a:avLst/>
          </a:prstGeom>
          <a:ln w="38100">
            <a:solidFill>
              <a:schemeClr val="bg1">
                <a:lumMod val="50000"/>
              </a:schemeClr>
            </a:solidFill>
            <a:tailEnd type="triangle"/>
          </a:ln>
          <a:effectLst>
            <a:outerShdw blurRad="50800" dist="38100" dir="2700000" algn="tl" rotWithShape="0">
              <a:prstClr val="black">
                <a:alpha val="40000"/>
              </a:prstClr>
            </a:outerShdw>
          </a:effectLst>
        </p:spPr>
        <p:style>
          <a:lnRef idx="2">
            <a:schemeClr val="accent6"/>
          </a:lnRef>
          <a:fillRef idx="0">
            <a:schemeClr val="accent6"/>
          </a:fillRef>
          <a:effectRef idx="1">
            <a:schemeClr val="accent6"/>
          </a:effectRef>
          <a:fontRef idx="minor">
            <a:schemeClr val="tx1"/>
          </a:fontRef>
        </p:style>
      </p:cxnSp>
      <p:sp>
        <p:nvSpPr>
          <p:cNvPr id="73" name="正方形/長方形 72">
            <a:extLst>
              <a:ext uri="{FF2B5EF4-FFF2-40B4-BE49-F238E27FC236}">
                <a16:creationId xmlns:a16="http://schemas.microsoft.com/office/drawing/2014/main" id="{7045AE65-6D99-4FDE-B650-8CA93905AB38}"/>
              </a:ext>
            </a:extLst>
          </p:cNvPr>
          <p:cNvSpPr/>
          <p:nvPr/>
        </p:nvSpPr>
        <p:spPr>
          <a:xfrm>
            <a:off x="9475289" y="24663"/>
            <a:ext cx="1127153" cy="3822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資料５</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77899823"/>
      </p:ext>
    </p:extLst>
  </p:cSld>
  <p:clrMapOvr>
    <a:masterClrMapping/>
  </p:clrMapOvr>
</p:sld>
</file>

<file path=ppt/theme/theme1.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671</TotalTime>
  <Words>107</Words>
  <Application>Microsoft Office PowerPoint</Application>
  <PresentationFormat>ユーザー設定</PresentationFormat>
  <Paragraphs>42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桐山　栞里</cp:lastModifiedBy>
  <cp:revision>71</cp:revision>
  <cp:lastPrinted>2025-05-07T04:06:26Z</cp:lastPrinted>
  <dcterms:created xsi:type="dcterms:W3CDTF">2025-04-18T06:01:03Z</dcterms:created>
  <dcterms:modified xsi:type="dcterms:W3CDTF">2025-05-14T04:05:52Z</dcterms:modified>
</cp:coreProperties>
</file>