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05" r:id="rId1"/>
  </p:sldMasterIdLst>
  <p:notesMasterIdLst>
    <p:notesMasterId r:id="rId3"/>
  </p:notesMasterIdLst>
  <p:handoutMasterIdLst>
    <p:handoutMasterId r:id="rId4"/>
  </p:handoutMasterIdLst>
  <p:sldIdLst>
    <p:sldId id="432" r:id="rId2"/>
  </p:sldIdLst>
  <p:sldSz cx="12192000" cy="6858000"/>
  <p:notesSz cx="6797675" cy="99266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B38"/>
    <a:srgbClr val="EFF6E8"/>
    <a:srgbClr val="DEECCE"/>
    <a:srgbClr val="739828"/>
    <a:srgbClr val="82AD2D"/>
    <a:srgbClr val="1CB57C"/>
    <a:srgbClr val="DDD6C6"/>
    <a:srgbClr val="0E6242"/>
    <a:srgbClr val="B9AB8E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59" autoAdjust="0"/>
    <p:restoredTop sz="95796" autoAdjust="0"/>
  </p:normalViewPr>
  <p:slideViewPr>
    <p:cSldViewPr>
      <p:cViewPr varScale="1">
        <p:scale>
          <a:sx n="90" d="100"/>
          <a:sy n="90" d="100"/>
        </p:scale>
        <p:origin x="792" y="58"/>
      </p:cViewPr>
      <p:guideLst>
        <p:guide orient="horz" pos="2251"/>
        <p:guide pos="3840"/>
      </p:guideLst>
    </p:cSldViewPr>
  </p:slideViewPr>
  <p:outlineViewPr>
    <p:cViewPr>
      <p:scale>
        <a:sx n="33" d="100"/>
        <a:sy n="33" d="100"/>
      </p:scale>
      <p:origin x="66" y="228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2203" y="48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F197D422-B3B8-4BB9-B989-0B8D787FF0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643" y="9428800"/>
            <a:ext cx="2945448" cy="496252"/>
          </a:xfrm>
          <a:prstGeom prst="rect">
            <a:avLst/>
          </a:prstGeom>
        </p:spPr>
        <p:txBody>
          <a:bodyPr vert="horz" wrap="square" lIns="91290" tIns="45646" rIns="91290" bIns="4564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9047620-C713-4A94-AFD4-CBE051879E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12B187FB-D1E9-40F8-BC31-810201CF08A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057" y="1"/>
            <a:ext cx="2947034" cy="493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66" tIns="47733" rIns="95466" bIns="47733" numCol="1" anchor="t" anchorCtr="0" compatLnSpc="1">
            <a:prstTxWarp prst="textNoShape">
              <a:avLst/>
            </a:prstTxWarp>
          </a:bodyPr>
          <a:lstStyle>
            <a:lvl1pPr algn="r" defTabSz="955452" eaLnBrk="1" hangingPunct="1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4538"/>
            <a:ext cx="6615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016BD87-402E-4E3B-8A08-3A67E493561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8500" y="4713608"/>
            <a:ext cx="5440676" cy="4467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66" tIns="47733" rIns="95466" bIns="477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C6AA050E-70C9-4D91-A1BC-098D8FB196C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971"/>
            <a:ext cx="2947034" cy="493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66" tIns="47733" rIns="95466" bIns="47733" numCol="1" anchor="b" anchorCtr="0" compatLnSpc="1">
            <a:prstTxWarp prst="textNoShape">
              <a:avLst/>
            </a:prstTxWarp>
          </a:bodyPr>
          <a:lstStyle>
            <a:lvl1pPr defTabSz="955452" eaLnBrk="1" hangingPunct="1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F1890CDB-4F1A-4B49-9400-B6BFF2BDE3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057" y="9431971"/>
            <a:ext cx="2947034" cy="493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66" tIns="47733" rIns="95466" bIns="47733" numCol="1" anchor="b" anchorCtr="0" compatLnSpc="1">
            <a:prstTxWarp prst="textNoShape">
              <a:avLst/>
            </a:prstTxWarp>
          </a:bodyPr>
          <a:lstStyle>
            <a:lvl1pPr algn="r" defTabSz="954337" eaLnBrk="1" hangingPunct="1"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0F6B76-76F5-4A42-8ED9-BD85F76CC7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5F8891EB-25A3-4967-B33B-698E6991FF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448" cy="497838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スライド イメージ プレースホルダー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5113" cy="3722687"/>
          </a:xfrm>
          <a:ln/>
        </p:spPr>
      </p:sp>
      <p:sp>
        <p:nvSpPr>
          <p:cNvPr id="27651" name="ノート プレースホルダー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27652" name="ヘッダー プレースホルダー 3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2947034" cy="49308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1pPr>
            <a:lvl2pPr marL="741910" indent="-285350"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2pPr>
            <a:lvl3pPr marL="1141400" indent="-228280"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3pPr>
            <a:lvl4pPr marL="1597960" indent="-228280"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4pPr>
            <a:lvl5pPr marL="2054520" indent="-228280"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5pPr>
            <a:lvl6pPr marL="2511080" indent="-22828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6pPr>
            <a:lvl7pPr marL="2967639" indent="-22828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7pPr>
            <a:lvl8pPr marL="3424199" indent="-22828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8pPr>
            <a:lvl9pPr marL="3880759" indent="-22828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/>
              <a:t>なにわエコ良品（大阪府認定リサイクル製品）について</a:t>
            </a:r>
          </a:p>
        </p:txBody>
      </p:sp>
      <p:sp>
        <p:nvSpPr>
          <p:cNvPr id="27653" name="スライド番号プレースホルダー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4337"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1pPr>
            <a:lvl2pPr marL="741910" indent="-285350" defTabSz="954337"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2pPr>
            <a:lvl3pPr marL="1141400" indent="-228280" defTabSz="954337"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3pPr>
            <a:lvl4pPr marL="1597960" indent="-228280" defTabSz="954337"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4pPr>
            <a:lvl5pPr marL="2054520" indent="-228280" defTabSz="954337"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5pPr>
            <a:lvl6pPr marL="2511080" indent="-228280" defTabSz="954337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6pPr>
            <a:lvl7pPr marL="2967639" indent="-228280" defTabSz="954337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7pPr>
            <a:lvl8pPr marL="3424199" indent="-228280" defTabSz="954337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8pPr>
            <a:lvl9pPr marL="3880759" indent="-228280" defTabSz="954337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9pPr>
          </a:lstStyle>
          <a:p>
            <a:fld id="{D718F232-C875-4821-A59F-0A18D65C3480}" type="slidenum">
              <a:rPr lang="en-US" altLang="ja-JP" smtClean="0">
                <a:latin typeface="Arial" panose="020B0604020202020204" pitchFamily="34" charset="0"/>
              </a:rPr>
              <a:pPr/>
              <a:t>1</a:t>
            </a:fld>
            <a:endParaRPr lang="en-US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400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103632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70250"/>
            <a:ext cx="85344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FF11E35C-9F7A-4F16-B41E-5704F0A3F1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0BBE4B5B-C59F-4EFC-97FC-B9224F63D1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8E95AC47-00DB-46B3-BB3F-8EB2C4964B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24178-7F66-49A6-B7A1-18B2627530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1DFABB5-6AA7-4AE5-99CB-ECC4C443424B}"/>
              </a:ext>
            </a:extLst>
          </p:cNvPr>
          <p:cNvSpPr/>
          <p:nvPr/>
        </p:nvSpPr>
        <p:spPr>
          <a:xfrm>
            <a:off x="380527" y="2939165"/>
            <a:ext cx="3810885" cy="216024"/>
          </a:xfrm>
          <a:prstGeom prst="rect">
            <a:avLst/>
          </a:prstGeom>
          <a:solidFill>
            <a:srgbClr val="DDD6C6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6A2C5C8-CC73-4A28-A01B-70754E9B5FC2}"/>
              </a:ext>
            </a:extLst>
          </p:cNvPr>
          <p:cNvSpPr/>
          <p:nvPr/>
        </p:nvSpPr>
        <p:spPr>
          <a:xfrm>
            <a:off x="4187431" y="2939165"/>
            <a:ext cx="3810885" cy="216024"/>
          </a:xfrm>
          <a:prstGeom prst="rect">
            <a:avLst/>
          </a:prstGeom>
          <a:solidFill>
            <a:srgbClr val="B9AB8E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49B7442-9A12-4735-9BAF-7863B3157DB9}"/>
              </a:ext>
            </a:extLst>
          </p:cNvPr>
          <p:cNvSpPr/>
          <p:nvPr/>
        </p:nvSpPr>
        <p:spPr>
          <a:xfrm>
            <a:off x="7991879" y="2939165"/>
            <a:ext cx="3810885" cy="216024"/>
          </a:xfrm>
          <a:prstGeom prst="rect">
            <a:avLst/>
          </a:prstGeom>
          <a:solidFill>
            <a:srgbClr val="1CB57C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913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554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554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554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1D7432-5BF7-4ECC-A32C-8A4FD77D23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9C27A6-4C0E-4A19-B49C-E1091EF832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E048F9-85AD-4FB4-B556-C752078C96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815D8-0EB0-42BE-885E-C19FB671C6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7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1D7432-5BF7-4ECC-A32C-8A4FD77D23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9C27A6-4C0E-4A19-B49C-E1091EF832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E048F9-85AD-4FB4-B556-C752078C96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50037-7246-4681-88BA-DA23750220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215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42031" cy="585311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1D7432-5BF7-4ECC-A32C-8A4FD77D23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9C27A6-4C0E-4A19-B49C-E1091EF832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E048F9-85AD-4FB4-B556-C752078C96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8D3F4-47DE-4325-A571-5CC9611BF8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8004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52401"/>
            <a:ext cx="10972800" cy="11398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1D7432-5BF7-4ECC-A32C-8A4FD77D23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9C27A6-4C0E-4A19-B49C-E1091EF832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E048F9-85AD-4FB4-B556-C752078C96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39415-12E7-411C-A7FC-28D981AB5BB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54822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5F0A0-C65C-4BAC-BC54-62C1F14FA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950" y="-243408"/>
            <a:ext cx="10972800" cy="11398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9E9A777-D0E5-4878-A666-9C607CD93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84B2638-8EF0-42A1-AABD-13F55AA31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7F199FC-02B3-4E51-8DA4-CA24440B6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E9058-1618-4D96-B4F0-F21C47244F7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8663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247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247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1D7432-5BF7-4ECC-A32C-8A4FD77D23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9C27A6-4C0E-4A19-B49C-E1091EF832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E048F9-85AD-4FB4-B556-C752078C96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B48C9-9A70-4D56-8E94-C88AA22D01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5692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92615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89785" y="1600201"/>
            <a:ext cx="5392615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1D7432-5BF7-4ECC-A32C-8A4FD77D23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9C27A6-4C0E-4A19-B49C-E1091EF832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E048F9-85AD-4FB4-B556-C752078C96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E107C-4227-4839-9CF3-EABE2F4AB5D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8919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75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75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693" y="1535113"/>
            <a:ext cx="53887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693" y="2174875"/>
            <a:ext cx="53887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21D7432-5BF7-4ECC-A32C-8A4FD77D23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D9C27A6-4C0E-4A19-B49C-E1091EF832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9E048F9-85AD-4FB4-B556-C752078C96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585BA-FC7D-4979-A3AC-C7E1114FB9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7838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21D7432-5BF7-4ECC-A32C-8A4FD77D23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D9C27A6-4C0E-4A19-B49C-E1091EF832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9E048F9-85AD-4FB4-B556-C752078C96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515BA-FE26-42AE-9C71-58AE5254E4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0471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8CE9397-E153-4400-90A8-C96A9E4217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02C48BB-57D3-47E7-BB70-6139A6E5F7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9F5F82F-4D7F-4BC9-8767-8ED3D03365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15938" y="6400800"/>
            <a:ext cx="2844800" cy="457200"/>
          </a:xfrm>
        </p:spPr>
        <p:txBody>
          <a:bodyPr/>
          <a:lstStyle>
            <a:lvl1pPr algn="r"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fld id="{7D7066D1-700B-42FD-A325-F976443D9E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3247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247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7385" y="273051"/>
            <a:ext cx="681501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0" y="1435101"/>
            <a:ext cx="401124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1D7432-5BF7-4ECC-A32C-8A4FD77D23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9C27A6-4C0E-4A19-B49C-E1091EF832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E048F9-85AD-4FB4-B556-C752078C96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1F954-641A-4DA2-8C40-2636DDBA6F9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5927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7220" name="Rectangle 4">
            <a:extLst>
              <a:ext uri="{FF2B5EF4-FFF2-40B4-BE49-F238E27FC236}">
                <a16:creationId xmlns:a16="http://schemas.microsoft.com/office/drawing/2014/main" id="{921D7432-5BF7-4ECC-A32C-8A4FD77D236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0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7221" name="Rectangle 5">
            <a:extLst>
              <a:ext uri="{FF2B5EF4-FFF2-40B4-BE49-F238E27FC236}">
                <a16:creationId xmlns:a16="http://schemas.microsoft.com/office/drawing/2014/main" id="{1D9C27A6-4C0E-4A19-B49C-E1091EF8321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0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7222" name="Rectangle 6">
            <a:extLst>
              <a:ext uri="{FF2B5EF4-FFF2-40B4-BE49-F238E27FC236}">
                <a16:creationId xmlns:a16="http://schemas.microsoft.com/office/drawing/2014/main" id="{59E048F9-85AD-4FB4-B556-C752078C96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47200" y="64008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6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fld id="{290E9058-1618-4D96-B4F0-F21C47244F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154BE88A-0742-46C2-9AF1-395814438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48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kumimoji="0" lang="ja-JP" altLang="ja-JP" sz="2400">
              <a:latin typeface="Times New Roman" pitchFamily="18" charset="0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09600" y="1447800"/>
            <a:ext cx="10769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D240DF3A-D1A4-407F-9FFD-66C168C16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3048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kumimoji="0" lang="ja-JP" altLang="ja-JP" sz="2400">
              <a:latin typeface="Times New Roman" pitchFamily="18" charset="0"/>
            </a:endParaRP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D97A860A-AD8E-4C81-9EBC-3E0CCCBC4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0"/>
            <a:ext cx="3048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kumimoji="0" lang="ja-JP" altLang="ja-JP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77" r:id="rId1"/>
    <p:sldLayoutId id="2147484568" r:id="rId2"/>
    <p:sldLayoutId id="2147484579" r:id="rId3"/>
    <p:sldLayoutId id="2147484569" r:id="rId4"/>
    <p:sldLayoutId id="2147484570" r:id="rId5"/>
    <p:sldLayoutId id="2147484571" r:id="rId6"/>
    <p:sldLayoutId id="2147484572" r:id="rId7"/>
    <p:sldLayoutId id="2147484578" r:id="rId8"/>
    <p:sldLayoutId id="2147484573" r:id="rId9"/>
    <p:sldLayoutId id="2147484574" r:id="rId10"/>
    <p:sldLayoutId id="2147484575" r:id="rId11"/>
    <p:sldLayoutId id="2147484576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p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p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E7A09E2F-5B4B-44BD-853E-EDA0824CB0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" y="1528"/>
            <a:ext cx="163446" cy="6876000"/>
          </a:xfrm>
          <a:prstGeom prst="rect">
            <a:avLst/>
          </a:prstGeom>
        </p:spPr>
      </p:pic>
      <p:sp>
        <p:nvSpPr>
          <p:cNvPr id="23" name="タイトル 1">
            <a:extLst>
              <a:ext uri="{FF2B5EF4-FFF2-40B4-BE49-F238E27FC236}">
                <a16:creationId xmlns:a16="http://schemas.microsoft.com/office/drawing/2014/main" id="{DEDA136D-384F-41C3-8C8D-1403B6C4F1D7}"/>
              </a:ext>
            </a:extLst>
          </p:cNvPr>
          <p:cNvSpPr txBox="1">
            <a:spLocks/>
          </p:cNvSpPr>
          <p:nvPr/>
        </p:nvSpPr>
        <p:spPr>
          <a:xfrm>
            <a:off x="263352" y="156332"/>
            <a:ext cx="8778875" cy="47654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Garamond" pitchFamily="18" charset="0"/>
                <a:ea typeface="ＭＳ Ｐゴシック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Garamond" pitchFamily="18" charset="0"/>
                <a:ea typeface="ＭＳ Ｐゴシック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Garamond" pitchFamily="18" charset="0"/>
                <a:ea typeface="ＭＳ Ｐゴシック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>
              <a:defRPr/>
            </a:pPr>
            <a:r>
              <a:rPr lang="ja-JP" altLang="en-US" sz="2000" b="1" kern="0" dirty="0">
                <a:solidFill>
                  <a:srgbClr val="0E6242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次期計画公表までのスケジュール</a:t>
            </a:r>
          </a:p>
        </p:txBody>
      </p: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25E49691-B5C4-4483-A930-90142DB8565A}"/>
              </a:ext>
            </a:extLst>
          </p:cNvPr>
          <p:cNvCxnSpPr>
            <a:cxnSpLocks/>
          </p:cNvCxnSpPr>
          <p:nvPr/>
        </p:nvCxnSpPr>
        <p:spPr>
          <a:xfrm>
            <a:off x="335360" y="632880"/>
            <a:ext cx="11593288" cy="0"/>
          </a:xfrm>
          <a:prstGeom prst="line">
            <a:avLst/>
          </a:prstGeom>
          <a:ln w="19050">
            <a:solidFill>
              <a:srgbClr val="1CB5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7E1254E-3280-46ED-B6F5-B82C3FF24FC6}"/>
              </a:ext>
            </a:extLst>
          </p:cNvPr>
          <p:cNvSpPr txBox="1"/>
          <p:nvPr/>
        </p:nvSpPr>
        <p:spPr>
          <a:xfrm>
            <a:off x="10821680" y="162053"/>
            <a:ext cx="1080120" cy="3256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lnSpc>
                <a:spcPts val="1900"/>
              </a:lnSpc>
            </a:pP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参考資料４</a:t>
            </a:r>
            <a:endParaRPr lang="en-US" altLang="ja-JP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DBE3E03-A242-40B7-BCAE-F130659285AF}"/>
              </a:ext>
            </a:extLst>
          </p:cNvPr>
          <p:cNvSpPr/>
          <p:nvPr/>
        </p:nvSpPr>
        <p:spPr>
          <a:xfrm>
            <a:off x="745004" y="3441912"/>
            <a:ext cx="10831811" cy="40011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rgbClr val="889F7D"/>
            </a:solidFill>
          </a:ln>
        </p:spPr>
        <p:txBody>
          <a:bodyPr wrap="none" anchor="ctr">
            <a:spAutoFit/>
          </a:bodyPr>
          <a:lstStyle/>
          <a:p>
            <a:r>
              <a:rPr lang="en-US" altLang="ja-JP" sz="20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2026</a:t>
            </a:r>
            <a:r>
              <a:rPr lang="ja-JP" altLang="en-US" sz="20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年１月末：答申を踏まえた次期計画案に係るパブリックコメントの開始（約１カ月間）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851A7DF5-FFA4-4669-92BC-B9CEF4A965CE}"/>
              </a:ext>
            </a:extLst>
          </p:cNvPr>
          <p:cNvSpPr/>
          <p:nvPr/>
        </p:nvSpPr>
        <p:spPr>
          <a:xfrm>
            <a:off x="745004" y="4541754"/>
            <a:ext cx="3906839" cy="40011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rgbClr val="889F7D"/>
            </a:solidFill>
          </a:ln>
        </p:spPr>
        <p:txBody>
          <a:bodyPr wrap="none" anchor="ctr">
            <a:spAutoFit/>
          </a:bodyPr>
          <a:lstStyle/>
          <a:p>
            <a:r>
              <a:rPr lang="en-US" altLang="ja-JP" sz="20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2026</a:t>
            </a:r>
            <a:r>
              <a:rPr lang="ja-JP" altLang="en-US" sz="20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年３月末：次期計画の公表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9702CDE-0ECE-4B43-A7D0-37CEDF2B6507}"/>
              </a:ext>
            </a:extLst>
          </p:cNvPr>
          <p:cNvSpPr/>
          <p:nvPr/>
        </p:nvSpPr>
        <p:spPr>
          <a:xfrm>
            <a:off x="745004" y="2342070"/>
            <a:ext cx="5702202" cy="40011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rgbClr val="889F7D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en-US" altLang="ja-JP" sz="20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2026</a:t>
            </a:r>
            <a:r>
              <a:rPr lang="ja-JP" altLang="en-US" sz="20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年１月８日：大阪府環境審議会からの答申</a:t>
            </a:r>
          </a:p>
        </p:txBody>
      </p:sp>
      <p:sp>
        <p:nvSpPr>
          <p:cNvPr id="25" name="右矢印 49">
            <a:extLst>
              <a:ext uri="{FF2B5EF4-FFF2-40B4-BE49-F238E27FC236}">
                <a16:creationId xmlns:a16="http://schemas.microsoft.com/office/drawing/2014/main" id="{E3F59AAE-8629-4D3D-A783-F799C9D79BD7}"/>
              </a:ext>
            </a:extLst>
          </p:cNvPr>
          <p:cNvSpPr/>
          <p:nvPr/>
        </p:nvSpPr>
        <p:spPr bwMode="auto">
          <a:xfrm rot="5400000">
            <a:off x="1819219" y="1310545"/>
            <a:ext cx="216000" cy="1347075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bg1">
              <a:lumMod val="50000"/>
              <a:alpha val="70000"/>
            </a:schemeClr>
          </a:solidFill>
          <a:ln>
            <a:noFill/>
          </a:ln>
          <a:effectLst/>
        </p:spPr>
        <p:txBody>
          <a:bodyPr vert="horz" wrap="square" lIns="90258" tIns="45129" rIns="90258" bIns="4512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ja-JP" altLang="en-US" sz="14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26" name="右矢印 49">
            <a:extLst>
              <a:ext uri="{FF2B5EF4-FFF2-40B4-BE49-F238E27FC236}">
                <a16:creationId xmlns:a16="http://schemas.microsoft.com/office/drawing/2014/main" id="{587B48DB-BDAB-4B41-A169-46127ACBFCB0}"/>
              </a:ext>
            </a:extLst>
          </p:cNvPr>
          <p:cNvSpPr/>
          <p:nvPr/>
        </p:nvSpPr>
        <p:spPr bwMode="auto">
          <a:xfrm rot="5400000">
            <a:off x="1819219" y="2423019"/>
            <a:ext cx="216000" cy="1347075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bg1">
              <a:lumMod val="50000"/>
              <a:alpha val="70000"/>
            </a:schemeClr>
          </a:solidFill>
          <a:ln>
            <a:noFill/>
          </a:ln>
          <a:effectLst/>
        </p:spPr>
        <p:txBody>
          <a:bodyPr vert="horz" wrap="square" lIns="90258" tIns="45129" rIns="90258" bIns="4512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ja-JP" altLang="en-US" sz="14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右矢印 49">
            <a:extLst>
              <a:ext uri="{FF2B5EF4-FFF2-40B4-BE49-F238E27FC236}">
                <a16:creationId xmlns:a16="http://schemas.microsoft.com/office/drawing/2014/main" id="{C3738A04-0A83-4D51-9E0E-BC1C055818C1}"/>
              </a:ext>
            </a:extLst>
          </p:cNvPr>
          <p:cNvSpPr/>
          <p:nvPr/>
        </p:nvSpPr>
        <p:spPr bwMode="auto">
          <a:xfrm rot="5400000">
            <a:off x="1819219" y="3535493"/>
            <a:ext cx="216000" cy="1347075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bg1">
              <a:lumMod val="50000"/>
              <a:alpha val="70000"/>
            </a:schemeClr>
          </a:solidFill>
          <a:ln>
            <a:noFill/>
          </a:ln>
          <a:effectLst/>
        </p:spPr>
        <p:txBody>
          <a:bodyPr vert="horz" wrap="square" lIns="90258" tIns="45129" rIns="90258" bIns="4512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ja-JP" altLang="en-US" sz="1400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E8D863F7-ED49-4E09-92B0-50130389F873}"/>
              </a:ext>
            </a:extLst>
          </p:cNvPr>
          <p:cNvSpPr/>
          <p:nvPr/>
        </p:nvSpPr>
        <p:spPr>
          <a:xfrm>
            <a:off x="745004" y="1242228"/>
            <a:ext cx="7042312" cy="400110"/>
          </a:xfrm>
          <a:prstGeom prst="rect">
            <a:avLst/>
          </a:prstGeom>
          <a:ln w="12700">
            <a:solidFill>
              <a:srgbClr val="889F7D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2025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12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12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日（本日）：第５回循環型社会推進計画部会</a:t>
            </a:r>
          </a:p>
        </p:txBody>
      </p:sp>
    </p:spTree>
    <p:extLst>
      <p:ext uri="{BB962C8B-B14F-4D97-AF65-F5344CB8AC3E}">
        <p14:creationId xmlns:p14="http://schemas.microsoft.com/office/powerpoint/2010/main" val="2944621308"/>
      </p:ext>
    </p:extLst>
  </p:cSld>
  <p:clrMapOvr>
    <a:masterClrMapping/>
  </p:clrMapOvr>
  <p:transition spd="slow" advTm="66620"/>
</p:sld>
</file>

<file path=ppt/theme/theme1.xml><?xml version="1.0" encoding="utf-8"?>
<a:theme xmlns:a="http://schemas.openxmlformats.org/drawingml/2006/main" name="Level">
  <a:themeElements>
    <a:clrScheme name="黄緑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Level">
      <a:majorFont>
        <a:latin typeface="Garamond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76</Words>
  <Application>Microsoft Office PowerPoint</Application>
  <PresentationFormat>ワイド画面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游ゴシック</vt:lpstr>
      <vt:lpstr>Arial</vt:lpstr>
      <vt:lpstr>Garamond</vt:lpstr>
      <vt:lpstr>Times New Roman</vt:lpstr>
      <vt:lpstr>Verdana</vt:lpstr>
      <vt:lpstr>Wingdings</vt:lpstr>
      <vt:lpstr>Level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2025-12-15T08:44:13Z</dcterms:created>
  <dcterms:modified xsi:type="dcterms:W3CDTF">2025-12-15T08:44:18Z</dcterms:modified>
</cp:coreProperties>
</file>