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05" r:id="rId1"/>
  </p:sldMasterIdLst>
  <p:notesMasterIdLst>
    <p:notesMasterId r:id="rId8"/>
  </p:notesMasterIdLst>
  <p:handoutMasterIdLst>
    <p:handoutMasterId r:id="rId9"/>
  </p:handoutMasterIdLst>
  <p:sldIdLst>
    <p:sldId id="421" r:id="rId2"/>
    <p:sldId id="432" r:id="rId3"/>
    <p:sldId id="433" r:id="rId4"/>
    <p:sldId id="434" r:id="rId5"/>
    <p:sldId id="435" r:id="rId6"/>
    <p:sldId id="437" r:id="rId7"/>
  </p:sldIdLst>
  <p:sldSz cx="12192000" cy="6858000"/>
  <p:notesSz cx="6797675" cy="9926638"/>
  <p:defaultTextStyle>
    <a:defPPr>
      <a:defRPr lang="ja-JP"/>
    </a:defPPr>
    <a:lvl1pPr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251"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242"/>
    <a:srgbClr val="99CB38"/>
    <a:srgbClr val="EFF6E8"/>
    <a:srgbClr val="DEECCE"/>
    <a:srgbClr val="739828"/>
    <a:srgbClr val="82AD2D"/>
    <a:srgbClr val="1CB57C"/>
    <a:srgbClr val="DDD6C6"/>
    <a:srgbClr val="B9AB8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59" autoAdjust="0"/>
    <p:restoredTop sz="95796" autoAdjust="0"/>
  </p:normalViewPr>
  <p:slideViewPr>
    <p:cSldViewPr>
      <p:cViewPr varScale="1">
        <p:scale>
          <a:sx n="90" d="100"/>
          <a:sy n="90" d="100"/>
        </p:scale>
        <p:origin x="792" y="62"/>
      </p:cViewPr>
      <p:guideLst>
        <p:guide orient="horz" pos="2251"/>
        <p:guide pos="3840"/>
      </p:guideLst>
    </p:cSldViewPr>
  </p:slideViewPr>
  <p:outlineViewPr>
    <p:cViewPr>
      <p:scale>
        <a:sx n="33" d="100"/>
        <a:sy n="33" d="100"/>
      </p:scale>
      <p:origin x="66" y="228"/>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70" d="100"/>
          <a:sy n="70" d="100"/>
        </p:scale>
        <p:origin x="2203" y="4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197D422-B3B8-4BB9-B989-0B8D787FF0FA}"/>
              </a:ext>
            </a:extLst>
          </p:cNvPr>
          <p:cNvSpPr>
            <a:spLocks noGrp="1"/>
          </p:cNvSpPr>
          <p:nvPr>
            <p:ph type="sldNum" sz="quarter" idx="3"/>
          </p:nvPr>
        </p:nvSpPr>
        <p:spPr>
          <a:xfrm>
            <a:off x="3850643" y="9428800"/>
            <a:ext cx="2945448" cy="496252"/>
          </a:xfrm>
          <a:prstGeom prst="rect">
            <a:avLst/>
          </a:prstGeom>
        </p:spPr>
        <p:txBody>
          <a:bodyPr vert="horz" wrap="square" lIns="91290" tIns="45646" rIns="91290" bIns="45646" numCol="1" anchor="b" anchorCtr="0" compatLnSpc="1">
            <a:prstTxWarp prst="textNoShape">
              <a:avLst/>
            </a:prstTxWarp>
          </a:bodyPr>
          <a:lstStyle>
            <a:lvl1pPr algn="r" eaLnBrk="1" hangingPunct="1">
              <a:defRPr sz="1200"/>
            </a:lvl1pPr>
          </a:lstStyle>
          <a:p>
            <a:pPr>
              <a:defRPr/>
            </a:pPr>
            <a:fld id="{09047620-C713-4A94-AFD4-CBE051879E6E}"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2B187FB-D1E9-40F8-BC31-810201CF08A2}"/>
              </a:ext>
            </a:extLst>
          </p:cNvPr>
          <p:cNvSpPr>
            <a:spLocks noGrp="1" noChangeArrowheads="1"/>
          </p:cNvSpPr>
          <p:nvPr>
            <p:ph type="dt" idx="1"/>
          </p:nvPr>
        </p:nvSpPr>
        <p:spPr bwMode="auto">
          <a:xfrm>
            <a:off x="3849057" y="1"/>
            <a:ext cx="2947034" cy="49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66" tIns="47733" rIns="95466" bIns="47733" numCol="1" anchor="t" anchorCtr="0" compatLnSpc="1">
            <a:prstTxWarp prst="textNoShape">
              <a:avLst/>
            </a:prstTxWarp>
          </a:bodyPr>
          <a:lstStyle>
            <a:lvl1pPr algn="r" defTabSz="955452" eaLnBrk="1" hangingPunct="1">
              <a:defRPr sz="1300">
                <a:latin typeface="Arial" charset="0"/>
                <a:ea typeface="ＭＳ Ｐゴシック" pitchFamily="50" charset="-128"/>
              </a:defRPr>
            </a:lvl1pPr>
          </a:lstStyle>
          <a:p>
            <a:pPr>
              <a:defRPr/>
            </a:pPr>
            <a:endParaRPr lang="en-US" altLang="ja-JP"/>
          </a:p>
        </p:txBody>
      </p:sp>
      <p:sp>
        <p:nvSpPr>
          <p:cNvPr id="4099"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D016BD87-402E-4E3B-8A08-3A67E4935614}"/>
              </a:ext>
            </a:extLst>
          </p:cNvPr>
          <p:cNvSpPr>
            <a:spLocks noGrp="1" noChangeArrowheads="1"/>
          </p:cNvSpPr>
          <p:nvPr>
            <p:ph type="body" sz="quarter" idx="3"/>
          </p:nvPr>
        </p:nvSpPr>
        <p:spPr bwMode="auto">
          <a:xfrm>
            <a:off x="678500" y="4713608"/>
            <a:ext cx="5440676" cy="44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66" tIns="47733" rIns="95466" bIns="4773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a:extLst>
              <a:ext uri="{FF2B5EF4-FFF2-40B4-BE49-F238E27FC236}">
                <a16:creationId xmlns:a16="http://schemas.microsoft.com/office/drawing/2014/main" id="{C6AA050E-70C9-4D91-A1BC-098D8FB196C3}"/>
              </a:ext>
            </a:extLst>
          </p:cNvPr>
          <p:cNvSpPr>
            <a:spLocks noGrp="1" noChangeArrowheads="1"/>
          </p:cNvSpPr>
          <p:nvPr>
            <p:ph type="ftr" sz="quarter" idx="4"/>
          </p:nvPr>
        </p:nvSpPr>
        <p:spPr bwMode="auto">
          <a:xfrm>
            <a:off x="0" y="9431971"/>
            <a:ext cx="2947034" cy="49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66" tIns="47733" rIns="95466" bIns="47733" numCol="1" anchor="b" anchorCtr="0" compatLnSpc="1">
            <a:prstTxWarp prst="textNoShape">
              <a:avLst/>
            </a:prstTxWarp>
          </a:bodyPr>
          <a:lstStyle>
            <a:lvl1pPr defTabSz="955452" eaLnBrk="1" hangingPunct="1">
              <a:defRPr sz="1300">
                <a:latin typeface="Arial" charset="0"/>
                <a:ea typeface="ＭＳ Ｐゴシック" pitchFamily="50" charset="-128"/>
              </a:defRPr>
            </a:lvl1pPr>
          </a:lstStyle>
          <a:p>
            <a:pPr>
              <a:defRPr/>
            </a:pPr>
            <a:endParaRPr lang="en-US" altLang="ja-JP"/>
          </a:p>
        </p:txBody>
      </p:sp>
      <p:sp>
        <p:nvSpPr>
          <p:cNvPr id="3079" name="Rectangle 7">
            <a:extLst>
              <a:ext uri="{FF2B5EF4-FFF2-40B4-BE49-F238E27FC236}">
                <a16:creationId xmlns:a16="http://schemas.microsoft.com/office/drawing/2014/main" id="{F1890CDB-4F1A-4B49-9400-B6BFF2BDE335}"/>
              </a:ext>
            </a:extLst>
          </p:cNvPr>
          <p:cNvSpPr>
            <a:spLocks noGrp="1" noChangeArrowheads="1"/>
          </p:cNvSpPr>
          <p:nvPr>
            <p:ph type="sldNum" sz="quarter" idx="5"/>
          </p:nvPr>
        </p:nvSpPr>
        <p:spPr bwMode="auto">
          <a:xfrm>
            <a:off x="3849057" y="9431971"/>
            <a:ext cx="2947034" cy="49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66" tIns="47733" rIns="95466" bIns="47733" numCol="1" anchor="b" anchorCtr="0" compatLnSpc="1">
            <a:prstTxWarp prst="textNoShape">
              <a:avLst/>
            </a:prstTxWarp>
          </a:bodyPr>
          <a:lstStyle>
            <a:lvl1pPr algn="r" defTabSz="954337" eaLnBrk="1" hangingPunct="1">
              <a:defRPr sz="1300">
                <a:latin typeface="Arial" panose="020B0604020202020204" pitchFamily="34" charset="0"/>
              </a:defRPr>
            </a:lvl1pPr>
          </a:lstStyle>
          <a:p>
            <a:pPr>
              <a:defRPr/>
            </a:pPr>
            <a:fld id="{C30F6B76-76F5-4A42-8ED9-BD85F76CC736}" type="slidenum">
              <a:rPr lang="en-US" altLang="ja-JP"/>
              <a:pPr>
                <a:defRPr/>
              </a:pPr>
              <a:t>‹#›</a:t>
            </a:fld>
            <a:endParaRPr lang="en-US" altLang="ja-JP"/>
          </a:p>
        </p:txBody>
      </p:sp>
      <p:sp>
        <p:nvSpPr>
          <p:cNvPr id="2" name="ヘッダー プレースホルダー 1">
            <a:extLst>
              <a:ext uri="{FF2B5EF4-FFF2-40B4-BE49-F238E27FC236}">
                <a16:creationId xmlns:a16="http://schemas.microsoft.com/office/drawing/2014/main" id="{5F8891EB-25A3-4967-B33B-698E6991FF5E}"/>
              </a:ext>
            </a:extLst>
          </p:cNvPr>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pPr>
              <a:defRPr/>
            </a:pPr>
            <a:endParaRPr lang="ja-JP"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xfrm>
            <a:off x="92075" y="744538"/>
            <a:ext cx="6615113" cy="3722687"/>
          </a:xfrm>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1"/>
            <a:ext cx="2947034" cy="493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1910" indent="-285350">
              <a:defRPr kumimoji="1">
                <a:solidFill>
                  <a:schemeClr val="tx1"/>
                </a:solidFill>
                <a:latin typeface="Verdana" panose="020B0604030504040204" pitchFamily="34" charset="0"/>
                <a:ea typeface="ＭＳ Ｐゴシック" panose="020B0600070205080204" pitchFamily="50" charset="-128"/>
              </a:defRPr>
            </a:lvl2pPr>
            <a:lvl3pPr marL="1141400" indent="-228280">
              <a:defRPr kumimoji="1">
                <a:solidFill>
                  <a:schemeClr val="tx1"/>
                </a:solidFill>
                <a:latin typeface="Verdana" panose="020B0604030504040204" pitchFamily="34" charset="0"/>
                <a:ea typeface="ＭＳ Ｐゴシック" panose="020B0600070205080204" pitchFamily="50" charset="-128"/>
              </a:defRPr>
            </a:lvl3pPr>
            <a:lvl4pPr marL="1597960" indent="-228280">
              <a:defRPr kumimoji="1">
                <a:solidFill>
                  <a:schemeClr val="tx1"/>
                </a:solidFill>
                <a:latin typeface="Verdana" panose="020B0604030504040204" pitchFamily="34" charset="0"/>
                <a:ea typeface="ＭＳ Ｐゴシック" panose="020B0600070205080204" pitchFamily="50" charset="-128"/>
              </a:defRPr>
            </a:lvl4pPr>
            <a:lvl5pPr marL="2054520" indent="-228280">
              <a:defRPr kumimoji="1">
                <a:solidFill>
                  <a:schemeClr val="tx1"/>
                </a:solidFill>
                <a:latin typeface="Verdana" panose="020B0604030504040204" pitchFamily="34" charset="0"/>
                <a:ea typeface="ＭＳ Ｐゴシック" panose="020B0600070205080204" pitchFamily="50" charset="-128"/>
              </a:defRPr>
            </a:lvl5pPr>
            <a:lvl6pPr marL="2511080"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6763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419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075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4337">
              <a:defRPr kumimoji="1">
                <a:solidFill>
                  <a:schemeClr val="tx1"/>
                </a:solidFill>
                <a:latin typeface="Verdana" panose="020B0604030504040204" pitchFamily="34" charset="0"/>
                <a:ea typeface="ＭＳ Ｐゴシック" panose="020B0600070205080204" pitchFamily="50" charset="-128"/>
              </a:defRPr>
            </a:lvl1pPr>
            <a:lvl2pPr marL="741910" indent="-285350" defTabSz="954337">
              <a:defRPr kumimoji="1">
                <a:solidFill>
                  <a:schemeClr val="tx1"/>
                </a:solidFill>
                <a:latin typeface="Verdana" panose="020B0604030504040204" pitchFamily="34" charset="0"/>
                <a:ea typeface="ＭＳ Ｐゴシック" panose="020B0600070205080204" pitchFamily="50" charset="-128"/>
              </a:defRPr>
            </a:lvl2pPr>
            <a:lvl3pPr marL="1141400" indent="-228280" defTabSz="954337">
              <a:defRPr kumimoji="1">
                <a:solidFill>
                  <a:schemeClr val="tx1"/>
                </a:solidFill>
                <a:latin typeface="Verdana" panose="020B0604030504040204" pitchFamily="34" charset="0"/>
                <a:ea typeface="ＭＳ Ｐゴシック" panose="020B0600070205080204" pitchFamily="50" charset="-128"/>
              </a:defRPr>
            </a:lvl3pPr>
            <a:lvl4pPr marL="1597960" indent="-228280" defTabSz="954337">
              <a:defRPr kumimoji="1">
                <a:solidFill>
                  <a:schemeClr val="tx1"/>
                </a:solidFill>
                <a:latin typeface="Verdana" panose="020B0604030504040204" pitchFamily="34" charset="0"/>
                <a:ea typeface="ＭＳ Ｐゴシック" panose="020B0600070205080204" pitchFamily="50" charset="-128"/>
              </a:defRPr>
            </a:lvl4pPr>
            <a:lvl5pPr marL="2054520" indent="-228280" defTabSz="954337">
              <a:defRPr kumimoji="1">
                <a:solidFill>
                  <a:schemeClr val="tx1"/>
                </a:solidFill>
                <a:latin typeface="Verdana" panose="020B0604030504040204" pitchFamily="34" charset="0"/>
                <a:ea typeface="ＭＳ Ｐゴシック" panose="020B0600070205080204" pitchFamily="50" charset="-128"/>
              </a:defRPr>
            </a:lvl5pPr>
            <a:lvl6pPr marL="2511080"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6763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419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075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1</a:t>
            </a:fld>
            <a:endParaRPr lang="en-US" altLang="ja-JP">
              <a:latin typeface="Arial" panose="020B0604020202020204" pitchFamily="34" charset="0"/>
            </a:endParaRPr>
          </a:p>
        </p:txBody>
      </p:sp>
    </p:spTree>
    <p:extLst>
      <p:ext uri="{BB962C8B-B14F-4D97-AF65-F5344CB8AC3E}">
        <p14:creationId xmlns:p14="http://schemas.microsoft.com/office/powerpoint/2010/main" val="184340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xfrm>
            <a:off x="92075" y="744538"/>
            <a:ext cx="6615113" cy="3722687"/>
          </a:xfrm>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1"/>
            <a:ext cx="2947034" cy="493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1910" indent="-285350">
              <a:defRPr kumimoji="1">
                <a:solidFill>
                  <a:schemeClr val="tx1"/>
                </a:solidFill>
                <a:latin typeface="Verdana" panose="020B0604030504040204" pitchFamily="34" charset="0"/>
                <a:ea typeface="ＭＳ Ｐゴシック" panose="020B0600070205080204" pitchFamily="50" charset="-128"/>
              </a:defRPr>
            </a:lvl2pPr>
            <a:lvl3pPr marL="1141400" indent="-228280">
              <a:defRPr kumimoji="1">
                <a:solidFill>
                  <a:schemeClr val="tx1"/>
                </a:solidFill>
                <a:latin typeface="Verdana" panose="020B0604030504040204" pitchFamily="34" charset="0"/>
                <a:ea typeface="ＭＳ Ｐゴシック" panose="020B0600070205080204" pitchFamily="50" charset="-128"/>
              </a:defRPr>
            </a:lvl3pPr>
            <a:lvl4pPr marL="1597960" indent="-228280">
              <a:defRPr kumimoji="1">
                <a:solidFill>
                  <a:schemeClr val="tx1"/>
                </a:solidFill>
                <a:latin typeface="Verdana" panose="020B0604030504040204" pitchFamily="34" charset="0"/>
                <a:ea typeface="ＭＳ Ｐゴシック" panose="020B0600070205080204" pitchFamily="50" charset="-128"/>
              </a:defRPr>
            </a:lvl4pPr>
            <a:lvl5pPr marL="2054520" indent="-228280">
              <a:defRPr kumimoji="1">
                <a:solidFill>
                  <a:schemeClr val="tx1"/>
                </a:solidFill>
                <a:latin typeface="Verdana" panose="020B0604030504040204" pitchFamily="34" charset="0"/>
                <a:ea typeface="ＭＳ Ｐゴシック" panose="020B0600070205080204" pitchFamily="50" charset="-128"/>
              </a:defRPr>
            </a:lvl5pPr>
            <a:lvl6pPr marL="2511080"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6763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419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075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4337">
              <a:defRPr kumimoji="1">
                <a:solidFill>
                  <a:schemeClr val="tx1"/>
                </a:solidFill>
                <a:latin typeface="Verdana" panose="020B0604030504040204" pitchFamily="34" charset="0"/>
                <a:ea typeface="ＭＳ Ｐゴシック" panose="020B0600070205080204" pitchFamily="50" charset="-128"/>
              </a:defRPr>
            </a:lvl1pPr>
            <a:lvl2pPr marL="741910" indent="-285350" defTabSz="954337">
              <a:defRPr kumimoji="1">
                <a:solidFill>
                  <a:schemeClr val="tx1"/>
                </a:solidFill>
                <a:latin typeface="Verdana" panose="020B0604030504040204" pitchFamily="34" charset="0"/>
                <a:ea typeface="ＭＳ Ｐゴシック" panose="020B0600070205080204" pitchFamily="50" charset="-128"/>
              </a:defRPr>
            </a:lvl2pPr>
            <a:lvl3pPr marL="1141400" indent="-228280" defTabSz="954337">
              <a:defRPr kumimoji="1">
                <a:solidFill>
                  <a:schemeClr val="tx1"/>
                </a:solidFill>
                <a:latin typeface="Verdana" panose="020B0604030504040204" pitchFamily="34" charset="0"/>
                <a:ea typeface="ＭＳ Ｐゴシック" panose="020B0600070205080204" pitchFamily="50" charset="-128"/>
              </a:defRPr>
            </a:lvl3pPr>
            <a:lvl4pPr marL="1597960" indent="-228280" defTabSz="954337">
              <a:defRPr kumimoji="1">
                <a:solidFill>
                  <a:schemeClr val="tx1"/>
                </a:solidFill>
                <a:latin typeface="Verdana" panose="020B0604030504040204" pitchFamily="34" charset="0"/>
                <a:ea typeface="ＭＳ Ｐゴシック" panose="020B0600070205080204" pitchFamily="50" charset="-128"/>
              </a:defRPr>
            </a:lvl4pPr>
            <a:lvl5pPr marL="2054520" indent="-228280" defTabSz="954337">
              <a:defRPr kumimoji="1">
                <a:solidFill>
                  <a:schemeClr val="tx1"/>
                </a:solidFill>
                <a:latin typeface="Verdana" panose="020B0604030504040204" pitchFamily="34" charset="0"/>
                <a:ea typeface="ＭＳ Ｐゴシック" panose="020B0600070205080204" pitchFamily="50" charset="-128"/>
              </a:defRPr>
            </a:lvl5pPr>
            <a:lvl6pPr marL="2511080"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6763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419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075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2</a:t>
            </a:fld>
            <a:endParaRPr lang="en-US" altLang="ja-JP">
              <a:latin typeface="Arial" panose="020B0604020202020204" pitchFamily="34" charset="0"/>
            </a:endParaRPr>
          </a:p>
        </p:txBody>
      </p:sp>
    </p:spTree>
    <p:extLst>
      <p:ext uri="{BB962C8B-B14F-4D97-AF65-F5344CB8AC3E}">
        <p14:creationId xmlns:p14="http://schemas.microsoft.com/office/powerpoint/2010/main" val="249072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xfrm>
            <a:off x="92075" y="744538"/>
            <a:ext cx="6615113" cy="3722687"/>
          </a:xfrm>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1"/>
            <a:ext cx="2947034" cy="493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1910" indent="-285350">
              <a:defRPr kumimoji="1">
                <a:solidFill>
                  <a:schemeClr val="tx1"/>
                </a:solidFill>
                <a:latin typeface="Verdana" panose="020B0604030504040204" pitchFamily="34" charset="0"/>
                <a:ea typeface="ＭＳ Ｐゴシック" panose="020B0600070205080204" pitchFamily="50" charset="-128"/>
              </a:defRPr>
            </a:lvl2pPr>
            <a:lvl3pPr marL="1141400" indent="-228280">
              <a:defRPr kumimoji="1">
                <a:solidFill>
                  <a:schemeClr val="tx1"/>
                </a:solidFill>
                <a:latin typeface="Verdana" panose="020B0604030504040204" pitchFamily="34" charset="0"/>
                <a:ea typeface="ＭＳ Ｐゴシック" panose="020B0600070205080204" pitchFamily="50" charset="-128"/>
              </a:defRPr>
            </a:lvl3pPr>
            <a:lvl4pPr marL="1597960" indent="-228280">
              <a:defRPr kumimoji="1">
                <a:solidFill>
                  <a:schemeClr val="tx1"/>
                </a:solidFill>
                <a:latin typeface="Verdana" panose="020B0604030504040204" pitchFamily="34" charset="0"/>
                <a:ea typeface="ＭＳ Ｐゴシック" panose="020B0600070205080204" pitchFamily="50" charset="-128"/>
              </a:defRPr>
            </a:lvl4pPr>
            <a:lvl5pPr marL="2054520" indent="-228280">
              <a:defRPr kumimoji="1">
                <a:solidFill>
                  <a:schemeClr val="tx1"/>
                </a:solidFill>
                <a:latin typeface="Verdana" panose="020B0604030504040204" pitchFamily="34" charset="0"/>
                <a:ea typeface="ＭＳ Ｐゴシック" panose="020B0600070205080204" pitchFamily="50" charset="-128"/>
              </a:defRPr>
            </a:lvl5pPr>
            <a:lvl6pPr marL="2511080"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6763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419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075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4337">
              <a:defRPr kumimoji="1">
                <a:solidFill>
                  <a:schemeClr val="tx1"/>
                </a:solidFill>
                <a:latin typeface="Verdana" panose="020B0604030504040204" pitchFamily="34" charset="0"/>
                <a:ea typeface="ＭＳ Ｐゴシック" panose="020B0600070205080204" pitchFamily="50" charset="-128"/>
              </a:defRPr>
            </a:lvl1pPr>
            <a:lvl2pPr marL="741910" indent="-285350" defTabSz="954337">
              <a:defRPr kumimoji="1">
                <a:solidFill>
                  <a:schemeClr val="tx1"/>
                </a:solidFill>
                <a:latin typeface="Verdana" panose="020B0604030504040204" pitchFamily="34" charset="0"/>
                <a:ea typeface="ＭＳ Ｐゴシック" panose="020B0600070205080204" pitchFamily="50" charset="-128"/>
              </a:defRPr>
            </a:lvl2pPr>
            <a:lvl3pPr marL="1141400" indent="-228280" defTabSz="954337">
              <a:defRPr kumimoji="1">
                <a:solidFill>
                  <a:schemeClr val="tx1"/>
                </a:solidFill>
                <a:latin typeface="Verdana" panose="020B0604030504040204" pitchFamily="34" charset="0"/>
                <a:ea typeface="ＭＳ Ｐゴシック" panose="020B0600070205080204" pitchFamily="50" charset="-128"/>
              </a:defRPr>
            </a:lvl3pPr>
            <a:lvl4pPr marL="1597960" indent="-228280" defTabSz="954337">
              <a:defRPr kumimoji="1">
                <a:solidFill>
                  <a:schemeClr val="tx1"/>
                </a:solidFill>
                <a:latin typeface="Verdana" panose="020B0604030504040204" pitchFamily="34" charset="0"/>
                <a:ea typeface="ＭＳ Ｐゴシック" panose="020B0600070205080204" pitchFamily="50" charset="-128"/>
              </a:defRPr>
            </a:lvl4pPr>
            <a:lvl5pPr marL="2054520" indent="-228280" defTabSz="954337">
              <a:defRPr kumimoji="1">
                <a:solidFill>
                  <a:schemeClr val="tx1"/>
                </a:solidFill>
                <a:latin typeface="Verdana" panose="020B0604030504040204" pitchFamily="34" charset="0"/>
                <a:ea typeface="ＭＳ Ｐゴシック" panose="020B0600070205080204" pitchFamily="50" charset="-128"/>
              </a:defRPr>
            </a:lvl5pPr>
            <a:lvl6pPr marL="2511080"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6763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419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075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3</a:t>
            </a:fld>
            <a:endParaRPr lang="en-US" altLang="ja-JP">
              <a:latin typeface="Arial" panose="020B0604020202020204" pitchFamily="34" charset="0"/>
            </a:endParaRPr>
          </a:p>
        </p:txBody>
      </p:sp>
    </p:spTree>
    <p:extLst>
      <p:ext uri="{BB962C8B-B14F-4D97-AF65-F5344CB8AC3E}">
        <p14:creationId xmlns:p14="http://schemas.microsoft.com/office/powerpoint/2010/main" val="41810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xfrm>
            <a:off x="92075" y="744538"/>
            <a:ext cx="6615113" cy="3722687"/>
          </a:xfrm>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1"/>
            <a:ext cx="2947034" cy="493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1910" indent="-285350">
              <a:defRPr kumimoji="1">
                <a:solidFill>
                  <a:schemeClr val="tx1"/>
                </a:solidFill>
                <a:latin typeface="Verdana" panose="020B0604030504040204" pitchFamily="34" charset="0"/>
                <a:ea typeface="ＭＳ Ｐゴシック" panose="020B0600070205080204" pitchFamily="50" charset="-128"/>
              </a:defRPr>
            </a:lvl2pPr>
            <a:lvl3pPr marL="1141400" indent="-228280">
              <a:defRPr kumimoji="1">
                <a:solidFill>
                  <a:schemeClr val="tx1"/>
                </a:solidFill>
                <a:latin typeface="Verdana" panose="020B0604030504040204" pitchFamily="34" charset="0"/>
                <a:ea typeface="ＭＳ Ｐゴシック" panose="020B0600070205080204" pitchFamily="50" charset="-128"/>
              </a:defRPr>
            </a:lvl3pPr>
            <a:lvl4pPr marL="1597960" indent="-228280">
              <a:defRPr kumimoji="1">
                <a:solidFill>
                  <a:schemeClr val="tx1"/>
                </a:solidFill>
                <a:latin typeface="Verdana" panose="020B0604030504040204" pitchFamily="34" charset="0"/>
                <a:ea typeface="ＭＳ Ｐゴシック" panose="020B0600070205080204" pitchFamily="50" charset="-128"/>
              </a:defRPr>
            </a:lvl4pPr>
            <a:lvl5pPr marL="2054520" indent="-228280">
              <a:defRPr kumimoji="1">
                <a:solidFill>
                  <a:schemeClr val="tx1"/>
                </a:solidFill>
                <a:latin typeface="Verdana" panose="020B0604030504040204" pitchFamily="34" charset="0"/>
                <a:ea typeface="ＭＳ Ｐゴシック" panose="020B0600070205080204" pitchFamily="50" charset="-128"/>
              </a:defRPr>
            </a:lvl5pPr>
            <a:lvl6pPr marL="2511080"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6763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419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075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4337">
              <a:defRPr kumimoji="1">
                <a:solidFill>
                  <a:schemeClr val="tx1"/>
                </a:solidFill>
                <a:latin typeface="Verdana" panose="020B0604030504040204" pitchFamily="34" charset="0"/>
                <a:ea typeface="ＭＳ Ｐゴシック" panose="020B0600070205080204" pitchFamily="50" charset="-128"/>
              </a:defRPr>
            </a:lvl1pPr>
            <a:lvl2pPr marL="741910" indent="-285350" defTabSz="954337">
              <a:defRPr kumimoji="1">
                <a:solidFill>
                  <a:schemeClr val="tx1"/>
                </a:solidFill>
                <a:latin typeface="Verdana" panose="020B0604030504040204" pitchFamily="34" charset="0"/>
                <a:ea typeface="ＭＳ Ｐゴシック" panose="020B0600070205080204" pitchFamily="50" charset="-128"/>
              </a:defRPr>
            </a:lvl2pPr>
            <a:lvl3pPr marL="1141400" indent="-228280" defTabSz="954337">
              <a:defRPr kumimoji="1">
                <a:solidFill>
                  <a:schemeClr val="tx1"/>
                </a:solidFill>
                <a:latin typeface="Verdana" panose="020B0604030504040204" pitchFamily="34" charset="0"/>
                <a:ea typeface="ＭＳ Ｐゴシック" panose="020B0600070205080204" pitchFamily="50" charset="-128"/>
              </a:defRPr>
            </a:lvl3pPr>
            <a:lvl4pPr marL="1597960" indent="-228280" defTabSz="954337">
              <a:defRPr kumimoji="1">
                <a:solidFill>
                  <a:schemeClr val="tx1"/>
                </a:solidFill>
                <a:latin typeface="Verdana" panose="020B0604030504040204" pitchFamily="34" charset="0"/>
                <a:ea typeface="ＭＳ Ｐゴシック" panose="020B0600070205080204" pitchFamily="50" charset="-128"/>
              </a:defRPr>
            </a:lvl4pPr>
            <a:lvl5pPr marL="2054520" indent="-228280" defTabSz="954337">
              <a:defRPr kumimoji="1">
                <a:solidFill>
                  <a:schemeClr val="tx1"/>
                </a:solidFill>
                <a:latin typeface="Verdana" panose="020B0604030504040204" pitchFamily="34" charset="0"/>
                <a:ea typeface="ＭＳ Ｐゴシック" panose="020B0600070205080204" pitchFamily="50" charset="-128"/>
              </a:defRPr>
            </a:lvl5pPr>
            <a:lvl6pPr marL="2511080"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6763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419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075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4</a:t>
            </a:fld>
            <a:endParaRPr lang="en-US" altLang="ja-JP">
              <a:latin typeface="Arial" panose="020B0604020202020204" pitchFamily="34" charset="0"/>
            </a:endParaRPr>
          </a:p>
        </p:txBody>
      </p:sp>
    </p:spTree>
    <p:extLst>
      <p:ext uri="{BB962C8B-B14F-4D97-AF65-F5344CB8AC3E}">
        <p14:creationId xmlns:p14="http://schemas.microsoft.com/office/powerpoint/2010/main" val="178485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ChangeArrowheads="1" noTextEdit="1"/>
          </p:cNvSpPr>
          <p:nvPr>
            <p:ph type="sldImg"/>
          </p:nvPr>
        </p:nvSpPr>
        <p:spPr>
          <a:xfrm>
            <a:off x="92075" y="744538"/>
            <a:ext cx="6615113" cy="3722687"/>
          </a:xfrm>
          <a:ln/>
        </p:spPr>
      </p:sp>
      <p:sp>
        <p:nvSpPr>
          <p:cNvPr id="27651" name="ノート プレースホルダー 2"/>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27652" name="ヘッダー プレースホルダー 3"/>
          <p:cNvSpPr>
            <a:spLocks noGrp="1"/>
          </p:cNvSpPr>
          <p:nvPr>
            <p:ph type="hdr" sz="quarter"/>
          </p:nvPr>
        </p:nvSpPr>
        <p:spPr bwMode="auto">
          <a:xfrm>
            <a:off x="0" y="1"/>
            <a:ext cx="2947034" cy="493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Verdana" panose="020B0604030504040204" pitchFamily="34" charset="0"/>
                <a:ea typeface="ＭＳ Ｐゴシック" panose="020B0600070205080204" pitchFamily="50" charset="-128"/>
              </a:defRPr>
            </a:lvl1pPr>
            <a:lvl2pPr marL="741910" indent="-285350">
              <a:defRPr kumimoji="1">
                <a:solidFill>
                  <a:schemeClr val="tx1"/>
                </a:solidFill>
                <a:latin typeface="Verdana" panose="020B0604030504040204" pitchFamily="34" charset="0"/>
                <a:ea typeface="ＭＳ Ｐゴシック" panose="020B0600070205080204" pitchFamily="50" charset="-128"/>
              </a:defRPr>
            </a:lvl2pPr>
            <a:lvl3pPr marL="1141400" indent="-228280">
              <a:defRPr kumimoji="1">
                <a:solidFill>
                  <a:schemeClr val="tx1"/>
                </a:solidFill>
                <a:latin typeface="Verdana" panose="020B0604030504040204" pitchFamily="34" charset="0"/>
                <a:ea typeface="ＭＳ Ｐゴシック" panose="020B0600070205080204" pitchFamily="50" charset="-128"/>
              </a:defRPr>
            </a:lvl3pPr>
            <a:lvl4pPr marL="1597960" indent="-228280">
              <a:defRPr kumimoji="1">
                <a:solidFill>
                  <a:schemeClr val="tx1"/>
                </a:solidFill>
                <a:latin typeface="Verdana" panose="020B0604030504040204" pitchFamily="34" charset="0"/>
                <a:ea typeface="ＭＳ Ｐゴシック" panose="020B0600070205080204" pitchFamily="50" charset="-128"/>
              </a:defRPr>
            </a:lvl4pPr>
            <a:lvl5pPr marL="2054520" indent="-228280">
              <a:defRPr kumimoji="1">
                <a:solidFill>
                  <a:schemeClr val="tx1"/>
                </a:solidFill>
                <a:latin typeface="Verdana" panose="020B0604030504040204" pitchFamily="34" charset="0"/>
                <a:ea typeface="ＭＳ Ｐゴシック" panose="020B0600070205080204" pitchFamily="50" charset="-128"/>
              </a:defRPr>
            </a:lvl5pPr>
            <a:lvl6pPr marL="2511080"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6763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419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0759" indent="-22828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lang="en-US" altLang="ja-JP"/>
              <a:t>なにわエコ良品（大阪府認定リサイクル製品）について</a:t>
            </a:r>
          </a:p>
        </p:txBody>
      </p:sp>
      <p:sp>
        <p:nvSpPr>
          <p:cNvPr id="27653" name="スライド番号プレースホルダー 4"/>
          <p:cNvSpPr>
            <a:spLocks noGrp="1"/>
          </p:cNvSpPr>
          <p:nvPr>
            <p:ph type="sldNum" sz="quarter" idx="5"/>
          </p:nvPr>
        </p:nvSpPr>
        <p:spPr>
          <a:noFill/>
        </p:spPr>
        <p:txBody>
          <a:bodyPr/>
          <a:lstStyle>
            <a:lvl1pPr defTabSz="954337">
              <a:defRPr kumimoji="1">
                <a:solidFill>
                  <a:schemeClr val="tx1"/>
                </a:solidFill>
                <a:latin typeface="Verdana" panose="020B0604030504040204" pitchFamily="34" charset="0"/>
                <a:ea typeface="ＭＳ Ｐゴシック" panose="020B0600070205080204" pitchFamily="50" charset="-128"/>
              </a:defRPr>
            </a:lvl1pPr>
            <a:lvl2pPr marL="741910" indent="-285350" defTabSz="954337">
              <a:defRPr kumimoji="1">
                <a:solidFill>
                  <a:schemeClr val="tx1"/>
                </a:solidFill>
                <a:latin typeface="Verdana" panose="020B0604030504040204" pitchFamily="34" charset="0"/>
                <a:ea typeface="ＭＳ Ｐゴシック" panose="020B0600070205080204" pitchFamily="50" charset="-128"/>
              </a:defRPr>
            </a:lvl2pPr>
            <a:lvl3pPr marL="1141400" indent="-228280" defTabSz="954337">
              <a:defRPr kumimoji="1">
                <a:solidFill>
                  <a:schemeClr val="tx1"/>
                </a:solidFill>
                <a:latin typeface="Verdana" panose="020B0604030504040204" pitchFamily="34" charset="0"/>
                <a:ea typeface="ＭＳ Ｐゴシック" panose="020B0600070205080204" pitchFamily="50" charset="-128"/>
              </a:defRPr>
            </a:lvl3pPr>
            <a:lvl4pPr marL="1597960" indent="-228280" defTabSz="954337">
              <a:defRPr kumimoji="1">
                <a:solidFill>
                  <a:schemeClr val="tx1"/>
                </a:solidFill>
                <a:latin typeface="Verdana" panose="020B0604030504040204" pitchFamily="34" charset="0"/>
                <a:ea typeface="ＭＳ Ｐゴシック" panose="020B0600070205080204" pitchFamily="50" charset="-128"/>
              </a:defRPr>
            </a:lvl4pPr>
            <a:lvl5pPr marL="2054520" indent="-228280" defTabSz="954337">
              <a:defRPr kumimoji="1">
                <a:solidFill>
                  <a:schemeClr val="tx1"/>
                </a:solidFill>
                <a:latin typeface="Verdana" panose="020B0604030504040204" pitchFamily="34" charset="0"/>
                <a:ea typeface="ＭＳ Ｐゴシック" panose="020B0600070205080204" pitchFamily="50" charset="-128"/>
              </a:defRPr>
            </a:lvl5pPr>
            <a:lvl6pPr marL="2511080"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6763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419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0759" indent="-228280" defTabSz="954337"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718F232-C875-4821-A59F-0A18D65C3480}" type="slidenum">
              <a:rPr lang="en-US" altLang="ja-JP" smtClean="0">
                <a:latin typeface="Arial" panose="020B0604020202020204" pitchFamily="34" charset="0"/>
              </a:rPr>
              <a:pPr/>
              <a:t>5</a:t>
            </a:fld>
            <a:endParaRPr lang="en-US" altLang="ja-JP">
              <a:latin typeface="Arial" panose="020B0604020202020204" pitchFamily="34" charset="0"/>
            </a:endParaRPr>
          </a:p>
        </p:txBody>
      </p:sp>
    </p:spTree>
    <p:extLst>
      <p:ext uri="{BB962C8B-B14F-4D97-AF65-F5344CB8AC3E}">
        <p14:creationId xmlns:p14="http://schemas.microsoft.com/office/powerpoint/2010/main" val="150229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ja-JP" altLang="en-US" noProof="0"/>
              <a:t>マスタ タイトルの書式設定</a:t>
            </a:r>
          </a:p>
        </p:txBody>
      </p:sp>
      <p:sp>
        <p:nvSpPr>
          <p:cNvPr id="13824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pPr lvl="0"/>
            <a:r>
              <a:rPr lang="ja-JP" altLang="en-US" noProof="0"/>
              <a:t>マスタ サブタイトルの書式設定</a:t>
            </a:r>
          </a:p>
        </p:txBody>
      </p:sp>
      <p:sp>
        <p:nvSpPr>
          <p:cNvPr id="9" name="Rectangle 4">
            <a:extLst>
              <a:ext uri="{FF2B5EF4-FFF2-40B4-BE49-F238E27FC236}">
                <a16:creationId xmlns:a16="http://schemas.microsoft.com/office/drawing/2014/main" id="{FF11E35C-9F7A-4F16-B41E-5704F0A3F126}"/>
              </a:ext>
            </a:extLst>
          </p:cNvPr>
          <p:cNvSpPr>
            <a:spLocks noGrp="1" noChangeArrowheads="1"/>
          </p:cNvSpPr>
          <p:nvPr>
            <p:ph type="dt" sz="half" idx="10"/>
          </p:nvPr>
        </p:nvSpPr>
        <p:spPr/>
        <p:txBody>
          <a:bodyPr/>
          <a:lstStyle>
            <a:lvl1pPr>
              <a:defRPr/>
            </a:lvl1pPr>
          </a:lstStyle>
          <a:p>
            <a:pPr>
              <a:defRPr/>
            </a:pPr>
            <a:endParaRPr lang="en-US" altLang="ja-JP"/>
          </a:p>
        </p:txBody>
      </p:sp>
      <p:sp>
        <p:nvSpPr>
          <p:cNvPr id="10" name="Rectangle 5">
            <a:extLst>
              <a:ext uri="{FF2B5EF4-FFF2-40B4-BE49-F238E27FC236}">
                <a16:creationId xmlns:a16="http://schemas.microsoft.com/office/drawing/2014/main" id="{0BBE4B5B-C59F-4EFC-97FC-B9224F63D1D8}"/>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11" name="Rectangle 6">
            <a:extLst>
              <a:ext uri="{FF2B5EF4-FFF2-40B4-BE49-F238E27FC236}">
                <a16:creationId xmlns:a16="http://schemas.microsoft.com/office/drawing/2014/main" id="{8E95AC47-00DB-46B3-BB3F-8EB2C4964B36}"/>
              </a:ext>
            </a:extLst>
          </p:cNvPr>
          <p:cNvSpPr>
            <a:spLocks noGrp="1" noChangeArrowheads="1"/>
          </p:cNvSpPr>
          <p:nvPr>
            <p:ph type="sldNum" sz="quarter" idx="12"/>
          </p:nvPr>
        </p:nvSpPr>
        <p:spPr/>
        <p:txBody>
          <a:bodyPr/>
          <a:lstStyle>
            <a:lvl1pPr>
              <a:defRPr/>
            </a:lvl1pPr>
          </a:lstStyle>
          <a:p>
            <a:pPr>
              <a:defRPr/>
            </a:pPr>
            <a:fld id="{5AD24178-7F66-49A6-B7A1-18B2627530BB}" type="slidenum">
              <a:rPr lang="en-US" altLang="ja-JP"/>
              <a:pPr>
                <a:defRPr/>
              </a:pPr>
              <a:t>‹#›</a:t>
            </a:fld>
            <a:endParaRPr lang="en-US" altLang="ja-JP"/>
          </a:p>
        </p:txBody>
      </p:sp>
      <p:sp>
        <p:nvSpPr>
          <p:cNvPr id="13" name="正方形/長方形 12">
            <a:extLst>
              <a:ext uri="{FF2B5EF4-FFF2-40B4-BE49-F238E27FC236}">
                <a16:creationId xmlns:a16="http://schemas.microsoft.com/office/drawing/2014/main" id="{81DFABB5-6AA7-4AE5-99CB-ECC4C443424B}"/>
              </a:ext>
            </a:extLst>
          </p:cNvPr>
          <p:cNvSpPr/>
          <p:nvPr/>
        </p:nvSpPr>
        <p:spPr>
          <a:xfrm>
            <a:off x="380527" y="2939165"/>
            <a:ext cx="3810885" cy="216024"/>
          </a:xfrm>
          <a:prstGeom prst="rect">
            <a:avLst/>
          </a:prstGeom>
          <a:solidFill>
            <a:srgbClr val="DDD6C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6A2C5C8-CC73-4A28-A01B-70754E9B5FC2}"/>
              </a:ext>
            </a:extLst>
          </p:cNvPr>
          <p:cNvSpPr/>
          <p:nvPr/>
        </p:nvSpPr>
        <p:spPr>
          <a:xfrm>
            <a:off x="4187431" y="2939165"/>
            <a:ext cx="3810885" cy="216024"/>
          </a:xfrm>
          <a:prstGeom prst="rect">
            <a:avLst/>
          </a:prstGeom>
          <a:solidFill>
            <a:srgbClr val="B9AB8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449B7442-9A12-4735-9BAF-7863B3157DB9}"/>
              </a:ext>
            </a:extLst>
          </p:cNvPr>
          <p:cNvSpPr/>
          <p:nvPr/>
        </p:nvSpPr>
        <p:spPr>
          <a:xfrm>
            <a:off x="7991879" y="2939165"/>
            <a:ext cx="3810885" cy="216024"/>
          </a:xfrm>
          <a:prstGeom prst="rect">
            <a:avLst/>
          </a:prstGeom>
          <a:solidFill>
            <a:srgbClr val="1CB57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39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4" y="4800600"/>
            <a:ext cx="73152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9AA815D8-0EB0-42BE-885E-C19FB671C679}" type="slidenum">
              <a:rPr lang="en-US" altLang="ja-JP"/>
              <a:pPr>
                <a:defRPr/>
              </a:pPr>
              <a:t>‹#›</a:t>
            </a:fld>
            <a:endParaRPr lang="en-US" altLang="ja-JP"/>
          </a:p>
        </p:txBody>
      </p:sp>
    </p:spTree>
    <p:extLst>
      <p:ext uri="{BB962C8B-B14F-4D97-AF65-F5344CB8AC3E}">
        <p14:creationId xmlns:p14="http://schemas.microsoft.com/office/powerpoint/2010/main" val="3057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DD350037-7246-4681-88BA-DA23750220FA}" type="slidenum">
              <a:rPr lang="en-US" altLang="ja-JP"/>
              <a:pPr>
                <a:defRPr/>
              </a:pPr>
              <a:t>‹#›</a:t>
            </a:fld>
            <a:endParaRPr lang="en-US" altLang="ja-JP"/>
          </a:p>
        </p:txBody>
      </p:sp>
    </p:spTree>
    <p:extLst>
      <p:ext uri="{BB962C8B-B14F-4D97-AF65-F5344CB8AC3E}">
        <p14:creationId xmlns:p14="http://schemas.microsoft.com/office/powerpoint/2010/main" val="82215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7813"/>
            <a:ext cx="2743200" cy="58531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7813"/>
            <a:ext cx="8042031" cy="58531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C278D3F4-47DE-4325-A571-5CC9611BF899}" type="slidenum">
              <a:rPr lang="en-US" altLang="ja-JP"/>
              <a:pPr>
                <a:defRPr/>
              </a:pPr>
              <a:t>‹#›</a:t>
            </a:fld>
            <a:endParaRPr lang="en-US" altLang="ja-JP"/>
          </a:p>
        </p:txBody>
      </p:sp>
    </p:spTree>
    <p:extLst>
      <p:ext uri="{BB962C8B-B14F-4D97-AF65-F5344CB8AC3E}">
        <p14:creationId xmlns:p14="http://schemas.microsoft.com/office/powerpoint/2010/main" val="279800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52401"/>
            <a:ext cx="10972800" cy="1139825"/>
          </a:xfrm>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C2339415-12E7-411C-A7FC-28D981AB5BB1}" type="slidenum">
              <a:rPr lang="en-US" altLang="ja-JP"/>
              <a:pPr>
                <a:defRPr/>
              </a:pPr>
              <a:t>‹#›</a:t>
            </a:fld>
            <a:endParaRPr lang="en-US" altLang="ja-JP"/>
          </a:p>
        </p:txBody>
      </p:sp>
    </p:spTree>
    <p:extLst>
      <p:ext uri="{BB962C8B-B14F-4D97-AF65-F5344CB8AC3E}">
        <p14:creationId xmlns:p14="http://schemas.microsoft.com/office/powerpoint/2010/main" val="155482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5F0A0-C65C-4BAC-BC54-62C1F14FA3EC}"/>
              </a:ext>
            </a:extLst>
          </p:cNvPr>
          <p:cNvSpPr>
            <a:spLocks noGrp="1"/>
          </p:cNvSpPr>
          <p:nvPr>
            <p:ph type="title"/>
          </p:nvPr>
        </p:nvSpPr>
        <p:spPr>
          <a:xfrm>
            <a:off x="624950" y="-243408"/>
            <a:ext cx="10972800" cy="1139825"/>
          </a:xfr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9E9A777-D0E5-4878-A666-9C607CD936C0}"/>
              </a:ext>
            </a:extLst>
          </p:cNvPr>
          <p:cNvSpPr>
            <a:spLocks noGrp="1"/>
          </p:cNvSpPr>
          <p:nvPr>
            <p:ph type="dt" sz="half" idx="10"/>
          </p:nvPr>
        </p:nvSpPr>
        <p:spPr/>
        <p:txBody>
          <a:bodyPr/>
          <a:lstStyle/>
          <a:p>
            <a:pPr>
              <a:defRPr/>
            </a:pPr>
            <a:endParaRPr lang="en-US" altLang="ja-JP"/>
          </a:p>
        </p:txBody>
      </p:sp>
      <p:sp>
        <p:nvSpPr>
          <p:cNvPr id="4" name="フッター プレースホルダー 3">
            <a:extLst>
              <a:ext uri="{FF2B5EF4-FFF2-40B4-BE49-F238E27FC236}">
                <a16:creationId xmlns:a16="http://schemas.microsoft.com/office/drawing/2014/main" id="{E84B2638-8EF0-42A1-AABD-13F55AA31EAF}"/>
              </a:ext>
            </a:extLst>
          </p:cNvPr>
          <p:cNvSpPr>
            <a:spLocks noGrp="1"/>
          </p:cNvSpPr>
          <p:nvPr>
            <p:ph type="ftr" sz="quarter" idx="11"/>
          </p:nvPr>
        </p:nvSpPr>
        <p:spPr/>
        <p:txBody>
          <a:bodyPr/>
          <a:lstStyle/>
          <a:p>
            <a:pPr>
              <a:defRPr/>
            </a:pPr>
            <a:endParaRPr lang="en-US" altLang="ja-JP"/>
          </a:p>
        </p:txBody>
      </p:sp>
      <p:sp>
        <p:nvSpPr>
          <p:cNvPr id="5" name="スライド番号プレースホルダー 4">
            <a:extLst>
              <a:ext uri="{FF2B5EF4-FFF2-40B4-BE49-F238E27FC236}">
                <a16:creationId xmlns:a16="http://schemas.microsoft.com/office/drawing/2014/main" id="{47F199FC-02B3-4E51-8DA4-CA24440B6ABE}"/>
              </a:ext>
            </a:extLst>
          </p:cNvPr>
          <p:cNvSpPr>
            <a:spLocks noGrp="1"/>
          </p:cNvSpPr>
          <p:nvPr>
            <p:ph type="sldNum" sz="quarter" idx="12"/>
          </p:nvPr>
        </p:nvSpPr>
        <p:spPr/>
        <p:txBody>
          <a:bodyPr/>
          <a:lstStyle/>
          <a:p>
            <a:pPr>
              <a:defRPr/>
            </a:pPr>
            <a:fld id="{290E9058-1618-4D96-B4F0-F21C47244F74}" type="slidenum">
              <a:rPr lang="en-US" altLang="ja-JP" smtClean="0"/>
              <a:pPr>
                <a:defRPr/>
              </a:pPr>
              <a:t>‹#›</a:t>
            </a:fld>
            <a:endParaRPr lang="en-US" altLang="ja-JP"/>
          </a:p>
        </p:txBody>
      </p:sp>
    </p:spTree>
    <p:extLst>
      <p:ext uri="{BB962C8B-B14F-4D97-AF65-F5344CB8AC3E}">
        <p14:creationId xmlns:p14="http://schemas.microsoft.com/office/powerpoint/2010/main" val="151866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7"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1C7B48C9-9A70-4D56-8E94-C88AA22D01F9}" type="slidenum">
              <a:rPr lang="en-US" altLang="ja-JP"/>
              <a:pPr>
                <a:defRPr/>
              </a:pPr>
              <a:t>‹#›</a:t>
            </a:fld>
            <a:endParaRPr lang="en-US" altLang="ja-JP"/>
          </a:p>
        </p:txBody>
      </p:sp>
    </p:spTree>
    <p:extLst>
      <p:ext uri="{BB962C8B-B14F-4D97-AF65-F5344CB8AC3E}">
        <p14:creationId xmlns:p14="http://schemas.microsoft.com/office/powerpoint/2010/main" val="426569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9261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89785" y="1600201"/>
            <a:ext cx="539261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5E3E107C-4227-4839-9CF3-EABE2F4AB5D9}" type="slidenum">
              <a:rPr lang="en-US" altLang="ja-JP"/>
              <a:pPr>
                <a:defRPr/>
              </a:pPr>
              <a:t>‹#›</a:t>
            </a:fld>
            <a:endParaRPr lang="en-US" altLang="ja-JP"/>
          </a:p>
        </p:txBody>
      </p:sp>
    </p:spTree>
    <p:extLst>
      <p:ext uri="{BB962C8B-B14F-4D97-AF65-F5344CB8AC3E}">
        <p14:creationId xmlns:p14="http://schemas.microsoft.com/office/powerpoint/2010/main" val="88891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441585BA-FC7D-4979-A3AC-C7E1114FB906}" type="slidenum">
              <a:rPr lang="en-US" altLang="ja-JP"/>
              <a:pPr>
                <a:defRPr/>
              </a:pPr>
              <a:t>‹#›</a:t>
            </a:fld>
            <a:endParaRPr lang="en-US" altLang="ja-JP"/>
          </a:p>
        </p:txBody>
      </p:sp>
    </p:spTree>
    <p:extLst>
      <p:ext uri="{BB962C8B-B14F-4D97-AF65-F5344CB8AC3E}">
        <p14:creationId xmlns:p14="http://schemas.microsoft.com/office/powerpoint/2010/main" val="408783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256515BA-FE26-42AE-9C71-58AE5254E431}" type="slidenum">
              <a:rPr lang="en-US" altLang="ja-JP"/>
              <a:pPr>
                <a:defRPr/>
              </a:pPr>
              <a:t>‹#›</a:t>
            </a:fld>
            <a:endParaRPr lang="en-US" altLang="ja-JP"/>
          </a:p>
        </p:txBody>
      </p:sp>
    </p:spTree>
    <p:extLst>
      <p:ext uri="{BB962C8B-B14F-4D97-AF65-F5344CB8AC3E}">
        <p14:creationId xmlns:p14="http://schemas.microsoft.com/office/powerpoint/2010/main" val="8047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CE9397-E153-4400-90A8-C96A9E4217C2}"/>
              </a:ext>
            </a:extLst>
          </p:cNvPr>
          <p:cNvSpPr>
            <a:spLocks noGrp="1" noChangeArrowheads="1"/>
          </p:cNvSpPr>
          <p:nvPr>
            <p:ph type="dt" sz="half" idx="10"/>
          </p:nvPr>
        </p:nvSpPr>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902C48BB-57D3-47E7-BB70-6139A6E5F783}"/>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C9F5F82F-4D7F-4BC9-8767-8ED3D0336549}"/>
              </a:ext>
            </a:extLst>
          </p:cNvPr>
          <p:cNvSpPr>
            <a:spLocks noGrp="1" noChangeArrowheads="1"/>
          </p:cNvSpPr>
          <p:nvPr>
            <p:ph type="sldNum" sz="quarter" idx="12"/>
          </p:nvPr>
        </p:nvSpPr>
        <p:spPr>
          <a:xfrm>
            <a:off x="9315938" y="6400800"/>
            <a:ext cx="2844800" cy="457200"/>
          </a:xfrm>
        </p:spPr>
        <p:txBody>
          <a:bodyPr/>
          <a:lstStyle>
            <a:lvl1pPr algn="r">
              <a:defRPr sz="1600">
                <a:latin typeface="Meiryo UI" panose="020B0604030504040204" pitchFamily="50" charset="-128"/>
                <a:ea typeface="Meiryo UI" panose="020B0604030504040204" pitchFamily="50" charset="-128"/>
              </a:defRPr>
            </a:lvl1pPr>
          </a:lstStyle>
          <a:p>
            <a:pPr>
              <a:defRPr/>
            </a:pPr>
            <a:fld id="{7D7066D1-700B-42FD-A325-F976443D9E7C}" type="slidenum">
              <a:rPr lang="en-US" altLang="ja-JP"/>
              <a:pPr>
                <a:defRPr/>
              </a:pPr>
              <a:t>‹#›</a:t>
            </a:fld>
            <a:endParaRPr lang="en-US" altLang="ja-JP"/>
          </a:p>
        </p:txBody>
      </p:sp>
    </p:spTree>
    <p:extLst>
      <p:ext uri="{BB962C8B-B14F-4D97-AF65-F5344CB8AC3E}">
        <p14:creationId xmlns:p14="http://schemas.microsoft.com/office/powerpoint/2010/main" val="205324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4011247"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C671F954-641A-4DA2-8C40-2636DDBA6F98}" type="slidenum">
              <a:rPr lang="en-US" altLang="ja-JP"/>
              <a:pPr>
                <a:defRPr/>
              </a:pPr>
              <a:t>‹#›</a:t>
            </a:fld>
            <a:endParaRPr lang="en-US" altLang="ja-JP"/>
          </a:p>
        </p:txBody>
      </p:sp>
    </p:spTree>
    <p:extLst>
      <p:ext uri="{BB962C8B-B14F-4D97-AF65-F5344CB8AC3E}">
        <p14:creationId xmlns:p14="http://schemas.microsoft.com/office/powerpoint/2010/main" val="290592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7220" name="Rectangle 4">
            <a:extLst>
              <a:ext uri="{FF2B5EF4-FFF2-40B4-BE49-F238E27FC236}">
                <a16:creationId xmlns:a16="http://schemas.microsoft.com/office/drawing/2014/main" id="{921D7432-5BF7-4ECC-A32C-8A4FD77D2369}"/>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000">
                <a:ea typeface="ＭＳ Ｐゴシック" pitchFamily="50" charset="-128"/>
              </a:defRPr>
            </a:lvl1pPr>
          </a:lstStyle>
          <a:p>
            <a:pPr>
              <a:defRPr/>
            </a:pPr>
            <a:endParaRPr lang="en-US" altLang="ja-JP"/>
          </a:p>
        </p:txBody>
      </p:sp>
      <p:sp>
        <p:nvSpPr>
          <p:cNvPr id="137221" name="Rectangle 5">
            <a:extLst>
              <a:ext uri="{FF2B5EF4-FFF2-40B4-BE49-F238E27FC236}">
                <a16:creationId xmlns:a16="http://schemas.microsoft.com/office/drawing/2014/main" id="{1D9C27A6-4C0E-4A19-B49C-E1091EF83210}"/>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000">
                <a:ea typeface="ＭＳ Ｐゴシック" pitchFamily="50" charset="-128"/>
              </a:defRPr>
            </a:lvl1pPr>
          </a:lstStyle>
          <a:p>
            <a:pPr>
              <a:defRPr/>
            </a:pPr>
            <a:endParaRPr lang="en-US" altLang="ja-JP"/>
          </a:p>
        </p:txBody>
      </p:sp>
      <p:sp>
        <p:nvSpPr>
          <p:cNvPr id="137222" name="Rectangle 6">
            <a:extLst>
              <a:ext uri="{FF2B5EF4-FFF2-40B4-BE49-F238E27FC236}">
                <a16:creationId xmlns:a16="http://schemas.microsoft.com/office/drawing/2014/main" id="{59E048F9-85AD-4FB4-B556-C752078C96E6}"/>
              </a:ext>
            </a:extLst>
          </p:cNvPr>
          <p:cNvSpPr>
            <a:spLocks noGrp="1" noChangeArrowheads="1"/>
          </p:cNvSpPr>
          <p:nvPr>
            <p:ph type="sldNum" sz="quarter" idx="4"/>
          </p:nvPr>
        </p:nvSpPr>
        <p:spPr bwMode="auto">
          <a:xfrm>
            <a:off x="9347200" y="64008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600">
                <a:latin typeface="Meiryo UI" panose="020B0604030504040204" pitchFamily="50" charset="-128"/>
                <a:ea typeface="Meiryo UI" panose="020B0604030504040204" pitchFamily="50" charset="-128"/>
              </a:defRPr>
            </a:lvl1pPr>
          </a:lstStyle>
          <a:p>
            <a:pPr>
              <a:defRPr/>
            </a:pPr>
            <a:fld id="{290E9058-1618-4D96-B4F0-F21C47244F74}" type="slidenum">
              <a:rPr lang="en-US" altLang="ja-JP"/>
              <a:pPr>
                <a:defRPr/>
              </a:pPr>
              <a:t>‹#›</a:t>
            </a:fld>
            <a:endParaRPr lang="en-US" altLang="ja-JP"/>
          </a:p>
        </p:txBody>
      </p:sp>
      <p:sp>
        <p:nvSpPr>
          <p:cNvPr id="1031" name="Rectangle 7">
            <a:extLst>
              <a:ext uri="{FF2B5EF4-FFF2-40B4-BE49-F238E27FC236}">
                <a16:creationId xmlns:a16="http://schemas.microsoft.com/office/drawing/2014/main" id="{154BE88A-0742-46C2-9AF1-395814438058}"/>
              </a:ext>
            </a:extLst>
          </p:cNvPr>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
        <p:nvSpPr>
          <p:cNvPr id="1032" name="Line 8"/>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3" name="Rectangle 9">
            <a:extLst>
              <a:ext uri="{FF2B5EF4-FFF2-40B4-BE49-F238E27FC236}">
                <a16:creationId xmlns:a16="http://schemas.microsoft.com/office/drawing/2014/main" id="{D240DF3A-D1A4-407F-9FFD-66C168C16718}"/>
              </a:ext>
            </a:extLst>
          </p:cNvPr>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
        <p:nvSpPr>
          <p:cNvPr id="1034" name="Rectangle 10">
            <a:extLst>
              <a:ext uri="{FF2B5EF4-FFF2-40B4-BE49-F238E27FC236}">
                <a16:creationId xmlns:a16="http://schemas.microsoft.com/office/drawing/2014/main" id="{D97A860A-AD8E-4C81-9EBC-3E0CCCBC46EF}"/>
              </a:ext>
            </a:extLst>
          </p:cNvPr>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577" r:id="rId1"/>
    <p:sldLayoutId id="2147484568" r:id="rId2"/>
    <p:sldLayoutId id="2147484579" r:id="rId3"/>
    <p:sldLayoutId id="2147484569" r:id="rId4"/>
    <p:sldLayoutId id="2147484570" r:id="rId5"/>
    <p:sldLayoutId id="2147484571" r:id="rId6"/>
    <p:sldLayoutId id="2147484572" r:id="rId7"/>
    <p:sldLayoutId id="2147484578" r:id="rId8"/>
    <p:sldLayoutId id="2147484573" r:id="rId9"/>
    <p:sldLayoutId id="2147484574" r:id="rId10"/>
    <p:sldLayoutId id="2147484575" r:id="rId11"/>
    <p:sldLayoutId id="2147484576" r:id="rId12"/>
  </p:sldLayoutIdLst>
  <p:hf sldNum="0"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07B7D64-F5E0-482E-A9E0-AB80B3CF3245}"/>
              </a:ext>
            </a:extLst>
          </p:cNvPr>
          <p:cNvSpPr txBox="1">
            <a:spLocks/>
          </p:cNvSpPr>
          <p:nvPr/>
        </p:nvSpPr>
        <p:spPr>
          <a:xfrm>
            <a:off x="0" y="2243920"/>
            <a:ext cx="12192000"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lgn="ctr">
              <a:defRPr/>
            </a:pPr>
            <a:r>
              <a:rPr lang="ja-JP" altLang="en-US" sz="3400" kern="0" dirty="0">
                <a:solidFill>
                  <a:srgbClr val="006600"/>
                </a:solidFill>
                <a:latin typeface="+mn-ea"/>
                <a:ea typeface="+mn-ea"/>
              </a:rPr>
              <a:t>大阪・関西万博で実施された資源循環の取組</a:t>
            </a:r>
            <a:endParaRPr lang="en-US" altLang="ja-JP" sz="3400" kern="0" dirty="0">
              <a:solidFill>
                <a:srgbClr val="006600"/>
              </a:solidFill>
              <a:latin typeface="+mn-ea"/>
              <a:ea typeface="+mn-ea"/>
            </a:endParaRPr>
          </a:p>
        </p:txBody>
      </p:sp>
      <p:sp>
        <p:nvSpPr>
          <p:cNvPr id="6" name="テキスト ボックス 5">
            <a:extLst>
              <a:ext uri="{FF2B5EF4-FFF2-40B4-BE49-F238E27FC236}">
                <a16:creationId xmlns:a16="http://schemas.microsoft.com/office/drawing/2014/main" id="{177BE718-751E-461B-8834-A3209249FC50}"/>
              </a:ext>
            </a:extLst>
          </p:cNvPr>
          <p:cNvSpPr txBox="1"/>
          <p:nvPr/>
        </p:nvSpPr>
        <p:spPr>
          <a:xfrm>
            <a:off x="10920536" y="120863"/>
            <a:ext cx="1080120" cy="325667"/>
          </a:xfrm>
          <a:prstGeom prst="rect">
            <a:avLst/>
          </a:prstGeom>
          <a:noFill/>
          <a:ln>
            <a:solidFill>
              <a:schemeClr val="tx1"/>
            </a:solidFill>
          </a:ln>
        </p:spPr>
        <p:txBody>
          <a:bodyPr wrap="square" rtlCol="0" anchor="ctr">
            <a:spAutoFit/>
          </a:bodyPr>
          <a:lstStyle/>
          <a:p>
            <a:pPr algn="ctr">
              <a:lnSpc>
                <a:spcPts val="1900"/>
              </a:lnSpc>
            </a:pPr>
            <a:r>
              <a:rPr lang="ja-JP" altLang="en-US" sz="1400">
                <a:latin typeface="游ゴシック" panose="020B0400000000000000" pitchFamily="50" charset="-128"/>
                <a:ea typeface="游ゴシック" panose="020B0400000000000000" pitchFamily="50" charset="-128"/>
              </a:rPr>
              <a:t>参考資料３</a:t>
            </a:r>
            <a:endParaRPr lang="en-US" altLang="ja-JP"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5549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F45E020-BC16-4B9C-8BF8-CE888A599C69}"/>
              </a:ext>
            </a:extLst>
          </p:cNvPr>
          <p:cNvPicPr>
            <a:picLocks noChangeAspect="1"/>
          </p:cNvPicPr>
          <p:nvPr/>
        </p:nvPicPr>
        <p:blipFill>
          <a:blip r:embed="rId3"/>
          <a:stretch>
            <a:fillRect/>
          </a:stretch>
        </p:blipFill>
        <p:spPr>
          <a:xfrm>
            <a:off x="1136279" y="811247"/>
            <a:ext cx="9925838" cy="5580000"/>
          </a:xfrm>
          <a:prstGeom prst="rect">
            <a:avLst/>
          </a:prstGeom>
        </p:spPr>
      </p:pic>
      <p:sp>
        <p:nvSpPr>
          <p:cNvPr id="16" name="タイトル 1">
            <a:extLst>
              <a:ext uri="{FF2B5EF4-FFF2-40B4-BE49-F238E27FC236}">
                <a16:creationId xmlns:a16="http://schemas.microsoft.com/office/drawing/2014/main" id="{DB5FB22C-1F0B-43EE-84AE-A7924E95910F}"/>
              </a:ext>
            </a:extLst>
          </p:cNvPr>
          <p:cNvSpPr txBox="1">
            <a:spLocks/>
          </p:cNvSpPr>
          <p:nvPr/>
        </p:nvSpPr>
        <p:spPr>
          <a:xfrm>
            <a:off x="252000" y="156332"/>
            <a:ext cx="10081120" cy="349828"/>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大阪・関西万博で実施された資源循環の取組</a:t>
            </a:r>
          </a:p>
        </p:txBody>
      </p:sp>
      <p:sp>
        <p:nvSpPr>
          <p:cNvPr id="18" name="テキスト ボックス 17">
            <a:extLst>
              <a:ext uri="{FF2B5EF4-FFF2-40B4-BE49-F238E27FC236}">
                <a16:creationId xmlns:a16="http://schemas.microsoft.com/office/drawing/2014/main" id="{75024236-268B-4D01-9787-F785F1EB0F5E}"/>
              </a:ext>
            </a:extLst>
          </p:cNvPr>
          <p:cNvSpPr txBox="1"/>
          <p:nvPr/>
        </p:nvSpPr>
        <p:spPr>
          <a:xfrm>
            <a:off x="341730" y="6536914"/>
            <a:ext cx="11593288" cy="284693"/>
          </a:xfrm>
          <a:prstGeom prst="rect">
            <a:avLst/>
          </a:prstGeom>
          <a:noFill/>
        </p:spPr>
        <p:txBody>
          <a:bodyPr wrap="square" rtlCol="0">
            <a:spAutoFit/>
          </a:bodyPr>
          <a:lstStyle/>
          <a:p>
            <a:pPr algn="just"/>
            <a:r>
              <a:rPr kumimoji="1" lang="en-US" altLang="ja-JP" sz="1250" b="1" dirty="0">
                <a:latin typeface="游ゴシック" panose="020B0400000000000000" pitchFamily="50" charset="-128"/>
                <a:ea typeface="游ゴシック" panose="020B0400000000000000" pitchFamily="50" charset="-128"/>
              </a:rPr>
              <a:t>※ </a:t>
            </a:r>
            <a:r>
              <a:rPr kumimoji="1" lang="zh-TW" altLang="en-US" sz="1250" b="1" dirty="0">
                <a:latin typeface="游ゴシック" panose="020B0400000000000000" pitchFamily="50" charset="-128"/>
                <a:ea typeface="游ゴシック" panose="020B0400000000000000" pitchFamily="50" charset="-128"/>
              </a:rPr>
              <a:t>第</a:t>
            </a:r>
            <a:r>
              <a:rPr kumimoji="1" lang="en-US" altLang="zh-TW" sz="1250" b="1" dirty="0">
                <a:latin typeface="游ゴシック" panose="020B0400000000000000" pitchFamily="50" charset="-128"/>
                <a:ea typeface="游ゴシック" panose="020B0400000000000000" pitchFamily="50" charset="-128"/>
              </a:rPr>
              <a:t>12</a:t>
            </a:r>
            <a:r>
              <a:rPr kumimoji="1" lang="zh-TW" altLang="en-US" sz="1250" b="1" dirty="0">
                <a:latin typeface="游ゴシック" panose="020B0400000000000000" pitchFamily="50" charset="-128"/>
                <a:ea typeface="游ゴシック" panose="020B0400000000000000" pitchFamily="50" charset="-128"/>
              </a:rPr>
              <a:t>回持続可能性有識者委員会</a:t>
            </a:r>
            <a:r>
              <a:rPr kumimoji="1" lang="ja-JP" altLang="en-US" sz="1250" b="1" dirty="0">
                <a:latin typeface="游ゴシック" panose="020B0400000000000000" pitchFamily="50" charset="-128"/>
                <a:ea typeface="游ゴシック" panose="020B0400000000000000" pitchFamily="50" charset="-128"/>
              </a:rPr>
              <a:t> </a:t>
            </a:r>
            <a:r>
              <a:rPr kumimoji="1" lang="en-US" altLang="ja-JP" sz="1250" b="1" dirty="0">
                <a:latin typeface="游ゴシック" panose="020B0400000000000000" pitchFamily="50" charset="-128"/>
                <a:ea typeface="游ゴシック" panose="020B0400000000000000" pitchFamily="50" charset="-128"/>
              </a:rPr>
              <a:t>(2025</a:t>
            </a:r>
            <a:r>
              <a:rPr kumimoji="1" lang="ja-JP" altLang="en-US" sz="1250" b="1" dirty="0">
                <a:latin typeface="游ゴシック" panose="020B0400000000000000" pitchFamily="50" charset="-128"/>
                <a:ea typeface="游ゴシック" panose="020B0400000000000000" pitchFamily="50" charset="-128"/>
              </a:rPr>
              <a:t>年</a:t>
            </a:r>
            <a:r>
              <a:rPr kumimoji="1" lang="en-US" altLang="ja-JP" sz="1250" b="1" dirty="0">
                <a:latin typeface="游ゴシック" panose="020B0400000000000000" pitchFamily="50" charset="-128"/>
                <a:ea typeface="游ゴシック" panose="020B0400000000000000" pitchFamily="50" charset="-128"/>
              </a:rPr>
              <a:t>10</a:t>
            </a:r>
            <a:r>
              <a:rPr kumimoji="1" lang="ja-JP" altLang="en-US" sz="1250" b="1" dirty="0">
                <a:latin typeface="游ゴシック" panose="020B0400000000000000" pitchFamily="50" charset="-128"/>
                <a:ea typeface="游ゴシック" panose="020B0400000000000000" pitchFamily="50" charset="-128"/>
              </a:rPr>
              <a:t>月</a:t>
            </a:r>
            <a:r>
              <a:rPr kumimoji="1" lang="en-US" altLang="ja-JP" sz="1250" b="1" dirty="0">
                <a:latin typeface="游ゴシック" panose="020B0400000000000000" pitchFamily="50" charset="-128"/>
                <a:ea typeface="游ゴシック" panose="020B0400000000000000" pitchFamily="50" charset="-128"/>
              </a:rPr>
              <a:t>1</a:t>
            </a:r>
            <a:r>
              <a:rPr kumimoji="1" lang="ja-JP" altLang="en-US" sz="1250" b="1" dirty="0">
                <a:latin typeface="游ゴシック" panose="020B0400000000000000" pitchFamily="50" charset="-128"/>
                <a:ea typeface="游ゴシック" panose="020B0400000000000000" pitchFamily="50" charset="-128"/>
              </a:rPr>
              <a:t>日）資料</a:t>
            </a:r>
            <a:r>
              <a:rPr kumimoji="1" lang="en-US" altLang="ja-JP" sz="1250" b="1" dirty="0">
                <a:latin typeface="游ゴシック" panose="020B0400000000000000" pitchFamily="50" charset="-128"/>
                <a:ea typeface="游ゴシック" panose="020B0400000000000000" pitchFamily="50" charset="-128"/>
              </a:rPr>
              <a:t>12-2</a:t>
            </a:r>
            <a:r>
              <a:rPr kumimoji="1" lang="ja-JP" altLang="en-US" sz="1250" b="1" dirty="0">
                <a:latin typeface="游ゴシック" panose="020B0400000000000000" pitchFamily="50" charset="-128"/>
                <a:ea typeface="游ゴシック" panose="020B0400000000000000" pitchFamily="50" charset="-128"/>
              </a:rPr>
              <a:t>「開催後報告書の方向性について」の抜粋 </a:t>
            </a:r>
            <a:r>
              <a:rPr lang="ja-JP" altLang="en-US" sz="1250" b="1" dirty="0">
                <a:latin typeface="游ゴシック" panose="020B0400000000000000" pitchFamily="50" charset="-128"/>
                <a:ea typeface="游ゴシック" panose="020B0400000000000000" pitchFamily="50" charset="-128"/>
              </a:rPr>
              <a:t>（</a:t>
            </a:r>
            <a:r>
              <a:rPr kumimoji="1" lang="zh-CN" altLang="en-US" sz="1250" b="1" dirty="0">
                <a:latin typeface="游ゴシック" panose="020B0400000000000000" pitchFamily="50" charset="-128"/>
                <a:ea typeface="游ゴシック" panose="020B0400000000000000" pitchFamily="50" charset="-128"/>
              </a:rPr>
              <a:t>公益社団法人２０２５年日本国際博覧会協会</a:t>
            </a:r>
            <a:r>
              <a:rPr kumimoji="1" lang="ja-JP" altLang="en-US" sz="1250" b="1" dirty="0">
                <a:latin typeface="游ゴシック" panose="020B0400000000000000" pitchFamily="50" charset="-128"/>
                <a:ea typeface="游ゴシック" panose="020B0400000000000000" pitchFamily="50" charset="-128"/>
              </a:rPr>
              <a:t>）</a:t>
            </a:r>
          </a:p>
        </p:txBody>
      </p:sp>
      <p:sp>
        <p:nvSpPr>
          <p:cNvPr id="8" name="テキスト ボックス 7">
            <a:extLst>
              <a:ext uri="{FF2B5EF4-FFF2-40B4-BE49-F238E27FC236}">
                <a16:creationId xmlns:a16="http://schemas.microsoft.com/office/drawing/2014/main" id="{739C2B37-6C88-4BFF-B2CA-D86AEB781A68}"/>
              </a:ext>
            </a:extLst>
          </p:cNvPr>
          <p:cNvSpPr txBox="1"/>
          <p:nvPr/>
        </p:nvSpPr>
        <p:spPr>
          <a:xfrm>
            <a:off x="11936558" y="6552904"/>
            <a:ext cx="217830" cy="269971"/>
          </a:xfrm>
          <a:prstGeom prst="rect">
            <a:avLst/>
          </a:prstGeom>
          <a:noFill/>
        </p:spPr>
        <p:txBody>
          <a:bodyPr wrap="square" lIns="36000" tIns="36000" rIns="36000" bIns="18000" rtlCol="0">
            <a:spAutoFit/>
          </a:bodyPr>
          <a:lstStyle/>
          <a:p>
            <a:pPr algn="ctr"/>
            <a:r>
              <a:rPr lang="en-US" altLang="ja-JP" sz="1400" dirty="0">
                <a:latin typeface="游ゴシック" panose="020B0400000000000000" pitchFamily="50" charset="-128"/>
                <a:ea typeface="游ゴシック" panose="020B0400000000000000" pitchFamily="50" charset="-128"/>
              </a:rPr>
              <a:t>1</a:t>
            </a:r>
            <a:endParaRPr kumimoji="1" lang="ja-JP" altLang="en-US" sz="1400" dirty="0">
              <a:latin typeface="游ゴシック" panose="020B0400000000000000" pitchFamily="50" charset="-128"/>
              <a:ea typeface="游ゴシック" panose="020B0400000000000000" pitchFamily="50" charset="-128"/>
            </a:endParaRPr>
          </a:p>
        </p:txBody>
      </p:sp>
      <p:cxnSp>
        <p:nvCxnSpPr>
          <p:cNvPr id="9" name="直線コネクタ 8">
            <a:extLst>
              <a:ext uri="{FF2B5EF4-FFF2-40B4-BE49-F238E27FC236}">
                <a16:creationId xmlns:a16="http://schemas.microsoft.com/office/drawing/2014/main" id="{4D5BD868-92DF-43B4-A5F7-5AEDF836364B}"/>
              </a:ext>
            </a:extLst>
          </p:cNvPr>
          <p:cNvCxnSpPr>
            <a:cxnSpLocks/>
          </p:cNvCxnSpPr>
          <p:nvPr/>
        </p:nvCxnSpPr>
        <p:spPr>
          <a:xfrm>
            <a:off x="142486" y="632880"/>
            <a:ext cx="11809312"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621308"/>
      </p:ext>
    </p:extLst>
  </p:cSld>
  <p:clrMapOvr>
    <a:masterClrMapping/>
  </p:clrMapOvr>
  <p:transition spd="slow" advTm="6662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319C13-B2FE-4BA5-AF7D-E6738EFA9ACB}"/>
              </a:ext>
            </a:extLst>
          </p:cNvPr>
          <p:cNvPicPr>
            <a:picLocks noChangeAspect="1"/>
          </p:cNvPicPr>
          <p:nvPr/>
        </p:nvPicPr>
        <p:blipFill>
          <a:blip r:embed="rId3"/>
          <a:stretch>
            <a:fillRect/>
          </a:stretch>
        </p:blipFill>
        <p:spPr>
          <a:xfrm>
            <a:off x="1137600" y="810000"/>
            <a:ext cx="9932299" cy="5580000"/>
          </a:xfrm>
          <a:prstGeom prst="rect">
            <a:avLst/>
          </a:prstGeom>
        </p:spPr>
      </p:pic>
      <p:sp>
        <p:nvSpPr>
          <p:cNvPr id="10" name="タイトル 1">
            <a:extLst>
              <a:ext uri="{FF2B5EF4-FFF2-40B4-BE49-F238E27FC236}">
                <a16:creationId xmlns:a16="http://schemas.microsoft.com/office/drawing/2014/main" id="{1C83E48A-2546-47BE-9A13-42DBABBEBEB6}"/>
              </a:ext>
            </a:extLst>
          </p:cNvPr>
          <p:cNvSpPr txBox="1">
            <a:spLocks/>
          </p:cNvSpPr>
          <p:nvPr/>
        </p:nvSpPr>
        <p:spPr>
          <a:xfrm>
            <a:off x="252000" y="156332"/>
            <a:ext cx="10081120" cy="349828"/>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大阪・関西万博で実施された資源循環の取組</a:t>
            </a:r>
          </a:p>
        </p:txBody>
      </p:sp>
      <p:sp>
        <p:nvSpPr>
          <p:cNvPr id="11" name="テキスト ボックス 10">
            <a:extLst>
              <a:ext uri="{FF2B5EF4-FFF2-40B4-BE49-F238E27FC236}">
                <a16:creationId xmlns:a16="http://schemas.microsoft.com/office/drawing/2014/main" id="{E16CB953-C1D9-4B94-8A4F-C348237571DE}"/>
              </a:ext>
            </a:extLst>
          </p:cNvPr>
          <p:cNvSpPr txBox="1"/>
          <p:nvPr/>
        </p:nvSpPr>
        <p:spPr>
          <a:xfrm>
            <a:off x="341730" y="6537600"/>
            <a:ext cx="11593288" cy="284693"/>
          </a:xfrm>
          <a:prstGeom prst="rect">
            <a:avLst/>
          </a:prstGeom>
          <a:noFill/>
        </p:spPr>
        <p:txBody>
          <a:bodyPr wrap="square" rtlCol="0">
            <a:spAutoFit/>
          </a:bodyPr>
          <a:lstStyle/>
          <a:p>
            <a:pPr algn="just"/>
            <a:r>
              <a:rPr kumimoji="1" lang="en-US" altLang="ja-JP" sz="1250" b="1" dirty="0">
                <a:latin typeface="游ゴシック" panose="020B0400000000000000" pitchFamily="50" charset="-128"/>
                <a:ea typeface="游ゴシック" panose="020B0400000000000000" pitchFamily="50" charset="-128"/>
              </a:rPr>
              <a:t>※ </a:t>
            </a:r>
            <a:r>
              <a:rPr kumimoji="1" lang="zh-TW" altLang="en-US" sz="1250" b="1" dirty="0">
                <a:latin typeface="游ゴシック" panose="020B0400000000000000" pitchFamily="50" charset="-128"/>
                <a:ea typeface="游ゴシック" panose="020B0400000000000000" pitchFamily="50" charset="-128"/>
              </a:rPr>
              <a:t>第</a:t>
            </a:r>
            <a:r>
              <a:rPr kumimoji="1" lang="en-US" altLang="zh-TW" sz="1250" b="1" dirty="0">
                <a:latin typeface="游ゴシック" panose="020B0400000000000000" pitchFamily="50" charset="-128"/>
                <a:ea typeface="游ゴシック" panose="020B0400000000000000" pitchFamily="50" charset="-128"/>
              </a:rPr>
              <a:t>12</a:t>
            </a:r>
            <a:r>
              <a:rPr kumimoji="1" lang="zh-TW" altLang="en-US" sz="1250" b="1" dirty="0">
                <a:latin typeface="游ゴシック" panose="020B0400000000000000" pitchFamily="50" charset="-128"/>
                <a:ea typeface="游ゴシック" panose="020B0400000000000000" pitchFamily="50" charset="-128"/>
              </a:rPr>
              <a:t>回持続可能性有識者委員会</a:t>
            </a:r>
            <a:r>
              <a:rPr kumimoji="1" lang="ja-JP" altLang="en-US" sz="1250" b="1" dirty="0">
                <a:latin typeface="游ゴシック" panose="020B0400000000000000" pitchFamily="50" charset="-128"/>
                <a:ea typeface="游ゴシック" panose="020B0400000000000000" pitchFamily="50" charset="-128"/>
              </a:rPr>
              <a:t> </a:t>
            </a:r>
            <a:r>
              <a:rPr kumimoji="1" lang="en-US" altLang="ja-JP" sz="1250" b="1" dirty="0">
                <a:latin typeface="游ゴシック" panose="020B0400000000000000" pitchFamily="50" charset="-128"/>
                <a:ea typeface="游ゴシック" panose="020B0400000000000000" pitchFamily="50" charset="-128"/>
              </a:rPr>
              <a:t>(2025</a:t>
            </a:r>
            <a:r>
              <a:rPr kumimoji="1" lang="ja-JP" altLang="en-US" sz="1250" b="1" dirty="0">
                <a:latin typeface="游ゴシック" panose="020B0400000000000000" pitchFamily="50" charset="-128"/>
                <a:ea typeface="游ゴシック" panose="020B0400000000000000" pitchFamily="50" charset="-128"/>
              </a:rPr>
              <a:t>年</a:t>
            </a:r>
            <a:r>
              <a:rPr kumimoji="1" lang="en-US" altLang="ja-JP" sz="1250" b="1" dirty="0">
                <a:latin typeface="游ゴシック" panose="020B0400000000000000" pitchFamily="50" charset="-128"/>
                <a:ea typeface="游ゴシック" panose="020B0400000000000000" pitchFamily="50" charset="-128"/>
              </a:rPr>
              <a:t>10</a:t>
            </a:r>
            <a:r>
              <a:rPr kumimoji="1" lang="ja-JP" altLang="en-US" sz="1250" b="1" dirty="0">
                <a:latin typeface="游ゴシック" panose="020B0400000000000000" pitchFamily="50" charset="-128"/>
                <a:ea typeface="游ゴシック" panose="020B0400000000000000" pitchFamily="50" charset="-128"/>
              </a:rPr>
              <a:t>月</a:t>
            </a:r>
            <a:r>
              <a:rPr kumimoji="1" lang="en-US" altLang="ja-JP" sz="1250" b="1" dirty="0">
                <a:latin typeface="游ゴシック" panose="020B0400000000000000" pitchFamily="50" charset="-128"/>
                <a:ea typeface="游ゴシック" panose="020B0400000000000000" pitchFamily="50" charset="-128"/>
              </a:rPr>
              <a:t>1</a:t>
            </a:r>
            <a:r>
              <a:rPr kumimoji="1" lang="ja-JP" altLang="en-US" sz="1250" b="1" dirty="0">
                <a:latin typeface="游ゴシック" panose="020B0400000000000000" pitchFamily="50" charset="-128"/>
                <a:ea typeface="游ゴシック" panose="020B0400000000000000" pitchFamily="50" charset="-128"/>
              </a:rPr>
              <a:t>日）資料</a:t>
            </a:r>
            <a:r>
              <a:rPr kumimoji="1" lang="en-US" altLang="ja-JP" sz="1250" b="1" dirty="0">
                <a:latin typeface="游ゴシック" panose="020B0400000000000000" pitchFamily="50" charset="-128"/>
                <a:ea typeface="游ゴシック" panose="020B0400000000000000" pitchFamily="50" charset="-128"/>
              </a:rPr>
              <a:t>12-2</a:t>
            </a:r>
            <a:r>
              <a:rPr kumimoji="1" lang="ja-JP" altLang="en-US" sz="1250" b="1" dirty="0">
                <a:latin typeface="游ゴシック" panose="020B0400000000000000" pitchFamily="50" charset="-128"/>
                <a:ea typeface="游ゴシック" panose="020B0400000000000000" pitchFamily="50" charset="-128"/>
              </a:rPr>
              <a:t>「開催後報告書の方向性について」の抜粋 </a:t>
            </a:r>
            <a:r>
              <a:rPr lang="ja-JP" altLang="en-US" sz="1250" b="1" dirty="0">
                <a:latin typeface="游ゴシック" panose="020B0400000000000000" pitchFamily="50" charset="-128"/>
                <a:ea typeface="游ゴシック" panose="020B0400000000000000" pitchFamily="50" charset="-128"/>
              </a:rPr>
              <a:t>（</a:t>
            </a:r>
            <a:r>
              <a:rPr kumimoji="1" lang="zh-CN" altLang="en-US" sz="1250" b="1" dirty="0">
                <a:latin typeface="游ゴシック" panose="020B0400000000000000" pitchFamily="50" charset="-128"/>
                <a:ea typeface="游ゴシック" panose="020B0400000000000000" pitchFamily="50" charset="-128"/>
              </a:rPr>
              <a:t>公益社団法人２０２５年日本国際博覧会協会</a:t>
            </a:r>
            <a:r>
              <a:rPr kumimoji="1" lang="ja-JP" altLang="en-US" sz="1250" b="1" dirty="0">
                <a:latin typeface="游ゴシック" panose="020B0400000000000000" pitchFamily="50" charset="-128"/>
                <a:ea typeface="游ゴシック" panose="020B0400000000000000" pitchFamily="50" charset="-128"/>
              </a:rPr>
              <a:t>）</a:t>
            </a:r>
          </a:p>
        </p:txBody>
      </p:sp>
      <p:sp>
        <p:nvSpPr>
          <p:cNvPr id="8" name="テキスト ボックス 7">
            <a:extLst>
              <a:ext uri="{FF2B5EF4-FFF2-40B4-BE49-F238E27FC236}">
                <a16:creationId xmlns:a16="http://schemas.microsoft.com/office/drawing/2014/main" id="{96CE5D1B-90EA-4E88-BFE5-1FF9D93884FE}"/>
              </a:ext>
            </a:extLst>
          </p:cNvPr>
          <p:cNvSpPr txBox="1"/>
          <p:nvPr/>
        </p:nvSpPr>
        <p:spPr>
          <a:xfrm>
            <a:off x="11936558" y="6552904"/>
            <a:ext cx="217830" cy="269971"/>
          </a:xfrm>
          <a:prstGeom prst="rect">
            <a:avLst/>
          </a:prstGeom>
          <a:noFill/>
        </p:spPr>
        <p:txBody>
          <a:bodyPr wrap="square" lIns="36000" tIns="36000" rIns="36000" bIns="18000" rtlCol="0">
            <a:spAutoFit/>
          </a:bodyPr>
          <a:lstStyle/>
          <a:p>
            <a:pPr algn="ctr"/>
            <a:r>
              <a:rPr lang="en-US" altLang="ja-JP" sz="1400" dirty="0">
                <a:latin typeface="游ゴシック" panose="020B0400000000000000" pitchFamily="50" charset="-128"/>
                <a:ea typeface="游ゴシック" panose="020B0400000000000000" pitchFamily="50" charset="-128"/>
              </a:rPr>
              <a:t>2</a:t>
            </a:r>
          </a:p>
        </p:txBody>
      </p:sp>
      <p:cxnSp>
        <p:nvCxnSpPr>
          <p:cNvPr id="9" name="直線コネクタ 8">
            <a:extLst>
              <a:ext uri="{FF2B5EF4-FFF2-40B4-BE49-F238E27FC236}">
                <a16:creationId xmlns:a16="http://schemas.microsoft.com/office/drawing/2014/main" id="{463B365D-F8A0-420D-96BC-1BF663FC1E46}"/>
              </a:ext>
            </a:extLst>
          </p:cNvPr>
          <p:cNvCxnSpPr>
            <a:cxnSpLocks/>
          </p:cNvCxnSpPr>
          <p:nvPr/>
        </p:nvCxnSpPr>
        <p:spPr>
          <a:xfrm>
            <a:off x="142486" y="632880"/>
            <a:ext cx="11809312"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723544"/>
      </p:ext>
    </p:extLst>
  </p:cSld>
  <p:clrMapOvr>
    <a:masterClrMapping/>
  </p:clrMapOvr>
  <p:transition spd="slow" advTm="6662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C7BA43E-5555-465B-9887-1E36F7F43CAB}"/>
              </a:ext>
            </a:extLst>
          </p:cNvPr>
          <p:cNvPicPr>
            <a:picLocks noChangeAspect="1"/>
          </p:cNvPicPr>
          <p:nvPr/>
        </p:nvPicPr>
        <p:blipFill>
          <a:blip r:embed="rId3"/>
          <a:stretch>
            <a:fillRect/>
          </a:stretch>
        </p:blipFill>
        <p:spPr>
          <a:xfrm>
            <a:off x="1137600" y="810000"/>
            <a:ext cx="9967926" cy="5580000"/>
          </a:xfrm>
          <a:prstGeom prst="rect">
            <a:avLst/>
          </a:prstGeom>
        </p:spPr>
      </p:pic>
      <p:sp>
        <p:nvSpPr>
          <p:cNvPr id="9" name="タイトル 1">
            <a:extLst>
              <a:ext uri="{FF2B5EF4-FFF2-40B4-BE49-F238E27FC236}">
                <a16:creationId xmlns:a16="http://schemas.microsoft.com/office/drawing/2014/main" id="{D27842CC-17C6-4E3C-94BD-3D0A0267B471}"/>
              </a:ext>
            </a:extLst>
          </p:cNvPr>
          <p:cNvSpPr txBox="1">
            <a:spLocks/>
          </p:cNvSpPr>
          <p:nvPr/>
        </p:nvSpPr>
        <p:spPr>
          <a:xfrm>
            <a:off x="252000" y="156332"/>
            <a:ext cx="10081120" cy="349828"/>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大阪・関西万博で実施された資源循環の取組</a:t>
            </a:r>
          </a:p>
        </p:txBody>
      </p:sp>
      <p:sp>
        <p:nvSpPr>
          <p:cNvPr id="6" name="テキスト ボックス 5">
            <a:extLst>
              <a:ext uri="{FF2B5EF4-FFF2-40B4-BE49-F238E27FC236}">
                <a16:creationId xmlns:a16="http://schemas.microsoft.com/office/drawing/2014/main" id="{8E8DB1C6-4D5B-4E2F-B0F1-984F14D9E9F8}"/>
              </a:ext>
            </a:extLst>
          </p:cNvPr>
          <p:cNvSpPr txBox="1"/>
          <p:nvPr/>
        </p:nvSpPr>
        <p:spPr>
          <a:xfrm>
            <a:off x="341730" y="6537600"/>
            <a:ext cx="11593288" cy="284693"/>
          </a:xfrm>
          <a:prstGeom prst="rect">
            <a:avLst/>
          </a:prstGeom>
          <a:noFill/>
        </p:spPr>
        <p:txBody>
          <a:bodyPr wrap="square" rtlCol="0">
            <a:spAutoFit/>
          </a:bodyPr>
          <a:lstStyle/>
          <a:p>
            <a:pPr algn="just"/>
            <a:r>
              <a:rPr kumimoji="1" lang="en-US" altLang="ja-JP" sz="1250" b="1" dirty="0">
                <a:latin typeface="游ゴシック" panose="020B0400000000000000" pitchFamily="50" charset="-128"/>
                <a:ea typeface="游ゴシック" panose="020B0400000000000000" pitchFamily="50" charset="-128"/>
              </a:rPr>
              <a:t>※ </a:t>
            </a:r>
            <a:r>
              <a:rPr kumimoji="1" lang="zh-TW" altLang="en-US" sz="1250" b="1" dirty="0">
                <a:latin typeface="游ゴシック" panose="020B0400000000000000" pitchFamily="50" charset="-128"/>
                <a:ea typeface="游ゴシック" panose="020B0400000000000000" pitchFamily="50" charset="-128"/>
              </a:rPr>
              <a:t>第</a:t>
            </a:r>
            <a:r>
              <a:rPr kumimoji="1" lang="en-US" altLang="zh-TW" sz="1250" b="1" dirty="0">
                <a:latin typeface="游ゴシック" panose="020B0400000000000000" pitchFamily="50" charset="-128"/>
                <a:ea typeface="游ゴシック" panose="020B0400000000000000" pitchFamily="50" charset="-128"/>
              </a:rPr>
              <a:t>12</a:t>
            </a:r>
            <a:r>
              <a:rPr kumimoji="1" lang="zh-TW" altLang="en-US" sz="1250" b="1" dirty="0">
                <a:latin typeface="游ゴシック" panose="020B0400000000000000" pitchFamily="50" charset="-128"/>
                <a:ea typeface="游ゴシック" panose="020B0400000000000000" pitchFamily="50" charset="-128"/>
              </a:rPr>
              <a:t>回持続可能性有識者委員会</a:t>
            </a:r>
            <a:r>
              <a:rPr kumimoji="1" lang="ja-JP" altLang="en-US" sz="1250" b="1" dirty="0">
                <a:latin typeface="游ゴシック" panose="020B0400000000000000" pitchFamily="50" charset="-128"/>
                <a:ea typeface="游ゴシック" panose="020B0400000000000000" pitchFamily="50" charset="-128"/>
              </a:rPr>
              <a:t> </a:t>
            </a:r>
            <a:r>
              <a:rPr kumimoji="1" lang="en-US" altLang="ja-JP" sz="1250" b="1" dirty="0">
                <a:latin typeface="游ゴシック" panose="020B0400000000000000" pitchFamily="50" charset="-128"/>
                <a:ea typeface="游ゴシック" panose="020B0400000000000000" pitchFamily="50" charset="-128"/>
              </a:rPr>
              <a:t>(2025</a:t>
            </a:r>
            <a:r>
              <a:rPr kumimoji="1" lang="ja-JP" altLang="en-US" sz="1250" b="1" dirty="0">
                <a:latin typeface="游ゴシック" panose="020B0400000000000000" pitchFamily="50" charset="-128"/>
                <a:ea typeface="游ゴシック" panose="020B0400000000000000" pitchFamily="50" charset="-128"/>
              </a:rPr>
              <a:t>年</a:t>
            </a:r>
            <a:r>
              <a:rPr kumimoji="1" lang="en-US" altLang="ja-JP" sz="1250" b="1" dirty="0">
                <a:latin typeface="游ゴシック" panose="020B0400000000000000" pitchFamily="50" charset="-128"/>
                <a:ea typeface="游ゴシック" panose="020B0400000000000000" pitchFamily="50" charset="-128"/>
              </a:rPr>
              <a:t>10</a:t>
            </a:r>
            <a:r>
              <a:rPr kumimoji="1" lang="ja-JP" altLang="en-US" sz="1250" b="1" dirty="0">
                <a:latin typeface="游ゴシック" panose="020B0400000000000000" pitchFamily="50" charset="-128"/>
                <a:ea typeface="游ゴシック" panose="020B0400000000000000" pitchFamily="50" charset="-128"/>
              </a:rPr>
              <a:t>月</a:t>
            </a:r>
            <a:r>
              <a:rPr kumimoji="1" lang="en-US" altLang="ja-JP" sz="1250" b="1" dirty="0">
                <a:latin typeface="游ゴシック" panose="020B0400000000000000" pitchFamily="50" charset="-128"/>
                <a:ea typeface="游ゴシック" panose="020B0400000000000000" pitchFamily="50" charset="-128"/>
              </a:rPr>
              <a:t>1</a:t>
            </a:r>
            <a:r>
              <a:rPr kumimoji="1" lang="ja-JP" altLang="en-US" sz="1250" b="1" dirty="0">
                <a:latin typeface="游ゴシック" panose="020B0400000000000000" pitchFamily="50" charset="-128"/>
                <a:ea typeface="游ゴシック" panose="020B0400000000000000" pitchFamily="50" charset="-128"/>
              </a:rPr>
              <a:t>日）資料</a:t>
            </a:r>
            <a:r>
              <a:rPr kumimoji="1" lang="en-US" altLang="ja-JP" sz="1250" b="1" dirty="0">
                <a:latin typeface="游ゴシック" panose="020B0400000000000000" pitchFamily="50" charset="-128"/>
                <a:ea typeface="游ゴシック" panose="020B0400000000000000" pitchFamily="50" charset="-128"/>
              </a:rPr>
              <a:t>12-2</a:t>
            </a:r>
            <a:r>
              <a:rPr kumimoji="1" lang="ja-JP" altLang="en-US" sz="1250" b="1" dirty="0">
                <a:latin typeface="游ゴシック" panose="020B0400000000000000" pitchFamily="50" charset="-128"/>
                <a:ea typeface="游ゴシック" panose="020B0400000000000000" pitchFamily="50" charset="-128"/>
              </a:rPr>
              <a:t>「開催後報告書の方向性について」の抜粋 </a:t>
            </a:r>
            <a:r>
              <a:rPr lang="ja-JP" altLang="en-US" sz="1250" b="1" dirty="0">
                <a:latin typeface="游ゴシック" panose="020B0400000000000000" pitchFamily="50" charset="-128"/>
                <a:ea typeface="游ゴシック" panose="020B0400000000000000" pitchFamily="50" charset="-128"/>
              </a:rPr>
              <a:t>（</a:t>
            </a:r>
            <a:r>
              <a:rPr kumimoji="1" lang="zh-CN" altLang="en-US" sz="1250" b="1" dirty="0">
                <a:latin typeface="游ゴシック" panose="020B0400000000000000" pitchFamily="50" charset="-128"/>
                <a:ea typeface="游ゴシック" panose="020B0400000000000000" pitchFamily="50" charset="-128"/>
              </a:rPr>
              <a:t>公益社団法人２０２５年日本国際博覧会協会</a:t>
            </a:r>
            <a:r>
              <a:rPr kumimoji="1" lang="ja-JP" altLang="en-US" sz="1250" b="1" dirty="0">
                <a:latin typeface="游ゴシック" panose="020B0400000000000000" pitchFamily="50" charset="-128"/>
                <a:ea typeface="游ゴシック" panose="020B0400000000000000" pitchFamily="50" charset="-128"/>
              </a:rPr>
              <a:t>）</a:t>
            </a:r>
          </a:p>
        </p:txBody>
      </p:sp>
      <p:sp>
        <p:nvSpPr>
          <p:cNvPr id="8" name="テキスト ボックス 7">
            <a:extLst>
              <a:ext uri="{FF2B5EF4-FFF2-40B4-BE49-F238E27FC236}">
                <a16:creationId xmlns:a16="http://schemas.microsoft.com/office/drawing/2014/main" id="{6E256D77-BDDF-47B9-8C29-999DFDEB4D3B}"/>
              </a:ext>
            </a:extLst>
          </p:cNvPr>
          <p:cNvSpPr txBox="1"/>
          <p:nvPr/>
        </p:nvSpPr>
        <p:spPr>
          <a:xfrm>
            <a:off x="11936558" y="6552904"/>
            <a:ext cx="217830" cy="269971"/>
          </a:xfrm>
          <a:prstGeom prst="rect">
            <a:avLst/>
          </a:prstGeom>
          <a:noFill/>
        </p:spPr>
        <p:txBody>
          <a:bodyPr wrap="square" lIns="36000" tIns="36000" rIns="36000" bIns="18000" rtlCol="0">
            <a:spAutoFit/>
          </a:bodyPr>
          <a:lstStyle/>
          <a:p>
            <a:pPr algn="ctr"/>
            <a:r>
              <a:rPr lang="en-US" altLang="ja-JP" sz="1400" dirty="0">
                <a:latin typeface="游ゴシック" panose="020B0400000000000000" pitchFamily="50" charset="-128"/>
                <a:ea typeface="游ゴシック" panose="020B0400000000000000" pitchFamily="50" charset="-128"/>
              </a:rPr>
              <a:t>3</a:t>
            </a:r>
            <a:endParaRPr kumimoji="1" lang="ja-JP" altLang="en-US" sz="1400" dirty="0">
              <a:latin typeface="游ゴシック" panose="020B0400000000000000" pitchFamily="50" charset="-128"/>
              <a:ea typeface="游ゴシック" panose="020B0400000000000000" pitchFamily="50" charset="-128"/>
            </a:endParaRPr>
          </a:p>
        </p:txBody>
      </p:sp>
      <p:cxnSp>
        <p:nvCxnSpPr>
          <p:cNvPr id="10" name="直線コネクタ 9">
            <a:extLst>
              <a:ext uri="{FF2B5EF4-FFF2-40B4-BE49-F238E27FC236}">
                <a16:creationId xmlns:a16="http://schemas.microsoft.com/office/drawing/2014/main" id="{4ADD1768-2E63-4AE4-ACB0-E0E443DB7A68}"/>
              </a:ext>
            </a:extLst>
          </p:cNvPr>
          <p:cNvCxnSpPr>
            <a:cxnSpLocks/>
          </p:cNvCxnSpPr>
          <p:nvPr/>
        </p:nvCxnSpPr>
        <p:spPr>
          <a:xfrm>
            <a:off x="142486" y="632880"/>
            <a:ext cx="11809312"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007173"/>
      </p:ext>
    </p:extLst>
  </p:cSld>
  <p:clrMapOvr>
    <a:masterClrMapping/>
  </p:clrMapOvr>
  <p:transition spd="slow" advTm="6662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6A072E7-1A47-48DB-8F25-85DC8340026A}"/>
              </a:ext>
            </a:extLst>
          </p:cNvPr>
          <p:cNvSpPr/>
          <p:nvPr/>
        </p:nvSpPr>
        <p:spPr>
          <a:xfrm>
            <a:off x="309233" y="812800"/>
            <a:ext cx="11593288" cy="58932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5BF86B60-F8BB-49F1-92FB-11500A2A351B}"/>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9" name="テキスト ボックス 18">
            <a:extLst>
              <a:ext uri="{FF2B5EF4-FFF2-40B4-BE49-F238E27FC236}">
                <a16:creationId xmlns:a16="http://schemas.microsoft.com/office/drawing/2014/main" id="{3F8CE13D-5342-471E-818B-D113D12452B1}"/>
              </a:ext>
            </a:extLst>
          </p:cNvPr>
          <p:cNvSpPr txBox="1"/>
          <p:nvPr/>
        </p:nvSpPr>
        <p:spPr>
          <a:xfrm>
            <a:off x="11936558" y="6552904"/>
            <a:ext cx="217830" cy="269971"/>
          </a:xfrm>
          <a:prstGeom prst="rect">
            <a:avLst/>
          </a:prstGeom>
          <a:noFill/>
        </p:spPr>
        <p:txBody>
          <a:bodyPr wrap="square" lIns="36000" tIns="36000" rIns="36000" bIns="18000" rtlCol="0">
            <a:spAutoFit/>
          </a:bodyPr>
          <a:lstStyle/>
          <a:p>
            <a:pPr algn="ctr"/>
            <a:r>
              <a:rPr lang="en-US" altLang="ja-JP" sz="1400" dirty="0">
                <a:latin typeface="游ゴシック" panose="020B0400000000000000" pitchFamily="50" charset="-128"/>
                <a:ea typeface="游ゴシック" panose="020B0400000000000000" pitchFamily="50" charset="-128"/>
              </a:rPr>
              <a:t>4</a:t>
            </a:r>
            <a:endParaRPr kumimoji="1" lang="ja-JP" altLang="en-US" sz="1400" dirty="0">
              <a:latin typeface="游ゴシック" panose="020B0400000000000000" pitchFamily="50" charset="-128"/>
              <a:ea typeface="游ゴシック" panose="020B0400000000000000" pitchFamily="50" charset="-128"/>
            </a:endParaRPr>
          </a:p>
        </p:txBody>
      </p:sp>
      <p:cxnSp>
        <p:nvCxnSpPr>
          <p:cNvPr id="35" name="直線コネクタ 34">
            <a:extLst>
              <a:ext uri="{FF2B5EF4-FFF2-40B4-BE49-F238E27FC236}">
                <a16:creationId xmlns:a16="http://schemas.microsoft.com/office/drawing/2014/main" id="{25E49691-B5C4-4483-A930-90142DB8565A}"/>
              </a:ext>
            </a:extLst>
          </p:cNvPr>
          <p:cNvCxnSpPr>
            <a:cxnSpLocks/>
          </p:cNvCxnSpPr>
          <p:nvPr/>
        </p:nvCxnSpPr>
        <p:spPr>
          <a:xfrm>
            <a:off x="142486" y="632880"/>
            <a:ext cx="11809312"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7" name="タイトル 1">
            <a:extLst>
              <a:ext uri="{FF2B5EF4-FFF2-40B4-BE49-F238E27FC236}">
                <a16:creationId xmlns:a16="http://schemas.microsoft.com/office/drawing/2014/main" id="{38D628D3-35A5-43F7-A27A-AD9360B25751}"/>
              </a:ext>
            </a:extLst>
          </p:cNvPr>
          <p:cNvSpPr txBox="1">
            <a:spLocks/>
          </p:cNvSpPr>
          <p:nvPr/>
        </p:nvSpPr>
        <p:spPr>
          <a:xfrm>
            <a:off x="250290" y="156332"/>
            <a:ext cx="10081120" cy="349828"/>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大阪府における取組：リユース食器の導入</a:t>
            </a:r>
          </a:p>
        </p:txBody>
      </p:sp>
      <p:sp>
        <p:nvSpPr>
          <p:cNvPr id="9" name="テキスト ボックス 8">
            <a:extLst>
              <a:ext uri="{FF2B5EF4-FFF2-40B4-BE49-F238E27FC236}">
                <a16:creationId xmlns:a16="http://schemas.microsoft.com/office/drawing/2014/main" id="{C5FD620A-E3C3-4861-9AA1-0DB043871D87}"/>
              </a:ext>
            </a:extLst>
          </p:cNvPr>
          <p:cNvSpPr txBox="1"/>
          <p:nvPr/>
        </p:nvSpPr>
        <p:spPr>
          <a:xfrm>
            <a:off x="672000" y="1146619"/>
            <a:ext cx="6384820" cy="353943"/>
          </a:xfrm>
          <a:prstGeom prst="rect">
            <a:avLst/>
          </a:prstGeom>
          <a:noFill/>
        </p:spPr>
        <p:txBody>
          <a:bodyPr wrap="square">
            <a:spAutoFit/>
          </a:bodyPr>
          <a:lstStyle/>
          <a:p>
            <a:r>
              <a:rPr lang="ja-JP" altLang="en-US" sz="1700" u="sng" dirty="0">
                <a:solidFill>
                  <a:srgbClr val="0E6242"/>
                </a:solidFill>
                <a:latin typeface="ＭＳ ゴシック" panose="020B0609070205080204" pitchFamily="49" charset="-128"/>
                <a:ea typeface="ＭＳ ゴシック" panose="020B0609070205080204" pitchFamily="49" charset="-128"/>
              </a:rPr>
              <a:t>◆ 府内のイベント会場におけるリユース食器の導入促進</a:t>
            </a:r>
          </a:p>
        </p:txBody>
      </p:sp>
      <p:pic>
        <p:nvPicPr>
          <p:cNvPr id="10" name="図 9">
            <a:extLst>
              <a:ext uri="{FF2B5EF4-FFF2-40B4-BE49-F238E27FC236}">
                <a16:creationId xmlns:a16="http://schemas.microsoft.com/office/drawing/2014/main" id="{B2BE53ED-18A9-40CD-BB4D-35DD1276B1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00714" y="4089185"/>
            <a:ext cx="1959782" cy="1980000"/>
          </a:xfrm>
          <a:prstGeom prst="rect">
            <a:avLst/>
          </a:prstGeom>
        </p:spPr>
      </p:pic>
      <p:pic>
        <p:nvPicPr>
          <p:cNvPr id="12" name="図 11">
            <a:extLst>
              <a:ext uri="{FF2B5EF4-FFF2-40B4-BE49-F238E27FC236}">
                <a16:creationId xmlns:a16="http://schemas.microsoft.com/office/drawing/2014/main" id="{BC135A3C-88E6-4091-AFF0-E15B8753DE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8391" y="4089185"/>
            <a:ext cx="2968550" cy="1980000"/>
          </a:xfrm>
          <a:prstGeom prst="rect">
            <a:avLst/>
          </a:prstGeom>
        </p:spPr>
      </p:pic>
      <p:sp>
        <p:nvSpPr>
          <p:cNvPr id="16" name="テキスト ボックス 15">
            <a:extLst>
              <a:ext uri="{FF2B5EF4-FFF2-40B4-BE49-F238E27FC236}">
                <a16:creationId xmlns:a16="http://schemas.microsoft.com/office/drawing/2014/main" id="{74C8CA66-1583-4743-8AFB-A380670C3142}"/>
              </a:ext>
            </a:extLst>
          </p:cNvPr>
          <p:cNvSpPr txBox="1"/>
          <p:nvPr/>
        </p:nvSpPr>
        <p:spPr>
          <a:xfrm>
            <a:off x="776304" y="1599504"/>
            <a:ext cx="10656526" cy="1929054"/>
          </a:xfrm>
          <a:prstGeom prst="rect">
            <a:avLst/>
          </a:prstGeom>
          <a:noFill/>
        </p:spPr>
        <p:txBody>
          <a:bodyPr wrap="square">
            <a:spAutoFit/>
          </a:bodyPr>
          <a:lstStyle/>
          <a:p>
            <a:pPr marL="144000" indent="-144000" algn="just">
              <a:lnSpc>
                <a:spcPts val="2000"/>
              </a:lnSpc>
              <a:spcAft>
                <a:spcPts val="0"/>
              </a:spcAft>
              <a:buFont typeface="Wingdings" panose="05000000000000000000" pitchFamily="2" charset="2"/>
              <a:buChar char=""/>
            </a:pPr>
            <a:r>
              <a:rPr lang="ja-JP" altLang="en-US" sz="1500" b="0" i="0" u="none" strike="noStrike" baseline="0" dirty="0">
                <a:solidFill>
                  <a:srgbClr val="222222"/>
                </a:solidFill>
                <a:latin typeface="游ゴシック" panose="020B0400000000000000" pitchFamily="50" charset="-128"/>
                <a:ea typeface="游ゴシック" panose="020B0400000000000000" pitchFamily="50" charset="-128"/>
              </a:rPr>
              <a:t>飲食販売を伴うイベント会場において、リユース食器</a:t>
            </a:r>
            <a:r>
              <a:rPr lang="ja-JP" altLang="en-US" sz="1500" dirty="0">
                <a:solidFill>
                  <a:srgbClr val="222222"/>
                </a:solidFill>
                <a:latin typeface="游ゴシック" panose="020B0400000000000000" pitchFamily="50" charset="-128"/>
                <a:ea typeface="游ゴシック" panose="020B0400000000000000" pitchFamily="50" charset="-128"/>
              </a:rPr>
              <a:t>（</a:t>
            </a:r>
            <a:r>
              <a:rPr lang="ja-JP" altLang="en-US" sz="1500" b="0" i="0" u="none" strike="noStrike" baseline="0" dirty="0">
                <a:solidFill>
                  <a:srgbClr val="222222"/>
                </a:solidFill>
                <a:latin typeface="游ゴシック" panose="020B0400000000000000" pitchFamily="50" charset="-128"/>
                <a:ea typeface="游ゴシック" panose="020B0400000000000000" pitchFamily="50" charset="-128"/>
              </a:rPr>
              <a:t>お皿やカップ）を導入する実証事業を実施し、</a:t>
            </a:r>
            <a:endParaRPr lang="en-US" altLang="ja-JP" sz="1500" dirty="0">
              <a:solidFill>
                <a:srgbClr val="222222"/>
              </a:solidFill>
              <a:latin typeface="游ゴシック" panose="020B0400000000000000" pitchFamily="50" charset="-128"/>
              <a:ea typeface="游ゴシック" panose="020B0400000000000000" pitchFamily="50" charset="-128"/>
            </a:endParaRPr>
          </a:p>
          <a:p>
            <a:pPr marL="144000" algn="just">
              <a:lnSpc>
                <a:spcPts val="2000"/>
              </a:lnSpc>
              <a:spcAft>
                <a:spcPts val="800"/>
              </a:spcAft>
            </a:pPr>
            <a:r>
              <a:rPr lang="ja-JP" altLang="en-US" sz="1500" b="0" i="0" u="none" strike="noStrike" baseline="0" dirty="0">
                <a:solidFill>
                  <a:srgbClr val="222222"/>
                </a:solidFill>
                <a:latin typeface="游ゴシック" panose="020B0400000000000000" pitchFamily="50" charset="-128"/>
                <a:ea typeface="游ゴシック" panose="020B0400000000000000" pitchFamily="50" charset="-128"/>
              </a:rPr>
              <a:t>来場者への啓発や</a:t>
            </a:r>
            <a:r>
              <a:rPr lang="ja-JP" altLang="en-US" sz="1500" dirty="0">
                <a:solidFill>
                  <a:srgbClr val="222222"/>
                </a:solidFill>
                <a:latin typeface="游ゴシック" panose="020B0400000000000000" pitchFamily="50" charset="-128"/>
                <a:ea typeface="游ゴシック" panose="020B0400000000000000" pitchFamily="50" charset="-128"/>
              </a:rPr>
              <a:t>環境効果の測定（ごみ・二酸化炭素削減量）等を行う。</a:t>
            </a:r>
            <a:endParaRPr lang="en-US" altLang="ja-JP" sz="1500" dirty="0">
              <a:solidFill>
                <a:srgbClr val="222222"/>
              </a:solidFill>
              <a:latin typeface="游ゴシック" panose="020B0400000000000000" pitchFamily="50" charset="-128"/>
              <a:ea typeface="游ゴシック" panose="020B0400000000000000" pitchFamily="50" charset="-128"/>
            </a:endParaRPr>
          </a:p>
          <a:p>
            <a:pPr marL="144000" indent="-144000" algn="just">
              <a:lnSpc>
                <a:spcPts val="2000"/>
              </a:lnSpc>
              <a:spcAft>
                <a:spcPts val="0"/>
              </a:spcAft>
              <a:buFont typeface="Wingdings" panose="05000000000000000000" pitchFamily="2" charset="2"/>
              <a:buChar char=""/>
            </a:pPr>
            <a:r>
              <a:rPr lang="ja-JP" altLang="en-US" sz="1500" dirty="0">
                <a:solidFill>
                  <a:srgbClr val="222222"/>
                </a:solidFill>
                <a:latin typeface="游ゴシック" panose="020B0400000000000000" pitchFamily="50" charset="-128"/>
                <a:ea typeface="游ゴシック" panose="020B0400000000000000" pitchFamily="50" charset="-128"/>
              </a:rPr>
              <a:t>実証事業の結果を踏まえて、環境効果や導入時のポイント等を纏めたガイドライン等を作成し、</a:t>
            </a:r>
            <a:endParaRPr lang="en-US" altLang="ja-JP" sz="1500" dirty="0">
              <a:solidFill>
                <a:srgbClr val="222222"/>
              </a:solidFill>
              <a:latin typeface="游ゴシック" panose="020B0400000000000000" pitchFamily="50" charset="-128"/>
              <a:ea typeface="游ゴシック" panose="020B0400000000000000" pitchFamily="50" charset="-128"/>
            </a:endParaRPr>
          </a:p>
          <a:p>
            <a:pPr marL="144000" algn="just">
              <a:lnSpc>
                <a:spcPts val="2000"/>
              </a:lnSpc>
              <a:spcAft>
                <a:spcPts val="1000"/>
              </a:spcAft>
            </a:pPr>
            <a:r>
              <a:rPr lang="ja-JP" altLang="en-US" sz="1500" dirty="0">
                <a:solidFill>
                  <a:srgbClr val="222222"/>
                </a:solidFill>
                <a:latin typeface="游ゴシック" panose="020B0400000000000000" pitchFamily="50" charset="-128"/>
                <a:ea typeface="游ゴシック" panose="020B0400000000000000" pitchFamily="50" charset="-128"/>
              </a:rPr>
              <a:t>府内のイベント主催者にリユース食器の導入を働きかける。</a:t>
            </a:r>
            <a:endParaRPr lang="en-US" altLang="ja-JP" sz="1500" dirty="0">
              <a:solidFill>
                <a:srgbClr val="222222"/>
              </a:solidFill>
              <a:latin typeface="游ゴシック" panose="020B0400000000000000" pitchFamily="50" charset="-128"/>
              <a:ea typeface="游ゴシック" panose="020B0400000000000000" pitchFamily="50" charset="-128"/>
            </a:endParaRPr>
          </a:p>
          <a:p>
            <a:pPr algn="just">
              <a:lnSpc>
                <a:spcPts val="2000"/>
              </a:lnSpc>
              <a:spcAft>
                <a:spcPts val="300"/>
              </a:spcAft>
            </a:pPr>
            <a:r>
              <a:rPr lang="ja-JP" altLang="en-US" sz="1500" dirty="0">
                <a:solidFill>
                  <a:srgbClr val="222222"/>
                </a:solidFill>
                <a:latin typeface="游ゴシック" panose="020B0400000000000000" pitchFamily="50" charset="-128"/>
                <a:ea typeface="游ゴシック" panose="020B0400000000000000" pitchFamily="50" charset="-128"/>
              </a:rPr>
              <a:t>  ＜対象イベント＞</a:t>
            </a:r>
            <a:endParaRPr lang="en-US" altLang="ja-JP" sz="1500" dirty="0">
              <a:solidFill>
                <a:srgbClr val="222222"/>
              </a:solidFill>
              <a:latin typeface="游ゴシック" panose="020B0400000000000000" pitchFamily="50" charset="-128"/>
              <a:ea typeface="游ゴシック" panose="020B0400000000000000" pitchFamily="50" charset="-128"/>
            </a:endParaRPr>
          </a:p>
          <a:p>
            <a:pPr algn="just">
              <a:lnSpc>
                <a:spcPts val="2400"/>
              </a:lnSpc>
            </a:pPr>
            <a:r>
              <a:rPr lang="ja-JP" altLang="en-US" sz="1500" dirty="0">
                <a:solidFill>
                  <a:srgbClr val="222222"/>
                </a:solidFill>
                <a:latin typeface="游ゴシック" panose="020B0400000000000000" pitchFamily="50" charset="-128"/>
                <a:ea typeface="游ゴシック" panose="020B0400000000000000" pitchFamily="50" charset="-128"/>
              </a:rPr>
              <a:t>　</a:t>
            </a:r>
            <a:r>
              <a:rPr lang="en-US" altLang="ja-JP" sz="1500" dirty="0">
                <a:solidFill>
                  <a:srgbClr val="222222"/>
                </a:solidFill>
                <a:latin typeface="游ゴシック" panose="020B0400000000000000" pitchFamily="50" charset="-128"/>
                <a:ea typeface="游ゴシック" panose="020B0400000000000000" pitchFamily="50" charset="-128"/>
              </a:rPr>
              <a:t>2025</a:t>
            </a:r>
            <a:r>
              <a:rPr lang="ja-JP" altLang="en-US" sz="1500" dirty="0">
                <a:solidFill>
                  <a:srgbClr val="222222"/>
                </a:solidFill>
                <a:latin typeface="游ゴシック" panose="020B0400000000000000" pitchFamily="50" charset="-128"/>
                <a:ea typeface="游ゴシック" panose="020B0400000000000000" pitchFamily="50" charset="-128"/>
              </a:rPr>
              <a:t>年</a:t>
            </a:r>
            <a:r>
              <a:rPr lang="en-US" altLang="ja-JP" sz="1500" dirty="0">
                <a:solidFill>
                  <a:srgbClr val="222222"/>
                </a:solidFill>
                <a:latin typeface="游ゴシック" panose="020B0400000000000000" pitchFamily="50" charset="-128"/>
                <a:ea typeface="游ゴシック" panose="020B0400000000000000" pitchFamily="50" charset="-128"/>
              </a:rPr>
              <a:t>10</a:t>
            </a:r>
            <a:r>
              <a:rPr lang="ja-JP" altLang="en-US" sz="1500" dirty="0">
                <a:solidFill>
                  <a:srgbClr val="222222"/>
                </a:solidFill>
                <a:latin typeface="游ゴシック" panose="020B0400000000000000" pitchFamily="50" charset="-128"/>
                <a:ea typeface="游ゴシック" panose="020B0400000000000000" pitchFamily="50" charset="-128"/>
              </a:rPr>
              <a:t>月</a:t>
            </a:r>
            <a:r>
              <a:rPr lang="en-US" altLang="ja-JP" sz="1500" dirty="0">
                <a:solidFill>
                  <a:srgbClr val="222222"/>
                </a:solidFill>
                <a:latin typeface="游ゴシック" panose="020B0400000000000000" pitchFamily="50" charset="-128"/>
                <a:ea typeface="游ゴシック" panose="020B0400000000000000" pitchFamily="50" charset="-128"/>
              </a:rPr>
              <a:t>26</a:t>
            </a:r>
            <a:r>
              <a:rPr lang="ja-JP" altLang="en-US" sz="1500" dirty="0">
                <a:solidFill>
                  <a:srgbClr val="222222"/>
                </a:solidFill>
                <a:latin typeface="游ゴシック" panose="020B0400000000000000" pitchFamily="50" charset="-128"/>
                <a:ea typeface="游ゴシック" panose="020B0400000000000000" pitchFamily="50" charset="-128"/>
              </a:rPr>
              <a:t>日         </a:t>
            </a:r>
            <a:r>
              <a:rPr lang="en-US" altLang="ja-JP" sz="1500" i="0" u="none" strike="noStrike" baseline="0" dirty="0">
                <a:solidFill>
                  <a:srgbClr val="222222"/>
                </a:solidFill>
                <a:latin typeface="游ゴシック" panose="020B0400000000000000" pitchFamily="50" charset="-128"/>
                <a:ea typeface="游ゴシック" panose="020B0400000000000000" pitchFamily="50" charset="-128"/>
              </a:rPr>
              <a:t>FUNKY MARKET</a:t>
            </a:r>
            <a:r>
              <a:rPr lang="ja-JP" altLang="en-US" sz="1500" i="0" u="none" strike="noStrike" baseline="0" dirty="0">
                <a:solidFill>
                  <a:srgbClr val="222222"/>
                </a:solidFill>
                <a:latin typeface="游ゴシック" panose="020B0400000000000000" pitchFamily="50" charset="-128"/>
                <a:ea typeface="游ゴシック" panose="020B0400000000000000" pitchFamily="50" charset="-128"/>
              </a:rPr>
              <a:t>（主催：</a:t>
            </a:r>
            <a:r>
              <a:rPr lang="en-US" altLang="ja-JP" sz="1500" dirty="0">
                <a:solidFill>
                  <a:srgbClr val="222222"/>
                </a:solidFill>
                <a:latin typeface="游ゴシック" panose="020B0400000000000000" pitchFamily="50" charset="-128"/>
                <a:ea typeface="游ゴシック" panose="020B0400000000000000" pitchFamily="50" charset="-128"/>
              </a:rPr>
              <a:t>FM802</a:t>
            </a:r>
            <a:r>
              <a:rPr lang="ja-JP" altLang="en-US" sz="1500" i="0" u="none" strike="noStrike" baseline="0" dirty="0">
                <a:solidFill>
                  <a:srgbClr val="222222"/>
                </a:solidFill>
                <a:latin typeface="游ゴシック" panose="020B0400000000000000" pitchFamily="50" charset="-128"/>
                <a:ea typeface="游ゴシック" panose="020B0400000000000000" pitchFamily="50" charset="-128"/>
              </a:rPr>
              <a:t>）</a:t>
            </a:r>
            <a:r>
              <a:rPr lang="ja-JP" altLang="en-US" sz="1500" dirty="0">
                <a:solidFill>
                  <a:srgbClr val="222222"/>
                </a:solidFill>
                <a:latin typeface="游ゴシック" panose="020B0400000000000000" pitchFamily="50" charset="-128"/>
                <a:ea typeface="游ゴシック" panose="020B0400000000000000" pitchFamily="50" charset="-128"/>
              </a:rPr>
              <a:t>　</a:t>
            </a:r>
            <a:r>
              <a:rPr lang="ja-JP" altLang="en-US" sz="1500" i="0" u="none" strike="noStrike" baseline="0" dirty="0">
                <a:solidFill>
                  <a:srgbClr val="222222"/>
                </a:solidFill>
                <a:latin typeface="游ゴシック" panose="020B0400000000000000" pitchFamily="50" charset="-128"/>
                <a:ea typeface="游ゴシック" panose="020B0400000000000000" pitchFamily="50" charset="-128"/>
              </a:rPr>
              <a:t>など</a:t>
            </a:r>
            <a:endParaRPr lang="ja-JP" altLang="en-US" sz="1500" dirty="0">
              <a:solidFill>
                <a:srgbClr val="222222"/>
              </a:solidFill>
              <a:latin typeface="游ゴシック" panose="020B0400000000000000" pitchFamily="50" charset="-128"/>
              <a:ea typeface="游ゴシック" panose="020B0400000000000000" pitchFamily="50" charset="-128"/>
            </a:endParaRPr>
          </a:p>
        </p:txBody>
      </p:sp>
      <p:pic>
        <p:nvPicPr>
          <p:cNvPr id="26" name="図 25">
            <a:extLst>
              <a:ext uri="{FF2B5EF4-FFF2-40B4-BE49-F238E27FC236}">
                <a16:creationId xmlns:a16="http://schemas.microsoft.com/office/drawing/2014/main" id="{52D8C9F2-0CBA-4ADC-A2A1-C005FAED15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2809" y="4089185"/>
            <a:ext cx="1989638" cy="1980000"/>
          </a:xfrm>
          <a:prstGeom prst="rect">
            <a:avLst/>
          </a:prstGeom>
        </p:spPr>
      </p:pic>
      <p:sp>
        <p:nvSpPr>
          <p:cNvPr id="31" name="AutoShape 3">
            <a:extLst>
              <a:ext uri="{FF2B5EF4-FFF2-40B4-BE49-F238E27FC236}">
                <a16:creationId xmlns:a16="http://schemas.microsoft.com/office/drawing/2014/main" id="{098EBCE3-24E8-4393-9D47-EBB1A23FB3EC}"/>
              </a:ext>
            </a:extLst>
          </p:cNvPr>
          <p:cNvSpPr>
            <a:spLocks noChangeAspect="1" noChangeArrowheads="1" noTextEdit="1"/>
          </p:cNvSpPr>
          <p:nvPr/>
        </p:nvSpPr>
        <p:spPr bwMode="auto">
          <a:xfrm>
            <a:off x="0" y="1588"/>
            <a:ext cx="163513" cy="687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テキスト ボックス 42">
            <a:extLst>
              <a:ext uri="{FF2B5EF4-FFF2-40B4-BE49-F238E27FC236}">
                <a16:creationId xmlns:a16="http://schemas.microsoft.com/office/drawing/2014/main" id="{9672CECD-65CC-4451-B0EE-33C1CF625F57}"/>
              </a:ext>
            </a:extLst>
          </p:cNvPr>
          <p:cNvSpPr txBox="1"/>
          <p:nvPr/>
        </p:nvSpPr>
        <p:spPr>
          <a:xfrm>
            <a:off x="2897932" y="6153390"/>
            <a:ext cx="6384820" cy="323165"/>
          </a:xfrm>
          <a:prstGeom prst="rect">
            <a:avLst/>
          </a:prstGeom>
          <a:noFill/>
        </p:spPr>
        <p:txBody>
          <a:bodyPr wrap="square">
            <a:spAutoFit/>
          </a:bodyPr>
          <a:lstStyle/>
          <a:p>
            <a:pPr algn="ctr"/>
            <a:r>
              <a:rPr lang="ja-JP" altLang="en-US" sz="1500" dirty="0">
                <a:latin typeface="游ゴシック" panose="020B0400000000000000" pitchFamily="50" charset="-128"/>
                <a:ea typeface="游ゴシック" panose="020B0400000000000000" pitchFamily="50" charset="-128"/>
              </a:rPr>
              <a:t>リユース食器（お皿・カップ）のイメージ</a:t>
            </a:r>
          </a:p>
        </p:txBody>
      </p:sp>
    </p:spTree>
    <p:extLst>
      <p:ext uri="{BB962C8B-B14F-4D97-AF65-F5344CB8AC3E}">
        <p14:creationId xmlns:p14="http://schemas.microsoft.com/office/powerpoint/2010/main" val="1901940862"/>
      </p:ext>
    </p:extLst>
  </p:cSld>
  <p:clrMapOvr>
    <a:masterClrMapping/>
  </p:clrMapOvr>
  <p:transition spd="slow" advTm="6662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6A072E7-1A47-48DB-8F25-85DC8340026A}"/>
              </a:ext>
            </a:extLst>
          </p:cNvPr>
          <p:cNvSpPr/>
          <p:nvPr/>
        </p:nvSpPr>
        <p:spPr>
          <a:xfrm>
            <a:off x="309233" y="812800"/>
            <a:ext cx="11593288" cy="58932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5BF86B60-F8BB-49F1-92FB-11500A2A351B}"/>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9" name="テキスト ボックス 18">
            <a:extLst>
              <a:ext uri="{FF2B5EF4-FFF2-40B4-BE49-F238E27FC236}">
                <a16:creationId xmlns:a16="http://schemas.microsoft.com/office/drawing/2014/main" id="{3F8CE13D-5342-471E-818B-D113D12452B1}"/>
              </a:ext>
            </a:extLst>
          </p:cNvPr>
          <p:cNvSpPr txBox="1"/>
          <p:nvPr/>
        </p:nvSpPr>
        <p:spPr>
          <a:xfrm>
            <a:off x="11936558" y="6552904"/>
            <a:ext cx="217830" cy="269971"/>
          </a:xfrm>
          <a:prstGeom prst="rect">
            <a:avLst/>
          </a:prstGeom>
          <a:noFill/>
        </p:spPr>
        <p:txBody>
          <a:bodyPr wrap="square" lIns="36000" tIns="36000" rIns="36000" bIns="18000" rtlCol="0">
            <a:spAutoFit/>
          </a:bodyPr>
          <a:lstStyle/>
          <a:p>
            <a:pPr algn="ctr"/>
            <a:r>
              <a:rPr kumimoji="1" lang="en-US" altLang="ja-JP" sz="1400" dirty="0">
                <a:latin typeface="游ゴシック" panose="020B0400000000000000" pitchFamily="50" charset="-128"/>
                <a:ea typeface="游ゴシック" panose="020B0400000000000000" pitchFamily="50" charset="-128"/>
              </a:rPr>
              <a:t>5</a:t>
            </a:r>
            <a:endParaRPr kumimoji="1" lang="ja-JP" altLang="en-US" sz="1400" dirty="0">
              <a:latin typeface="游ゴシック" panose="020B0400000000000000" pitchFamily="50" charset="-128"/>
              <a:ea typeface="游ゴシック" panose="020B0400000000000000" pitchFamily="50" charset="-128"/>
            </a:endParaRPr>
          </a:p>
        </p:txBody>
      </p:sp>
      <p:cxnSp>
        <p:nvCxnSpPr>
          <p:cNvPr id="35" name="直線コネクタ 34">
            <a:extLst>
              <a:ext uri="{FF2B5EF4-FFF2-40B4-BE49-F238E27FC236}">
                <a16:creationId xmlns:a16="http://schemas.microsoft.com/office/drawing/2014/main" id="{25E49691-B5C4-4483-A930-90142DB8565A}"/>
              </a:ext>
            </a:extLst>
          </p:cNvPr>
          <p:cNvCxnSpPr>
            <a:cxnSpLocks/>
          </p:cNvCxnSpPr>
          <p:nvPr/>
        </p:nvCxnSpPr>
        <p:spPr>
          <a:xfrm>
            <a:off x="142486" y="632880"/>
            <a:ext cx="11809312"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7" name="タイトル 1">
            <a:extLst>
              <a:ext uri="{FF2B5EF4-FFF2-40B4-BE49-F238E27FC236}">
                <a16:creationId xmlns:a16="http://schemas.microsoft.com/office/drawing/2014/main" id="{38D628D3-35A5-43F7-A27A-AD9360B25751}"/>
              </a:ext>
            </a:extLst>
          </p:cNvPr>
          <p:cNvSpPr txBox="1">
            <a:spLocks/>
          </p:cNvSpPr>
          <p:nvPr/>
        </p:nvSpPr>
        <p:spPr>
          <a:xfrm>
            <a:off x="250290" y="156332"/>
            <a:ext cx="10081120" cy="349828"/>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大阪府における取組：ペットボトルの水平リサイクル</a:t>
            </a:r>
          </a:p>
        </p:txBody>
      </p:sp>
      <p:sp>
        <p:nvSpPr>
          <p:cNvPr id="9" name="テキスト ボックス 8">
            <a:extLst>
              <a:ext uri="{FF2B5EF4-FFF2-40B4-BE49-F238E27FC236}">
                <a16:creationId xmlns:a16="http://schemas.microsoft.com/office/drawing/2014/main" id="{C5FD620A-E3C3-4861-9AA1-0DB043871D87}"/>
              </a:ext>
            </a:extLst>
          </p:cNvPr>
          <p:cNvSpPr txBox="1"/>
          <p:nvPr/>
        </p:nvSpPr>
        <p:spPr>
          <a:xfrm>
            <a:off x="673200" y="1146619"/>
            <a:ext cx="9168416" cy="353943"/>
          </a:xfrm>
          <a:prstGeom prst="rect">
            <a:avLst/>
          </a:prstGeom>
          <a:noFill/>
        </p:spPr>
        <p:txBody>
          <a:bodyPr wrap="square">
            <a:spAutoFit/>
          </a:bodyPr>
          <a:lstStyle/>
          <a:p>
            <a:r>
              <a:rPr lang="ja-JP" altLang="en-US" sz="1700" u="sng" dirty="0">
                <a:solidFill>
                  <a:srgbClr val="0E6242"/>
                </a:solidFill>
                <a:latin typeface="ＭＳ ゴシック" panose="020B0609070205080204" pitchFamily="49" charset="-128"/>
                <a:ea typeface="ＭＳ ゴシック" panose="020B0609070205080204" pitchFamily="49" charset="-128"/>
              </a:rPr>
              <a:t>◆ ペットボトル（家庭由来）の水平リサイクルに関する市町村への情報提供</a:t>
            </a:r>
          </a:p>
        </p:txBody>
      </p:sp>
      <p:sp>
        <p:nvSpPr>
          <p:cNvPr id="16" name="テキスト ボックス 15">
            <a:extLst>
              <a:ext uri="{FF2B5EF4-FFF2-40B4-BE49-F238E27FC236}">
                <a16:creationId xmlns:a16="http://schemas.microsoft.com/office/drawing/2014/main" id="{74C8CA66-1583-4743-8AFB-A380670C3142}"/>
              </a:ext>
            </a:extLst>
          </p:cNvPr>
          <p:cNvSpPr txBox="1"/>
          <p:nvPr/>
        </p:nvSpPr>
        <p:spPr>
          <a:xfrm>
            <a:off x="776304" y="1558314"/>
            <a:ext cx="10656526" cy="915956"/>
          </a:xfrm>
          <a:prstGeom prst="rect">
            <a:avLst/>
          </a:prstGeom>
          <a:noFill/>
        </p:spPr>
        <p:txBody>
          <a:bodyPr wrap="square">
            <a:spAutoFit/>
          </a:bodyPr>
          <a:lstStyle/>
          <a:p>
            <a:pPr marL="144000" indent="-144000" algn="just">
              <a:lnSpc>
                <a:spcPts val="2000"/>
              </a:lnSpc>
              <a:spcAft>
                <a:spcPts val="500"/>
              </a:spcAft>
              <a:buFont typeface="Wingdings" panose="05000000000000000000" pitchFamily="2" charset="2"/>
              <a:buChar char=""/>
            </a:pPr>
            <a:r>
              <a:rPr lang="ja-JP" altLang="en-US" sz="1500" b="0" i="0" u="none" strike="noStrike" baseline="0" dirty="0">
                <a:solidFill>
                  <a:srgbClr val="222222"/>
                </a:solidFill>
                <a:latin typeface="游ゴシック" panose="020B0400000000000000" pitchFamily="50" charset="-128"/>
                <a:ea typeface="游ゴシック" panose="020B0400000000000000" pitchFamily="50" charset="-128"/>
              </a:rPr>
              <a:t>市町村との情報交換会等を通じて、府内市町村における実施状況や取組効果等について情報提供を実施している。</a:t>
            </a:r>
            <a:endParaRPr lang="en-US" altLang="ja-JP" sz="1500" dirty="0">
              <a:solidFill>
                <a:srgbClr val="222222"/>
              </a:solidFill>
              <a:latin typeface="游ゴシック" panose="020B0400000000000000" pitchFamily="50" charset="-128"/>
              <a:ea typeface="游ゴシック" panose="020B0400000000000000" pitchFamily="50" charset="-128"/>
            </a:endParaRPr>
          </a:p>
          <a:p>
            <a:pPr marL="144000" indent="-144000" algn="just">
              <a:lnSpc>
                <a:spcPts val="2000"/>
              </a:lnSpc>
              <a:spcAft>
                <a:spcPts val="0"/>
              </a:spcAft>
              <a:buFont typeface="Wingdings" panose="05000000000000000000" pitchFamily="2" charset="2"/>
              <a:buChar char=""/>
            </a:pPr>
            <a:r>
              <a:rPr lang="ja-JP" altLang="en-US" sz="1500" dirty="0">
                <a:solidFill>
                  <a:srgbClr val="222222"/>
                </a:solidFill>
                <a:latin typeface="游ゴシック" panose="020B0400000000000000" pitchFamily="50" charset="-128"/>
                <a:ea typeface="游ゴシック" panose="020B0400000000000000" pitchFamily="50" charset="-128"/>
              </a:rPr>
              <a:t>民間事業者と連携して府内の</a:t>
            </a:r>
            <a:r>
              <a:rPr lang="en-US" altLang="ja-JP" sz="1500" dirty="0">
                <a:solidFill>
                  <a:srgbClr val="222222"/>
                </a:solidFill>
                <a:latin typeface="游ゴシック" panose="020B0400000000000000" pitchFamily="50" charset="-128"/>
                <a:ea typeface="游ゴシック" panose="020B0400000000000000" pitchFamily="50" charset="-128"/>
              </a:rPr>
              <a:t>21</a:t>
            </a:r>
            <a:r>
              <a:rPr lang="ja-JP" altLang="en-US" sz="1500" dirty="0">
                <a:solidFill>
                  <a:srgbClr val="222222"/>
                </a:solidFill>
                <a:latin typeface="游ゴシック" panose="020B0400000000000000" pitchFamily="50" charset="-128"/>
                <a:ea typeface="游ゴシック" panose="020B0400000000000000" pitchFamily="50" charset="-128"/>
              </a:rPr>
              <a:t>市町村が実施</a:t>
            </a:r>
            <a:r>
              <a:rPr lang="en-US" altLang="ja-JP" sz="1500" baseline="30000" dirty="0">
                <a:solidFill>
                  <a:srgbClr val="222222"/>
                </a:solidFill>
                <a:latin typeface="游ゴシック" panose="020B0400000000000000" pitchFamily="50" charset="-128"/>
                <a:ea typeface="游ゴシック" panose="020B0400000000000000" pitchFamily="50" charset="-128"/>
              </a:rPr>
              <a:t>※</a:t>
            </a:r>
            <a:r>
              <a:rPr lang="ja-JP" altLang="en-US" sz="1500" dirty="0">
                <a:solidFill>
                  <a:srgbClr val="222222"/>
                </a:solidFill>
                <a:latin typeface="游ゴシック" panose="020B0400000000000000" pitchFamily="50" charset="-128"/>
                <a:ea typeface="游ゴシック" panose="020B0400000000000000" pitchFamily="50" charset="-128"/>
              </a:rPr>
              <a:t>、ペットボトルの「ボトル </a:t>
            </a:r>
            <a:r>
              <a:rPr lang="en-US" altLang="ja-JP" sz="1500" dirty="0">
                <a:solidFill>
                  <a:srgbClr val="222222"/>
                </a:solidFill>
                <a:latin typeface="游ゴシック" panose="020B0400000000000000" pitchFamily="50" charset="-128"/>
                <a:ea typeface="游ゴシック" panose="020B0400000000000000" pitchFamily="50" charset="-128"/>
              </a:rPr>
              <a:t>to </a:t>
            </a:r>
            <a:r>
              <a:rPr lang="ja-JP" altLang="en-US" sz="1500" dirty="0">
                <a:solidFill>
                  <a:srgbClr val="222222"/>
                </a:solidFill>
                <a:latin typeface="游ゴシック" panose="020B0400000000000000" pitchFamily="50" charset="-128"/>
                <a:ea typeface="游ゴシック" panose="020B0400000000000000" pitchFamily="50" charset="-128"/>
              </a:rPr>
              <a:t>ボトル」の取組が広がってきている。</a:t>
            </a:r>
            <a:endParaRPr lang="en-US" altLang="ja-JP" sz="1500" dirty="0">
              <a:solidFill>
                <a:srgbClr val="222222"/>
              </a:solidFill>
              <a:latin typeface="游ゴシック" panose="020B0400000000000000" pitchFamily="50" charset="-128"/>
              <a:ea typeface="游ゴシック" panose="020B0400000000000000" pitchFamily="50" charset="-128"/>
            </a:endParaRPr>
          </a:p>
          <a:p>
            <a:pPr algn="just">
              <a:lnSpc>
                <a:spcPts val="2000"/>
              </a:lnSpc>
              <a:spcAft>
                <a:spcPts val="800"/>
              </a:spcAft>
            </a:pPr>
            <a:r>
              <a:rPr lang="en-US" altLang="ja-JP" sz="1500" dirty="0">
                <a:solidFill>
                  <a:srgbClr val="222222"/>
                </a:solidFill>
                <a:latin typeface="游ゴシック" panose="020B0400000000000000" pitchFamily="50" charset="-128"/>
                <a:ea typeface="游ゴシック" panose="020B0400000000000000" pitchFamily="50" charset="-128"/>
              </a:rPr>
              <a:t>   </a:t>
            </a:r>
            <a:r>
              <a:rPr lang="en-US" altLang="ja-JP" sz="1300" dirty="0">
                <a:solidFill>
                  <a:srgbClr val="222222"/>
                </a:solidFill>
                <a:latin typeface="游ゴシック" panose="020B0400000000000000" pitchFamily="50" charset="-128"/>
                <a:ea typeface="游ゴシック" panose="020B0400000000000000" pitchFamily="50" charset="-128"/>
              </a:rPr>
              <a:t>※ 2019</a:t>
            </a:r>
            <a:r>
              <a:rPr lang="ja-JP" altLang="en-US" sz="1300" dirty="0">
                <a:solidFill>
                  <a:srgbClr val="222222"/>
                </a:solidFill>
                <a:latin typeface="游ゴシック" panose="020B0400000000000000" pitchFamily="50" charset="-128"/>
                <a:ea typeface="游ゴシック" panose="020B0400000000000000" pitchFamily="50" charset="-128"/>
              </a:rPr>
              <a:t>年度：１市  ⇒  </a:t>
            </a:r>
            <a:r>
              <a:rPr lang="en-US" altLang="ja-JP" sz="1300" dirty="0">
                <a:solidFill>
                  <a:srgbClr val="222222"/>
                </a:solidFill>
                <a:latin typeface="游ゴシック" panose="020B0400000000000000" pitchFamily="50" charset="-128"/>
                <a:ea typeface="游ゴシック" panose="020B0400000000000000" pitchFamily="50" charset="-128"/>
              </a:rPr>
              <a:t>2022</a:t>
            </a:r>
            <a:r>
              <a:rPr lang="ja-JP" altLang="en-US" sz="1300" dirty="0">
                <a:solidFill>
                  <a:srgbClr val="222222"/>
                </a:solidFill>
                <a:latin typeface="游ゴシック" panose="020B0400000000000000" pitchFamily="50" charset="-128"/>
                <a:ea typeface="游ゴシック" panose="020B0400000000000000" pitchFamily="50" charset="-128"/>
              </a:rPr>
              <a:t>年度：２市  ⇒  </a:t>
            </a:r>
            <a:r>
              <a:rPr lang="en-US" altLang="ja-JP" sz="1300" dirty="0">
                <a:solidFill>
                  <a:srgbClr val="222222"/>
                </a:solidFill>
                <a:latin typeface="游ゴシック" panose="020B0400000000000000" pitchFamily="50" charset="-128"/>
                <a:ea typeface="游ゴシック" panose="020B0400000000000000" pitchFamily="50" charset="-128"/>
              </a:rPr>
              <a:t>2023</a:t>
            </a:r>
            <a:r>
              <a:rPr lang="ja-JP" altLang="en-US" sz="1300" dirty="0">
                <a:solidFill>
                  <a:srgbClr val="222222"/>
                </a:solidFill>
                <a:latin typeface="游ゴシック" panose="020B0400000000000000" pitchFamily="50" charset="-128"/>
                <a:ea typeface="游ゴシック" panose="020B0400000000000000" pitchFamily="50" charset="-128"/>
              </a:rPr>
              <a:t>年度：４市町  ⇒  </a:t>
            </a:r>
            <a:r>
              <a:rPr lang="en-US" altLang="ja-JP" sz="1300" dirty="0">
                <a:solidFill>
                  <a:srgbClr val="222222"/>
                </a:solidFill>
                <a:latin typeface="游ゴシック" panose="020B0400000000000000" pitchFamily="50" charset="-128"/>
                <a:ea typeface="游ゴシック" panose="020B0400000000000000" pitchFamily="50" charset="-128"/>
              </a:rPr>
              <a:t>2024</a:t>
            </a:r>
            <a:r>
              <a:rPr lang="ja-JP" altLang="en-US" sz="1300" dirty="0">
                <a:solidFill>
                  <a:srgbClr val="222222"/>
                </a:solidFill>
                <a:latin typeface="游ゴシック" panose="020B0400000000000000" pitchFamily="50" charset="-128"/>
                <a:ea typeface="游ゴシック" panose="020B0400000000000000" pitchFamily="50" charset="-128"/>
              </a:rPr>
              <a:t>年度：</a:t>
            </a:r>
            <a:r>
              <a:rPr lang="en-US" altLang="ja-JP" sz="1300" dirty="0">
                <a:solidFill>
                  <a:srgbClr val="222222"/>
                </a:solidFill>
                <a:latin typeface="游ゴシック" panose="020B0400000000000000" pitchFamily="50" charset="-128"/>
                <a:ea typeface="游ゴシック" panose="020B0400000000000000" pitchFamily="50" charset="-128"/>
              </a:rPr>
              <a:t>21</a:t>
            </a:r>
            <a:r>
              <a:rPr lang="ja-JP" altLang="en-US" sz="1300" dirty="0">
                <a:solidFill>
                  <a:srgbClr val="222222"/>
                </a:solidFill>
                <a:latin typeface="游ゴシック" panose="020B0400000000000000" pitchFamily="50" charset="-128"/>
                <a:ea typeface="游ゴシック" panose="020B0400000000000000" pitchFamily="50" charset="-128"/>
              </a:rPr>
              <a:t>市町村　</a:t>
            </a:r>
            <a:endParaRPr lang="en-US" altLang="ja-JP" sz="1300" dirty="0">
              <a:solidFill>
                <a:srgbClr val="222222"/>
              </a:solidFill>
              <a:latin typeface="游ゴシック" panose="020B0400000000000000" pitchFamily="50" charset="-128"/>
              <a:ea typeface="游ゴシック" panose="020B0400000000000000" pitchFamily="50" charset="-128"/>
            </a:endParaRPr>
          </a:p>
        </p:txBody>
      </p:sp>
      <p:sp>
        <p:nvSpPr>
          <p:cNvPr id="31" name="AutoShape 3">
            <a:extLst>
              <a:ext uri="{FF2B5EF4-FFF2-40B4-BE49-F238E27FC236}">
                <a16:creationId xmlns:a16="http://schemas.microsoft.com/office/drawing/2014/main" id="{098EBCE3-24E8-4393-9D47-EBB1A23FB3EC}"/>
              </a:ext>
            </a:extLst>
          </p:cNvPr>
          <p:cNvSpPr>
            <a:spLocks noChangeAspect="1" noChangeArrowheads="1" noTextEdit="1"/>
          </p:cNvSpPr>
          <p:nvPr/>
        </p:nvSpPr>
        <p:spPr bwMode="auto">
          <a:xfrm>
            <a:off x="0" y="1588"/>
            <a:ext cx="163513" cy="687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 name="図 1">
            <a:extLst>
              <a:ext uri="{FF2B5EF4-FFF2-40B4-BE49-F238E27FC236}">
                <a16:creationId xmlns:a16="http://schemas.microsoft.com/office/drawing/2014/main" id="{3C5FF3C7-F42E-4909-89F3-DC47EAADAE76}"/>
              </a:ext>
            </a:extLst>
          </p:cNvPr>
          <p:cNvPicPr>
            <a:picLocks noChangeAspect="1"/>
          </p:cNvPicPr>
          <p:nvPr/>
        </p:nvPicPr>
        <p:blipFill>
          <a:blip r:embed="rId3"/>
          <a:stretch>
            <a:fillRect/>
          </a:stretch>
        </p:blipFill>
        <p:spPr>
          <a:xfrm>
            <a:off x="985768" y="3601582"/>
            <a:ext cx="4675324" cy="2520000"/>
          </a:xfrm>
          <a:prstGeom prst="rect">
            <a:avLst/>
          </a:prstGeom>
        </p:spPr>
      </p:pic>
      <p:pic>
        <p:nvPicPr>
          <p:cNvPr id="3" name="図 2">
            <a:extLst>
              <a:ext uri="{FF2B5EF4-FFF2-40B4-BE49-F238E27FC236}">
                <a16:creationId xmlns:a16="http://schemas.microsoft.com/office/drawing/2014/main" id="{F7AE886B-8B9F-4707-955B-97B999BD2753}"/>
              </a:ext>
            </a:extLst>
          </p:cNvPr>
          <p:cNvPicPr>
            <a:picLocks noChangeAspect="1"/>
          </p:cNvPicPr>
          <p:nvPr/>
        </p:nvPicPr>
        <p:blipFill>
          <a:blip r:embed="rId4"/>
          <a:stretch>
            <a:fillRect/>
          </a:stretch>
        </p:blipFill>
        <p:spPr>
          <a:xfrm>
            <a:off x="6646750" y="3549328"/>
            <a:ext cx="4277278" cy="2664000"/>
          </a:xfrm>
          <a:prstGeom prst="rect">
            <a:avLst/>
          </a:prstGeom>
        </p:spPr>
      </p:pic>
      <p:sp>
        <p:nvSpPr>
          <p:cNvPr id="17" name="テキスト ボックス 16">
            <a:extLst>
              <a:ext uri="{FF2B5EF4-FFF2-40B4-BE49-F238E27FC236}">
                <a16:creationId xmlns:a16="http://schemas.microsoft.com/office/drawing/2014/main" id="{1C85DB21-79E6-4045-A5BB-AD0757EA212A}"/>
              </a:ext>
            </a:extLst>
          </p:cNvPr>
          <p:cNvSpPr txBox="1"/>
          <p:nvPr/>
        </p:nvSpPr>
        <p:spPr>
          <a:xfrm>
            <a:off x="712972" y="6218490"/>
            <a:ext cx="5336930" cy="292388"/>
          </a:xfrm>
          <a:prstGeom prst="rect">
            <a:avLst/>
          </a:prstGeom>
          <a:noFill/>
        </p:spPr>
        <p:txBody>
          <a:bodyPr wrap="square">
            <a:spAutoFit/>
          </a:bodyPr>
          <a:lstStyle/>
          <a:p>
            <a:pPr algn="ctr"/>
            <a:r>
              <a:rPr lang="ja-JP" altLang="en-US" sz="1300" dirty="0">
                <a:latin typeface="游ゴシック" panose="020B0400000000000000" pitchFamily="50" charset="-128"/>
                <a:ea typeface="游ゴシック" panose="020B0400000000000000" pitchFamily="50" charset="-128"/>
              </a:rPr>
              <a:t>きれいなペットボトル排出の呼びかけ</a:t>
            </a:r>
            <a:r>
              <a:rPr lang="ja-JP" altLang="en-US" sz="1200" dirty="0">
                <a:latin typeface="游ゴシック" panose="020B0400000000000000" pitchFamily="50" charset="-128"/>
                <a:ea typeface="游ゴシック" panose="020B0400000000000000" pitchFamily="50" charset="-128"/>
              </a:rPr>
              <a:t>（河内長野市ホームページ）</a:t>
            </a:r>
          </a:p>
        </p:txBody>
      </p:sp>
      <p:sp>
        <p:nvSpPr>
          <p:cNvPr id="18" name="テキスト ボックス 17">
            <a:extLst>
              <a:ext uri="{FF2B5EF4-FFF2-40B4-BE49-F238E27FC236}">
                <a16:creationId xmlns:a16="http://schemas.microsoft.com/office/drawing/2014/main" id="{68E1A0C3-BE22-4493-B871-60C9861903EA}"/>
              </a:ext>
            </a:extLst>
          </p:cNvPr>
          <p:cNvSpPr txBox="1"/>
          <p:nvPr/>
        </p:nvSpPr>
        <p:spPr>
          <a:xfrm>
            <a:off x="673200" y="2600826"/>
            <a:ext cx="9168416" cy="353943"/>
          </a:xfrm>
          <a:prstGeom prst="rect">
            <a:avLst/>
          </a:prstGeom>
          <a:noFill/>
        </p:spPr>
        <p:txBody>
          <a:bodyPr wrap="square">
            <a:spAutoFit/>
          </a:bodyPr>
          <a:lstStyle/>
          <a:p>
            <a:r>
              <a:rPr lang="ja-JP" altLang="en-US" sz="1700" u="sng" dirty="0">
                <a:solidFill>
                  <a:srgbClr val="0E6242"/>
                </a:solidFill>
                <a:latin typeface="ＭＳ ゴシック" panose="020B0609070205080204" pitchFamily="49" charset="-128"/>
                <a:ea typeface="ＭＳ ゴシック" panose="020B0609070205080204" pitchFamily="49" charset="-128"/>
              </a:rPr>
              <a:t>◆ ペットボトルの３分別の推進（府職員による率先行動）</a:t>
            </a:r>
            <a:endParaRPr lang="ja-JP" altLang="en-US" sz="1700" u="sng" dirty="0">
              <a:solidFill>
                <a:srgbClr val="0E6242"/>
              </a:solidFill>
              <a:highlight>
                <a:srgbClr val="FFFF00"/>
              </a:highlight>
              <a:latin typeface="ＭＳ ゴシック" panose="020B0609070205080204" pitchFamily="49" charset="-128"/>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id="{C0E8308C-7690-430E-906C-1499C57CB278}"/>
              </a:ext>
            </a:extLst>
          </p:cNvPr>
          <p:cNvSpPr txBox="1"/>
          <p:nvPr/>
        </p:nvSpPr>
        <p:spPr>
          <a:xfrm>
            <a:off x="6233721" y="6218490"/>
            <a:ext cx="5466689" cy="292388"/>
          </a:xfrm>
          <a:prstGeom prst="rect">
            <a:avLst/>
          </a:prstGeom>
          <a:noFill/>
        </p:spPr>
        <p:txBody>
          <a:bodyPr wrap="square">
            <a:spAutoFit/>
          </a:bodyPr>
          <a:lstStyle/>
          <a:p>
            <a:pPr algn="ctr"/>
            <a:r>
              <a:rPr lang="ja-JP" altLang="en-US" sz="1300" dirty="0">
                <a:latin typeface="游ゴシック" panose="020B0400000000000000" pitchFamily="50" charset="-128"/>
                <a:ea typeface="游ゴシック" panose="020B0400000000000000" pitchFamily="50" charset="-128"/>
              </a:rPr>
              <a:t>資源循環と脱炭素の効果</a:t>
            </a:r>
            <a:r>
              <a:rPr lang="ja-JP" altLang="en-US" sz="1200" dirty="0">
                <a:latin typeface="游ゴシック" panose="020B0400000000000000" pitchFamily="50" charset="-128"/>
                <a:ea typeface="游ゴシック" panose="020B0400000000000000" pitchFamily="50" charset="-128"/>
              </a:rPr>
              <a:t>（サントリーホールディングス㈱ ホームページ）</a:t>
            </a:r>
          </a:p>
        </p:txBody>
      </p:sp>
      <p:sp>
        <p:nvSpPr>
          <p:cNvPr id="22" name="テキスト ボックス 21">
            <a:extLst>
              <a:ext uri="{FF2B5EF4-FFF2-40B4-BE49-F238E27FC236}">
                <a16:creationId xmlns:a16="http://schemas.microsoft.com/office/drawing/2014/main" id="{6FA09DC7-0797-46AE-A321-13770BF84E76}"/>
              </a:ext>
            </a:extLst>
          </p:cNvPr>
          <p:cNvSpPr txBox="1"/>
          <p:nvPr/>
        </p:nvSpPr>
        <p:spPr>
          <a:xfrm>
            <a:off x="776304" y="2994872"/>
            <a:ext cx="10656526" cy="338875"/>
          </a:xfrm>
          <a:prstGeom prst="rect">
            <a:avLst/>
          </a:prstGeom>
          <a:noFill/>
        </p:spPr>
        <p:txBody>
          <a:bodyPr wrap="square">
            <a:spAutoFit/>
          </a:bodyPr>
          <a:lstStyle/>
          <a:p>
            <a:pPr marL="144000" indent="-144000" algn="just">
              <a:lnSpc>
                <a:spcPts val="2000"/>
              </a:lnSpc>
              <a:spcAft>
                <a:spcPts val="800"/>
              </a:spcAft>
              <a:buFont typeface="Wingdings" panose="05000000000000000000" pitchFamily="2" charset="2"/>
              <a:buChar char=""/>
            </a:pPr>
            <a:r>
              <a:rPr lang="ja-JP" altLang="en-US" sz="1500" b="0" i="0" u="none" strike="noStrike" baseline="0" dirty="0">
                <a:solidFill>
                  <a:srgbClr val="222222"/>
                </a:solidFill>
                <a:latin typeface="游ゴシック" panose="020B0400000000000000" pitchFamily="50" charset="-128"/>
                <a:ea typeface="游ゴシック" panose="020B0400000000000000" pitchFamily="50" charset="-128"/>
              </a:rPr>
              <a:t>大阪府職員によるペットボトルの３分別（キャップ・ラベル・本体）を推進している。 </a:t>
            </a:r>
            <a:r>
              <a:rPr lang="en-US" altLang="ja-JP" sz="1300" dirty="0">
                <a:solidFill>
                  <a:srgbClr val="222222"/>
                </a:solidFill>
                <a:latin typeface="游ゴシック" panose="020B0400000000000000" pitchFamily="50" charset="-128"/>
                <a:ea typeface="游ゴシック" panose="020B0400000000000000" pitchFamily="50" charset="-128"/>
              </a:rPr>
              <a:t>※</a:t>
            </a:r>
            <a:r>
              <a:rPr lang="ja-JP" altLang="en-US" sz="1300" b="0" i="0" u="none" strike="noStrike" baseline="0" dirty="0">
                <a:solidFill>
                  <a:srgbClr val="222222"/>
                </a:solidFill>
                <a:latin typeface="游ゴシック" panose="020B0400000000000000" pitchFamily="50" charset="-128"/>
                <a:ea typeface="游ゴシック" panose="020B0400000000000000" pitchFamily="50" charset="-128"/>
              </a:rPr>
              <a:t>職場での取組</a:t>
            </a:r>
          </a:p>
        </p:txBody>
      </p:sp>
    </p:spTree>
    <p:extLst>
      <p:ext uri="{BB962C8B-B14F-4D97-AF65-F5344CB8AC3E}">
        <p14:creationId xmlns:p14="http://schemas.microsoft.com/office/powerpoint/2010/main" val="3769890051"/>
      </p:ext>
    </p:extLst>
  </p:cSld>
  <p:clrMapOvr>
    <a:masterClrMapping/>
  </p:clrMapOvr>
  <p:transition spd="slow" advTm="66620"/>
</p:sld>
</file>

<file path=ppt/theme/theme1.xml><?xml version="1.0" encoding="utf-8"?>
<a:theme xmlns:a="http://schemas.openxmlformats.org/drawingml/2006/main" name="Level">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Level">
      <a:majorFont>
        <a:latin typeface="Garamon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0</TotalTime>
  <Words>482</Words>
  <Application>Microsoft Office PowerPoint</Application>
  <PresentationFormat>ワイド画面</PresentationFormat>
  <Paragraphs>41</Paragraphs>
  <Slides>6</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vt:i4>
      </vt:variant>
    </vt:vector>
  </HeadingPairs>
  <TitlesOfParts>
    <vt:vector size="16" baseType="lpstr">
      <vt:lpstr>Meiryo UI</vt:lpstr>
      <vt:lpstr>ＭＳ Ｐゴシック</vt:lpstr>
      <vt:lpstr>ＭＳ ゴシック</vt:lpstr>
      <vt:lpstr>游ゴシック</vt:lpstr>
      <vt:lpstr>Arial</vt:lpstr>
      <vt:lpstr>Garamond</vt:lpstr>
      <vt:lpstr>Times New Roman</vt:lpstr>
      <vt:lpstr>Verdana</vt:lpstr>
      <vt:lpstr>Wingdings</vt:lpstr>
      <vt:lpstr>Level</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2025-11-18T06:09:17Z</dcterms:created>
  <dcterms:modified xsi:type="dcterms:W3CDTF">2025-11-18T06:09:35Z</dcterms:modified>
</cp:coreProperties>
</file>