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5" r:id="rId1"/>
  </p:sldMasterIdLst>
  <p:notesMasterIdLst>
    <p:notesMasterId r:id="rId12"/>
  </p:notesMasterIdLst>
  <p:handoutMasterIdLst>
    <p:handoutMasterId r:id="rId13"/>
  </p:handoutMasterIdLst>
  <p:sldIdLst>
    <p:sldId id="435" r:id="rId2"/>
    <p:sldId id="438" r:id="rId3"/>
    <p:sldId id="414" r:id="rId4"/>
    <p:sldId id="432" r:id="rId5"/>
    <p:sldId id="433" r:id="rId6"/>
    <p:sldId id="430" r:id="rId7"/>
    <p:sldId id="425" r:id="rId8"/>
    <p:sldId id="434" r:id="rId9"/>
    <p:sldId id="427" r:id="rId10"/>
    <p:sldId id="424" r:id="rId11"/>
  </p:sldIdLst>
  <p:sldSz cx="12192000" cy="6858000"/>
  <p:notesSz cx="6646863" cy="9777413"/>
  <p:defaultTextStyle>
    <a:defPPr>
      <a:defRPr lang="ja-JP"/>
    </a:defPPr>
    <a:lvl1pPr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05"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80" userDrawn="1">
          <p15:clr>
            <a:srgbClr val="A4A3A4"/>
          </p15:clr>
        </p15:guide>
        <p15:guide id="2" pos="209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B57C"/>
    <a:srgbClr val="0000CC"/>
    <a:srgbClr val="DDD6C6"/>
    <a:srgbClr val="99CB38"/>
    <a:srgbClr val="0E6242"/>
    <a:srgbClr val="B9AB8E"/>
    <a:srgbClr val="000000"/>
    <a:srgbClr val="137F56"/>
    <a:srgbClr val="FFFFFF"/>
    <a:srgbClr val="F9F9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59" autoAdjust="0"/>
    <p:restoredTop sz="96293" autoAdjust="0"/>
  </p:normalViewPr>
  <p:slideViewPr>
    <p:cSldViewPr>
      <p:cViewPr varScale="1">
        <p:scale>
          <a:sx n="94" d="100"/>
          <a:sy n="94" d="100"/>
        </p:scale>
        <p:origin x="662" y="58"/>
      </p:cViewPr>
      <p:guideLst>
        <p:guide orient="horz" pos="2205"/>
        <p:guide pos="3840"/>
      </p:guideLst>
    </p:cSldViewPr>
  </p:slideViewPr>
  <p:outlineViewPr>
    <p:cViewPr>
      <p:scale>
        <a:sx n="33" d="100"/>
        <a:sy n="33" d="100"/>
      </p:scale>
      <p:origin x="66" y="2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203" y="48"/>
      </p:cViewPr>
      <p:guideLst>
        <p:guide orient="horz" pos="3080"/>
        <p:guide pos="209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197D422-B3B8-4BB9-B989-0B8D787FF0FA}"/>
              </a:ext>
            </a:extLst>
          </p:cNvPr>
          <p:cNvSpPr>
            <a:spLocks noGrp="1"/>
          </p:cNvSpPr>
          <p:nvPr>
            <p:ph type="sldNum" sz="quarter" idx="3"/>
          </p:nvPr>
        </p:nvSpPr>
        <p:spPr>
          <a:xfrm>
            <a:off x="3765213" y="9287059"/>
            <a:ext cx="2880101" cy="488792"/>
          </a:xfrm>
          <a:prstGeom prst="rect">
            <a:avLst/>
          </a:prstGeom>
        </p:spPr>
        <p:txBody>
          <a:bodyPr vert="horz" wrap="square" lIns="89647" tIns="44824" rIns="89647" bIns="44824" numCol="1" anchor="b" anchorCtr="0" compatLnSpc="1">
            <a:prstTxWarp prst="textNoShape">
              <a:avLst/>
            </a:prstTxWarp>
          </a:bodyPr>
          <a:lstStyle>
            <a:lvl1pPr algn="r" eaLnBrk="1" hangingPunct="1">
              <a:defRPr sz="1200"/>
            </a:lvl1pPr>
          </a:lstStyle>
          <a:p>
            <a:pPr>
              <a:defRPr/>
            </a:pPr>
            <a:fld id="{09047620-C713-4A94-AFD4-CBE051879E6E}"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12B187FB-D1E9-40F8-BC31-810201CF08A2}"/>
              </a:ext>
            </a:extLst>
          </p:cNvPr>
          <p:cNvSpPr>
            <a:spLocks noGrp="1" noChangeArrowheads="1"/>
          </p:cNvSpPr>
          <p:nvPr>
            <p:ph type="dt" idx="1"/>
          </p:nvPr>
        </p:nvSpPr>
        <p:spPr bwMode="auto">
          <a:xfrm>
            <a:off x="3763662" y="1"/>
            <a:ext cx="2881652" cy="485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748" tIns="46874" rIns="93748" bIns="46874" numCol="1" anchor="t" anchorCtr="0" compatLnSpc="1">
            <a:prstTxWarp prst="textNoShape">
              <a:avLst/>
            </a:prstTxWarp>
          </a:bodyPr>
          <a:lstStyle>
            <a:lvl1pPr algn="r" defTabSz="938254" eaLnBrk="1" hangingPunct="1">
              <a:defRPr sz="1300">
                <a:latin typeface="Arial" charset="0"/>
                <a:ea typeface="ＭＳ Ｐゴシック" pitchFamily="50" charset="-128"/>
              </a:defRPr>
            </a:lvl1pPr>
          </a:lstStyle>
          <a:p>
            <a:pPr>
              <a:defRPr/>
            </a:pPr>
            <a:endParaRPr lang="en-US" altLang="ja-JP"/>
          </a:p>
        </p:txBody>
      </p:sp>
      <p:sp>
        <p:nvSpPr>
          <p:cNvPr id="4099" name="Rectangle 4"/>
          <p:cNvSpPr>
            <a:spLocks noGrp="1" noRot="1" noChangeAspect="1" noChangeArrowheads="1" noTextEdit="1"/>
          </p:cNvSpPr>
          <p:nvPr>
            <p:ph type="sldImg" idx="2"/>
          </p:nvPr>
        </p:nvSpPr>
        <p:spPr bwMode="auto">
          <a:xfrm>
            <a:off x="65088" y="733425"/>
            <a:ext cx="6518275" cy="36671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D016BD87-402E-4E3B-8A08-3A67E4935614}"/>
              </a:ext>
            </a:extLst>
          </p:cNvPr>
          <p:cNvSpPr>
            <a:spLocks noGrp="1" noChangeArrowheads="1"/>
          </p:cNvSpPr>
          <p:nvPr>
            <p:ph type="body" sz="quarter" idx="3"/>
          </p:nvPr>
        </p:nvSpPr>
        <p:spPr bwMode="auto">
          <a:xfrm>
            <a:off x="663447" y="4642750"/>
            <a:ext cx="5319970" cy="4400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748" tIns="46874" rIns="93748" bIns="4687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a:extLst>
              <a:ext uri="{FF2B5EF4-FFF2-40B4-BE49-F238E27FC236}">
                <a16:creationId xmlns:a16="http://schemas.microsoft.com/office/drawing/2014/main" id="{C6AA050E-70C9-4D91-A1BC-098D8FB196C3}"/>
              </a:ext>
            </a:extLst>
          </p:cNvPr>
          <p:cNvSpPr>
            <a:spLocks noGrp="1" noChangeArrowheads="1"/>
          </p:cNvSpPr>
          <p:nvPr>
            <p:ph type="ftr" sz="quarter" idx="4"/>
          </p:nvPr>
        </p:nvSpPr>
        <p:spPr bwMode="auto">
          <a:xfrm>
            <a:off x="0" y="9290183"/>
            <a:ext cx="2881652" cy="485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748" tIns="46874" rIns="93748" bIns="46874" numCol="1" anchor="b" anchorCtr="0" compatLnSpc="1">
            <a:prstTxWarp prst="textNoShape">
              <a:avLst/>
            </a:prstTxWarp>
          </a:bodyPr>
          <a:lstStyle>
            <a:lvl1pPr defTabSz="938254" eaLnBrk="1" hangingPunct="1">
              <a:defRPr sz="1300">
                <a:latin typeface="Arial" charset="0"/>
                <a:ea typeface="ＭＳ Ｐゴシック" pitchFamily="50" charset="-128"/>
              </a:defRPr>
            </a:lvl1pPr>
          </a:lstStyle>
          <a:p>
            <a:pPr>
              <a:defRPr/>
            </a:pPr>
            <a:endParaRPr lang="en-US" altLang="ja-JP"/>
          </a:p>
        </p:txBody>
      </p:sp>
      <p:sp>
        <p:nvSpPr>
          <p:cNvPr id="3079" name="Rectangle 7">
            <a:extLst>
              <a:ext uri="{FF2B5EF4-FFF2-40B4-BE49-F238E27FC236}">
                <a16:creationId xmlns:a16="http://schemas.microsoft.com/office/drawing/2014/main" id="{F1890CDB-4F1A-4B49-9400-B6BFF2BDE335}"/>
              </a:ext>
            </a:extLst>
          </p:cNvPr>
          <p:cNvSpPr>
            <a:spLocks noGrp="1" noChangeArrowheads="1"/>
          </p:cNvSpPr>
          <p:nvPr>
            <p:ph type="sldNum" sz="quarter" idx="5"/>
          </p:nvPr>
        </p:nvSpPr>
        <p:spPr bwMode="auto">
          <a:xfrm>
            <a:off x="3763662" y="9290183"/>
            <a:ext cx="2881652" cy="485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748" tIns="46874" rIns="93748" bIns="46874" numCol="1" anchor="b" anchorCtr="0" compatLnSpc="1">
            <a:prstTxWarp prst="textNoShape">
              <a:avLst/>
            </a:prstTxWarp>
          </a:bodyPr>
          <a:lstStyle>
            <a:lvl1pPr algn="r" defTabSz="937159" eaLnBrk="1" hangingPunct="1">
              <a:defRPr sz="1300">
                <a:latin typeface="Arial" panose="020B0604020202020204" pitchFamily="34" charset="0"/>
              </a:defRPr>
            </a:lvl1pPr>
          </a:lstStyle>
          <a:p>
            <a:pPr>
              <a:defRPr/>
            </a:pPr>
            <a:fld id="{C30F6B76-76F5-4A42-8ED9-BD85F76CC736}" type="slidenum">
              <a:rPr lang="en-US" altLang="ja-JP"/>
              <a:pPr>
                <a:defRPr/>
              </a:pPr>
              <a:t>‹#›</a:t>
            </a:fld>
            <a:endParaRPr lang="en-US" altLang="ja-JP"/>
          </a:p>
        </p:txBody>
      </p:sp>
      <p:sp>
        <p:nvSpPr>
          <p:cNvPr id="2" name="ヘッダー プレースホルダー 1">
            <a:extLst>
              <a:ext uri="{FF2B5EF4-FFF2-40B4-BE49-F238E27FC236}">
                <a16:creationId xmlns:a16="http://schemas.microsoft.com/office/drawing/2014/main" id="{5F8891EB-25A3-4967-B33B-698E6991FF5E}"/>
              </a:ext>
            </a:extLst>
          </p:cNvPr>
          <p:cNvSpPr>
            <a:spLocks noGrp="1"/>
          </p:cNvSpPr>
          <p:nvPr>
            <p:ph type="hdr" sz="quarter"/>
          </p:nvPr>
        </p:nvSpPr>
        <p:spPr>
          <a:xfrm>
            <a:off x="0" y="1"/>
            <a:ext cx="2880101" cy="490354"/>
          </a:xfrm>
          <a:prstGeom prst="rect">
            <a:avLst/>
          </a:prstGeom>
        </p:spPr>
        <p:txBody>
          <a:bodyPr vert="horz" lIns="89668" tIns="44834" rIns="89668" bIns="44834" rtlCol="0"/>
          <a:lstStyle>
            <a:lvl1pPr algn="l">
              <a:defRPr sz="1200"/>
            </a:lvl1pPr>
          </a:lstStyle>
          <a:p>
            <a:pPr>
              <a:defRPr/>
            </a:pPr>
            <a:endParaRPr lang="ja-JP"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30F6B76-76F5-4A42-8ED9-BD85F76CC736}" type="slidenum">
              <a:rPr lang="en-US" altLang="ja-JP" smtClean="0"/>
              <a:pPr>
                <a:defRPr/>
              </a:pPr>
              <a:t>1</a:t>
            </a:fld>
            <a:endParaRPr lang="en-US" altLang="ja-JP"/>
          </a:p>
        </p:txBody>
      </p:sp>
      <p:sp>
        <p:nvSpPr>
          <p:cNvPr id="5" name="ヘッダー プレースホルダー 4"/>
          <p:cNvSpPr>
            <a:spLocks noGrp="1"/>
          </p:cNvSpPr>
          <p:nvPr>
            <p:ph type="hdr" sz="quarter"/>
          </p:nvPr>
        </p:nvSpPr>
        <p:spPr/>
        <p:txBody>
          <a:bodyPr/>
          <a:lstStyle/>
          <a:p>
            <a:pPr>
              <a:defRPr/>
            </a:pPr>
            <a:endParaRPr lang="ja-JP" altLang="en-US"/>
          </a:p>
        </p:txBody>
      </p:sp>
    </p:spTree>
    <p:extLst>
      <p:ext uri="{BB962C8B-B14F-4D97-AF65-F5344CB8AC3E}">
        <p14:creationId xmlns:p14="http://schemas.microsoft.com/office/powerpoint/2010/main" val="1081166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65088" y="733425"/>
            <a:ext cx="6518275" cy="3667125"/>
          </a:xfrm>
          <a:ln/>
        </p:spPr>
      </p:sp>
      <p:sp>
        <p:nvSpPr>
          <p:cNvPr id="27651" name="ノート プレースホルダー 2"/>
          <p:cNvSpPr>
            <a:spLocks noGrp="1" noChangeArrowheads="1"/>
          </p:cNvSpPr>
          <p:nvPr>
            <p:ph type="body" idx="1"/>
          </p:nvPr>
        </p:nvSpPr>
        <p:spPr>
          <a:noFill/>
        </p:spPr>
        <p:txBody>
          <a:bodyPr/>
          <a:lstStyle/>
          <a:p>
            <a:endParaRPr lang="ja-JP" altLang="en-US" dirty="0">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881652" cy="485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28556" indent="-280214">
              <a:defRPr kumimoji="1">
                <a:solidFill>
                  <a:schemeClr val="tx1"/>
                </a:solidFill>
                <a:latin typeface="Verdana" panose="020B0604030504040204" pitchFamily="34" charset="0"/>
                <a:ea typeface="ＭＳ Ｐゴシック" panose="020B0600070205080204" pitchFamily="50" charset="-128"/>
              </a:defRPr>
            </a:lvl2pPr>
            <a:lvl3pPr marL="1120855" indent="-224171">
              <a:defRPr kumimoji="1">
                <a:solidFill>
                  <a:schemeClr val="tx1"/>
                </a:solidFill>
                <a:latin typeface="Verdana" panose="020B0604030504040204" pitchFamily="34" charset="0"/>
                <a:ea typeface="ＭＳ Ｐゴシック" panose="020B0600070205080204" pitchFamily="50" charset="-128"/>
              </a:defRPr>
            </a:lvl3pPr>
            <a:lvl4pPr marL="1569197" indent="-224171">
              <a:defRPr kumimoji="1">
                <a:solidFill>
                  <a:schemeClr val="tx1"/>
                </a:solidFill>
                <a:latin typeface="Verdana" panose="020B0604030504040204" pitchFamily="34" charset="0"/>
                <a:ea typeface="ＭＳ Ｐゴシック" panose="020B0600070205080204" pitchFamily="50" charset="-128"/>
              </a:defRPr>
            </a:lvl4pPr>
            <a:lvl5pPr marL="2017539" indent="-224171">
              <a:defRPr kumimoji="1">
                <a:solidFill>
                  <a:schemeClr val="tx1"/>
                </a:solidFill>
                <a:latin typeface="Verdana" panose="020B0604030504040204" pitchFamily="34" charset="0"/>
                <a:ea typeface="ＭＳ Ｐゴシック" panose="020B0600070205080204" pitchFamily="50" charset="-128"/>
              </a:defRPr>
            </a:lvl5pPr>
            <a:lvl6pPr marL="246588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37159">
              <a:defRPr kumimoji="1">
                <a:solidFill>
                  <a:schemeClr val="tx1"/>
                </a:solidFill>
                <a:latin typeface="Verdana" panose="020B0604030504040204" pitchFamily="34" charset="0"/>
                <a:ea typeface="ＭＳ Ｐゴシック" panose="020B0600070205080204" pitchFamily="50" charset="-128"/>
              </a:defRPr>
            </a:lvl1pPr>
            <a:lvl2pPr marL="728556" indent="-280214" defTabSz="937159">
              <a:defRPr kumimoji="1">
                <a:solidFill>
                  <a:schemeClr val="tx1"/>
                </a:solidFill>
                <a:latin typeface="Verdana" panose="020B0604030504040204" pitchFamily="34" charset="0"/>
                <a:ea typeface="ＭＳ Ｐゴシック" panose="020B0600070205080204" pitchFamily="50" charset="-128"/>
              </a:defRPr>
            </a:lvl2pPr>
            <a:lvl3pPr marL="1120855" indent="-224171" defTabSz="937159">
              <a:defRPr kumimoji="1">
                <a:solidFill>
                  <a:schemeClr val="tx1"/>
                </a:solidFill>
                <a:latin typeface="Verdana" panose="020B0604030504040204" pitchFamily="34" charset="0"/>
                <a:ea typeface="ＭＳ Ｐゴシック" panose="020B0600070205080204" pitchFamily="50" charset="-128"/>
              </a:defRPr>
            </a:lvl3pPr>
            <a:lvl4pPr marL="1569197" indent="-224171" defTabSz="937159">
              <a:defRPr kumimoji="1">
                <a:solidFill>
                  <a:schemeClr val="tx1"/>
                </a:solidFill>
                <a:latin typeface="Verdana" panose="020B0604030504040204" pitchFamily="34" charset="0"/>
                <a:ea typeface="ＭＳ Ｐゴシック" panose="020B0600070205080204" pitchFamily="50" charset="-128"/>
              </a:defRPr>
            </a:lvl4pPr>
            <a:lvl5pPr marL="2017539" indent="-224171" defTabSz="937159">
              <a:defRPr kumimoji="1">
                <a:solidFill>
                  <a:schemeClr val="tx1"/>
                </a:solidFill>
                <a:latin typeface="Verdana" panose="020B0604030504040204" pitchFamily="34" charset="0"/>
                <a:ea typeface="ＭＳ Ｐゴシック" panose="020B0600070205080204" pitchFamily="50" charset="-128"/>
              </a:defRPr>
            </a:lvl5pPr>
            <a:lvl6pPr marL="246588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10</a:t>
            </a:fld>
            <a:endParaRPr lang="en-US" altLang="ja-JP">
              <a:latin typeface="Arial" panose="020B0604020202020204" pitchFamily="34" charset="0"/>
            </a:endParaRPr>
          </a:p>
        </p:txBody>
      </p:sp>
    </p:spTree>
    <p:extLst>
      <p:ext uri="{BB962C8B-B14F-4D97-AF65-F5344CB8AC3E}">
        <p14:creationId xmlns:p14="http://schemas.microsoft.com/office/powerpoint/2010/main" val="2180267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65088" y="733425"/>
            <a:ext cx="6518275" cy="3667125"/>
          </a:xfrm>
          <a:ln/>
        </p:spPr>
      </p:sp>
      <p:sp>
        <p:nvSpPr>
          <p:cNvPr id="27651" name="ノート プレースホルダー 2"/>
          <p:cNvSpPr>
            <a:spLocks noGrp="1" noChangeArrowheads="1"/>
          </p:cNvSpPr>
          <p:nvPr>
            <p:ph type="body" idx="1"/>
          </p:nvPr>
        </p:nvSpPr>
        <p:spPr>
          <a:noFill/>
        </p:spPr>
        <p:txBody>
          <a:bodyPr/>
          <a:lstStyle/>
          <a:p>
            <a:endParaRPr lang="ja-JP" altLang="en-US" dirty="0">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881652" cy="485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28556" indent="-280214">
              <a:defRPr kumimoji="1">
                <a:solidFill>
                  <a:schemeClr val="tx1"/>
                </a:solidFill>
                <a:latin typeface="Verdana" panose="020B0604030504040204" pitchFamily="34" charset="0"/>
                <a:ea typeface="ＭＳ Ｐゴシック" panose="020B0600070205080204" pitchFamily="50" charset="-128"/>
              </a:defRPr>
            </a:lvl2pPr>
            <a:lvl3pPr marL="1120855" indent="-224171">
              <a:defRPr kumimoji="1">
                <a:solidFill>
                  <a:schemeClr val="tx1"/>
                </a:solidFill>
                <a:latin typeface="Verdana" panose="020B0604030504040204" pitchFamily="34" charset="0"/>
                <a:ea typeface="ＭＳ Ｐゴシック" panose="020B0600070205080204" pitchFamily="50" charset="-128"/>
              </a:defRPr>
            </a:lvl3pPr>
            <a:lvl4pPr marL="1569197" indent="-224171">
              <a:defRPr kumimoji="1">
                <a:solidFill>
                  <a:schemeClr val="tx1"/>
                </a:solidFill>
                <a:latin typeface="Verdana" panose="020B0604030504040204" pitchFamily="34" charset="0"/>
                <a:ea typeface="ＭＳ Ｐゴシック" panose="020B0600070205080204" pitchFamily="50" charset="-128"/>
              </a:defRPr>
            </a:lvl4pPr>
            <a:lvl5pPr marL="2017539" indent="-224171">
              <a:defRPr kumimoji="1">
                <a:solidFill>
                  <a:schemeClr val="tx1"/>
                </a:solidFill>
                <a:latin typeface="Verdana" panose="020B0604030504040204" pitchFamily="34" charset="0"/>
                <a:ea typeface="ＭＳ Ｐゴシック" panose="020B0600070205080204" pitchFamily="50" charset="-128"/>
              </a:defRPr>
            </a:lvl5pPr>
            <a:lvl6pPr marL="246588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37159">
              <a:defRPr kumimoji="1">
                <a:solidFill>
                  <a:schemeClr val="tx1"/>
                </a:solidFill>
                <a:latin typeface="Verdana" panose="020B0604030504040204" pitchFamily="34" charset="0"/>
                <a:ea typeface="ＭＳ Ｐゴシック" panose="020B0600070205080204" pitchFamily="50" charset="-128"/>
              </a:defRPr>
            </a:lvl1pPr>
            <a:lvl2pPr marL="728556" indent="-280214" defTabSz="937159">
              <a:defRPr kumimoji="1">
                <a:solidFill>
                  <a:schemeClr val="tx1"/>
                </a:solidFill>
                <a:latin typeface="Verdana" panose="020B0604030504040204" pitchFamily="34" charset="0"/>
                <a:ea typeface="ＭＳ Ｐゴシック" panose="020B0600070205080204" pitchFamily="50" charset="-128"/>
              </a:defRPr>
            </a:lvl2pPr>
            <a:lvl3pPr marL="1120855" indent="-224171" defTabSz="937159">
              <a:defRPr kumimoji="1">
                <a:solidFill>
                  <a:schemeClr val="tx1"/>
                </a:solidFill>
                <a:latin typeface="Verdana" panose="020B0604030504040204" pitchFamily="34" charset="0"/>
                <a:ea typeface="ＭＳ Ｐゴシック" panose="020B0600070205080204" pitchFamily="50" charset="-128"/>
              </a:defRPr>
            </a:lvl3pPr>
            <a:lvl4pPr marL="1569197" indent="-224171" defTabSz="937159">
              <a:defRPr kumimoji="1">
                <a:solidFill>
                  <a:schemeClr val="tx1"/>
                </a:solidFill>
                <a:latin typeface="Verdana" panose="020B0604030504040204" pitchFamily="34" charset="0"/>
                <a:ea typeface="ＭＳ Ｐゴシック" panose="020B0600070205080204" pitchFamily="50" charset="-128"/>
              </a:defRPr>
            </a:lvl4pPr>
            <a:lvl5pPr marL="2017539" indent="-224171" defTabSz="937159">
              <a:defRPr kumimoji="1">
                <a:solidFill>
                  <a:schemeClr val="tx1"/>
                </a:solidFill>
                <a:latin typeface="Verdana" panose="020B0604030504040204" pitchFamily="34" charset="0"/>
                <a:ea typeface="ＭＳ Ｐゴシック" panose="020B0600070205080204" pitchFamily="50" charset="-128"/>
              </a:defRPr>
            </a:lvl5pPr>
            <a:lvl6pPr marL="246588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2</a:t>
            </a:fld>
            <a:endParaRPr lang="en-US" altLang="ja-JP">
              <a:latin typeface="Arial" panose="020B0604020202020204" pitchFamily="34" charset="0"/>
            </a:endParaRPr>
          </a:p>
        </p:txBody>
      </p:sp>
    </p:spTree>
    <p:extLst>
      <p:ext uri="{BB962C8B-B14F-4D97-AF65-F5344CB8AC3E}">
        <p14:creationId xmlns:p14="http://schemas.microsoft.com/office/powerpoint/2010/main" val="3988355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65088" y="733425"/>
            <a:ext cx="6518275" cy="3667125"/>
          </a:xfrm>
          <a:ln/>
        </p:spPr>
      </p:sp>
      <p:sp>
        <p:nvSpPr>
          <p:cNvPr id="27651" name="ノート プレースホルダー 2"/>
          <p:cNvSpPr>
            <a:spLocks noGrp="1" noChangeArrowheads="1"/>
          </p:cNvSpPr>
          <p:nvPr>
            <p:ph type="body" idx="1"/>
          </p:nvPr>
        </p:nvSpPr>
        <p:spPr>
          <a:noFill/>
        </p:spPr>
        <p:txBody>
          <a:bodyPr/>
          <a:lstStyle/>
          <a:p>
            <a:endParaRPr lang="ja-JP" altLang="en-US" dirty="0">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881652" cy="485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28556" indent="-280214">
              <a:defRPr kumimoji="1">
                <a:solidFill>
                  <a:schemeClr val="tx1"/>
                </a:solidFill>
                <a:latin typeface="Verdana" panose="020B0604030504040204" pitchFamily="34" charset="0"/>
                <a:ea typeface="ＭＳ Ｐゴシック" panose="020B0600070205080204" pitchFamily="50" charset="-128"/>
              </a:defRPr>
            </a:lvl2pPr>
            <a:lvl3pPr marL="1120855" indent="-224171">
              <a:defRPr kumimoji="1">
                <a:solidFill>
                  <a:schemeClr val="tx1"/>
                </a:solidFill>
                <a:latin typeface="Verdana" panose="020B0604030504040204" pitchFamily="34" charset="0"/>
                <a:ea typeface="ＭＳ Ｐゴシック" panose="020B0600070205080204" pitchFamily="50" charset="-128"/>
              </a:defRPr>
            </a:lvl3pPr>
            <a:lvl4pPr marL="1569197" indent="-224171">
              <a:defRPr kumimoji="1">
                <a:solidFill>
                  <a:schemeClr val="tx1"/>
                </a:solidFill>
                <a:latin typeface="Verdana" panose="020B0604030504040204" pitchFamily="34" charset="0"/>
                <a:ea typeface="ＭＳ Ｐゴシック" panose="020B0600070205080204" pitchFamily="50" charset="-128"/>
              </a:defRPr>
            </a:lvl4pPr>
            <a:lvl5pPr marL="2017539" indent="-224171">
              <a:defRPr kumimoji="1">
                <a:solidFill>
                  <a:schemeClr val="tx1"/>
                </a:solidFill>
                <a:latin typeface="Verdana" panose="020B0604030504040204" pitchFamily="34" charset="0"/>
                <a:ea typeface="ＭＳ Ｐゴシック" panose="020B0600070205080204" pitchFamily="50" charset="-128"/>
              </a:defRPr>
            </a:lvl5pPr>
            <a:lvl6pPr marL="246588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37159">
              <a:defRPr kumimoji="1">
                <a:solidFill>
                  <a:schemeClr val="tx1"/>
                </a:solidFill>
                <a:latin typeface="Verdana" panose="020B0604030504040204" pitchFamily="34" charset="0"/>
                <a:ea typeface="ＭＳ Ｐゴシック" panose="020B0600070205080204" pitchFamily="50" charset="-128"/>
              </a:defRPr>
            </a:lvl1pPr>
            <a:lvl2pPr marL="728556" indent="-280214" defTabSz="937159">
              <a:defRPr kumimoji="1">
                <a:solidFill>
                  <a:schemeClr val="tx1"/>
                </a:solidFill>
                <a:latin typeface="Verdana" panose="020B0604030504040204" pitchFamily="34" charset="0"/>
                <a:ea typeface="ＭＳ Ｐゴシック" panose="020B0600070205080204" pitchFamily="50" charset="-128"/>
              </a:defRPr>
            </a:lvl2pPr>
            <a:lvl3pPr marL="1120855" indent="-224171" defTabSz="937159">
              <a:defRPr kumimoji="1">
                <a:solidFill>
                  <a:schemeClr val="tx1"/>
                </a:solidFill>
                <a:latin typeface="Verdana" panose="020B0604030504040204" pitchFamily="34" charset="0"/>
                <a:ea typeface="ＭＳ Ｐゴシック" panose="020B0600070205080204" pitchFamily="50" charset="-128"/>
              </a:defRPr>
            </a:lvl3pPr>
            <a:lvl4pPr marL="1569197" indent="-224171" defTabSz="937159">
              <a:defRPr kumimoji="1">
                <a:solidFill>
                  <a:schemeClr val="tx1"/>
                </a:solidFill>
                <a:latin typeface="Verdana" panose="020B0604030504040204" pitchFamily="34" charset="0"/>
                <a:ea typeface="ＭＳ Ｐゴシック" panose="020B0600070205080204" pitchFamily="50" charset="-128"/>
              </a:defRPr>
            </a:lvl4pPr>
            <a:lvl5pPr marL="2017539" indent="-224171" defTabSz="937159">
              <a:defRPr kumimoji="1">
                <a:solidFill>
                  <a:schemeClr val="tx1"/>
                </a:solidFill>
                <a:latin typeface="Verdana" panose="020B0604030504040204" pitchFamily="34" charset="0"/>
                <a:ea typeface="ＭＳ Ｐゴシック" panose="020B0600070205080204" pitchFamily="50" charset="-128"/>
              </a:defRPr>
            </a:lvl5pPr>
            <a:lvl6pPr marL="246588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3</a:t>
            </a:fld>
            <a:endParaRPr lang="en-US" altLang="ja-JP">
              <a:latin typeface="Arial" panose="020B0604020202020204" pitchFamily="34" charset="0"/>
            </a:endParaRPr>
          </a:p>
        </p:txBody>
      </p:sp>
    </p:spTree>
    <p:extLst>
      <p:ext uri="{BB962C8B-B14F-4D97-AF65-F5344CB8AC3E}">
        <p14:creationId xmlns:p14="http://schemas.microsoft.com/office/powerpoint/2010/main" val="564280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65088" y="733425"/>
            <a:ext cx="6518275" cy="3667125"/>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881652" cy="485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28556" indent="-280214">
              <a:defRPr kumimoji="1">
                <a:solidFill>
                  <a:schemeClr val="tx1"/>
                </a:solidFill>
                <a:latin typeface="Verdana" panose="020B0604030504040204" pitchFamily="34" charset="0"/>
                <a:ea typeface="ＭＳ Ｐゴシック" panose="020B0600070205080204" pitchFamily="50" charset="-128"/>
              </a:defRPr>
            </a:lvl2pPr>
            <a:lvl3pPr marL="1120855" indent="-224171">
              <a:defRPr kumimoji="1">
                <a:solidFill>
                  <a:schemeClr val="tx1"/>
                </a:solidFill>
                <a:latin typeface="Verdana" panose="020B0604030504040204" pitchFamily="34" charset="0"/>
                <a:ea typeface="ＭＳ Ｐゴシック" panose="020B0600070205080204" pitchFamily="50" charset="-128"/>
              </a:defRPr>
            </a:lvl3pPr>
            <a:lvl4pPr marL="1569197" indent="-224171">
              <a:defRPr kumimoji="1">
                <a:solidFill>
                  <a:schemeClr val="tx1"/>
                </a:solidFill>
                <a:latin typeface="Verdana" panose="020B0604030504040204" pitchFamily="34" charset="0"/>
                <a:ea typeface="ＭＳ Ｐゴシック" panose="020B0600070205080204" pitchFamily="50" charset="-128"/>
              </a:defRPr>
            </a:lvl4pPr>
            <a:lvl5pPr marL="2017539" indent="-224171">
              <a:defRPr kumimoji="1">
                <a:solidFill>
                  <a:schemeClr val="tx1"/>
                </a:solidFill>
                <a:latin typeface="Verdana" panose="020B0604030504040204" pitchFamily="34" charset="0"/>
                <a:ea typeface="ＭＳ Ｐゴシック" panose="020B0600070205080204" pitchFamily="50" charset="-128"/>
              </a:defRPr>
            </a:lvl5pPr>
            <a:lvl6pPr marL="246588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37159">
              <a:defRPr kumimoji="1">
                <a:solidFill>
                  <a:schemeClr val="tx1"/>
                </a:solidFill>
                <a:latin typeface="Verdana" panose="020B0604030504040204" pitchFamily="34" charset="0"/>
                <a:ea typeface="ＭＳ Ｐゴシック" panose="020B0600070205080204" pitchFamily="50" charset="-128"/>
              </a:defRPr>
            </a:lvl1pPr>
            <a:lvl2pPr marL="728556" indent="-280214" defTabSz="937159">
              <a:defRPr kumimoji="1">
                <a:solidFill>
                  <a:schemeClr val="tx1"/>
                </a:solidFill>
                <a:latin typeface="Verdana" panose="020B0604030504040204" pitchFamily="34" charset="0"/>
                <a:ea typeface="ＭＳ Ｐゴシック" panose="020B0600070205080204" pitchFamily="50" charset="-128"/>
              </a:defRPr>
            </a:lvl2pPr>
            <a:lvl3pPr marL="1120855" indent="-224171" defTabSz="937159">
              <a:defRPr kumimoji="1">
                <a:solidFill>
                  <a:schemeClr val="tx1"/>
                </a:solidFill>
                <a:latin typeface="Verdana" panose="020B0604030504040204" pitchFamily="34" charset="0"/>
                <a:ea typeface="ＭＳ Ｐゴシック" panose="020B0600070205080204" pitchFamily="50" charset="-128"/>
              </a:defRPr>
            </a:lvl3pPr>
            <a:lvl4pPr marL="1569197" indent="-224171" defTabSz="937159">
              <a:defRPr kumimoji="1">
                <a:solidFill>
                  <a:schemeClr val="tx1"/>
                </a:solidFill>
                <a:latin typeface="Verdana" panose="020B0604030504040204" pitchFamily="34" charset="0"/>
                <a:ea typeface="ＭＳ Ｐゴシック" panose="020B0600070205080204" pitchFamily="50" charset="-128"/>
              </a:defRPr>
            </a:lvl4pPr>
            <a:lvl5pPr marL="2017539" indent="-224171" defTabSz="937159">
              <a:defRPr kumimoji="1">
                <a:solidFill>
                  <a:schemeClr val="tx1"/>
                </a:solidFill>
                <a:latin typeface="Verdana" panose="020B0604030504040204" pitchFamily="34" charset="0"/>
                <a:ea typeface="ＭＳ Ｐゴシック" panose="020B0600070205080204" pitchFamily="50" charset="-128"/>
              </a:defRPr>
            </a:lvl5pPr>
            <a:lvl6pPr marL="246588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4</a:t>
            </a:fld>
            <a:endParaRPr lang="en-US" altLang="ja-JP">
              <a:latin typeface="Arial" panose="020B0604020202020204" pitchFamily="34" charset="0"/>
            </a:endParaRPr>
          </a:p>
        </p:txBody>
      </p:sp>
    </p:spTree>
    <p:extLst>
      <p:ext uri="{BB962C8B-B14F-4D97-AF65-F5344CB8AC3E}">
        <p14:creationId xmlns:p14="http://schemas.microsoft.com/office/powerpoint/2010/main" val="1001382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65088" y="733425"/>
            <a:ext cx="6518275" cy="3667125"/>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881652" cy="485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28556" indent="-280214">
              <a:defRPr kumimoji="1">
                <a:solidFill>
                  <a:schemeClr val="tx1"/>
                </a:solidFill>
                <a:latin typeface="Verdana" panose="020B0604030504040204" pitchFamily="34" charset="0"/>
                <a:ea typeface="ＭＳ Ｐゴシック" panose="020B0600070205080204" pitchFamily="50" charset="-128"/>
              </a:defRPr>
            </a:lvl2pPr>
            <a:lvl3pPr marL="1120855" indent="-224171">
              <a:defRPr kumimoji="1">
                <a:solidFill>
                  <a:schemeClr val="tx1"/>
                </a:solidFill>
                <a:latin typeface="Verdana" panose="020B0604030504040204" pitchFamily="34" charset="0"/>
                <a:ea typeface="ＭＳ Ｐゴシック" panose="020B0600070205080204" pitchFamily="50" charset="-128"/>
              </a:defRPr>
            </a:lvl3pPr>
            <a:lvl4pPr marL="1569197" indent="-224171">
              <a:defRPr kumimoji="1">
                <a:solidFill>
                  <a:schemeClr val="tx1"/>
                </a:solidFill>
                <a:latin typeface="Verdana" panose="020B0604030504040204" pitchFamily="34" charset="0"/>
                <a:ea typeface="ＭＳ Ｐゴシック" panose="020B0600070205080204" pitchFamily="50" charset="-128"/>
              </a:defRPr>
            </a:lvl4pPr>
            <a:lvl5pPr marL="2017539" indent="-224171">
              <a:defRPr kumimoji="1">
                <a:solidFill>
                  <a:schemeClr val="tx1"/>
                </a:solidFill>
                <a:latin typeface="Verdana" panose="020B0604030504040204" pitchFamily="34" charset="0"/>
                <a:ea typeface="ＭＳ Ｐゴシック" panose="020B0600070205080204" pitchFamily="50" charset="-128"/>
              </a:defRPr>
            </a:lvl5pPr>
            <a:lvl6pPr marL="246588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37159">
              <a:defRPr kumimoji="1">
                <a:solidFill>
                  <a:schemeClr val="tx1"/>
                </a:solidFill>
                <a:latin typeface="Verdana" panose="020B0604030504040204" pitchFamily="34" charset="0"/>
                <a:ea typeface="ＭＳ Ｐゴシック" panose="020B0600070205080204" pitchFamily="50" charset="-128"/>
              </a:defRPr>
            </a:lvl1pPr>
            <a:lvl2pPr marL="728556" indent="-280214" defTabSz="937159">
              <a:defRPr kumimoji="1">
                <a:solidFill>
                  <a:schemeClr val="tx1"/>
                </a:solidFill>
                <a:latin typeface="Verdana" panose="020B0604030504040204" pitchFamily="34" charset="0"/>
                <a:ea typeface="ＭＳ Ｐゴシック" panose="020B0600070205080204" pitchFamily="50" charset="-128"/>
              </a:defRPr>
            </a:lvl2pPr>
            <a:lvl3pPr marL="1120855" indent="-224171" defTabSz="937159">
              <a:defRPr kumimoji="1">
                <a:solidFill>
                  <a:schemeClr val="tx1"/>
                </a:solidFill>
                <a:latin typeface="Verdana" panose="020B0604030504040204" pitchFamily="34" charset="0"/>
                <a:ea typeface="ＭＳ Ｐゴシック" panose="020B0600070205080204" pitchFamily="50" charset="-128"/>
              </a:defRPr>
            </a:lvl3pPr>
            <a:lvl4pPr marL="1569197" indent="-224171" defTabSz="937159">
              <a:defRPr kumimoji="1">
                <a:solidFill>
                  <a:schemeClr val="tx1"/>
                </a:solidFill>
                <a:latin typeface="Verdana" panose="020B0604030504040204" pitchFamily="34" charset="0"/>
                <a:ea typeface="ＭＳ Ｐゴシック" panose="020B0600070205080204" pitchFamily="50" charset="-128"/>
              </a:defRPr>
            </a:lvl4pPr>
            <a:lvl5pPr marL="2017539" indent="-224171" defTabSz="937159">
              <a:defRPr kumimoji="1">
                <a:solidFill>
                  <a:schemeClr val="tx1"/>
                </a:solidFill>
                <a:latin typeface="Verdana" panose="020B0604030504040204" pitchFamily="34" charset="0"/>
                <a:ea typeface="ＭＳ Ｐゴシック" panose="020B0600070205080204" pitchFamily="50" charset="-128"/>
              </a:defRPr>
            </a:lvl5pPr>
            <a:lvl6pPr marL="246588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5</a:t>
            </a:fld>
            <a:endParaRPr lang="en-US" altLang="ja-JP">
              <a:latin typeface="Arial" panose="020B0604020202020204" pitchFamily="34" charset="0"/>
            </a:endParaRPr>
          </a:p>
        </p:txBody>
      </p:sp>
    </p:spTree>
    <p:extLst>
      <p:ext uri="{BB962C8B-B14F-4D97-AF65-F5344CB8AC3E}">
        <p14:creationId xmlns:p14="http://schemas.microsoft.com/office/powerpoint/2010/main" val="2226868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65088" y="733425"/>
            <a:ext cx="6518275" cy="3667125"/>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881652" cy="485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28556" indent="-280214">
              <a:defRPr kumimoji="1">
                <a:solidFill>
                  <a:schemeClr val="tx1"/>
                </a:solidFill>
                <a:latin typeface="Verdana" panose="020B0604030504040204" pitchFamily="34" charset="0"/>
                <a:ea typeface="ＭＳ Ｐゴシック" panose="020B0600070205080204" pitchFamily="50" charset="-128"/>
              </a:defRPr>
            </a:lvl2pPr>
            <a:lvl3pPr marL="1120855" indent="-224171">
              <a:defRPr kumimoji="1">
                <a:solidFill>
                  <a:schemeClr val="tx1"/>
                </a:solidFill>
                <a:latin typeface="Verdana" panose="020B0604030504040204" pitchFamily="34" charset="0"/>
                <a:ea typeface="ＭＳ Ｐゴシック" panose="020B0600070205080204" pitchFamily="50" charset="-128"/>
              </a:defRPr>
            </a:lvl3pPr>
            <a:lvl4pPr marL="1569197" indent="-224171">
              <a:defRPr kumimoji="1">
                <a:solidFill>
                  <a:schemeClr val="tx1"/>
                </a:solidFill>
                <a:latin typeface="Verdana" panose="020B0604030504040204" pitchFamily="34" charset="0"/>
                <a:ea typeface="ＭＳ Ｐゴシック" panose="020B0600070205080204" pitchFamily="50" charset="-128"/>
              </a:defRPr>
            </a:lvl4pPr>
            <a:lvl5pPr marL="2017539" indent="-224171">
              <a:defRPr kumimoji="1">
                <a:solidFill>
                  <a:schemeClr val="tx1"/>
                </a:solidFill>
                <a:latin typeface="Verdana" panose="020B0604030504040204" pitchFamily="34" charset="0"/>
                <a:ea typeface="ＭＳ Ｐゴシック" panose="020B0600070205080204" pitchFamily="50" charset="-128"/>
              </a:defRPr>
            </a:lvl5pPr>
            <a:lvl6pPr marL="246588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37159">
              <a:defRPr kumimoji="1">
                <a:solidFill>
                  <a:schemeClr val="tx1"/>
                </a:solidFill>
                <a:latin typeface="Verdana" panose="020B0604030504040204" pitchFamily="34" charset="0"/>
                <a:ea typeface="ＭＳ Ｐゴシック" panose="020B0600070205080204" pitchFamily="50" charset="-128"/>
              </a:defRPr>
            </a:lvl1pPr>
            <a:lvl2pPr marL="728556" indent="-280214" defTabSz="937159">
              <a:defRPr kumimoji="1">
                <a:solidFill>
                  <a:schemeClr val="tx1"/>
                </a:solidFill>
                <a:latin typeface="Verdana" panose="020B0604030504040204" pitchFamily="34" charset="0"/>
                <a:ea typeface="ＭＳ Ｐゴシック" panose="020B0600070205080204" pitchFamily="50" charset="-128"/>
              </a:defRPr>
            </a:lvl2pPr>
            <a:lvl3pPr marL="1120855" indent="-224171" defTabSz="937159">
              <a:defRPr kumimoji="1">
                <a:solidFill>
                  <a:schemeClr val="tx1"/>
                </a:solidFill>
                <a:latin typeface="Verdana" panose="020B0604030504040204" pitchFamily="34" charset="0"/>
                <a:ea typeface="ＭＳ Ｐゴシック" panose="020B0600070205080204" pitchFamily="50" charset="-128"/>
              </a:defRPr>
            </a:lvl3pPr>
            <a:lvl4pPr marL="1569197" indent="-224171" defTabSz="937159">
              <a:defRPr kumimoji="1">
                <a:solidFill>
                  <a:schemeClr val="tx1"/>
                </a:solidFill>
                <a:latin typeface="Verdana" panose="020B0604030504040204" pitchFamily="34" charset="0"/>
                <a:ea typeface="ＭＳ Ｐゴシック" panose="020B0600070205080204" pitchFamily="50" charset="-128"/>
              </a:defRPr>
            </a:lvl4pPr>
            <a:lvl5pPr marL="2017539" indent="-224171" defTabSz="937159">
              <a:defRPr kumimoji="1">
                <a:solidFill>
                  <a:schemeClr val="tx1"/>
                </a:solidFill>
                <a:latin typeface="Verdana" panose="020B0604030504040204" pitchFamily="34" charset="0"/>
                <a:ea typeface="ＭＳ Ｐゴシック" panose="020B0600070205080204" pitchFamily="50" charset="-128"/>
              </a:defRPr>
            </a:lvl5pPr>
            <a:lvl6pPr marL="246588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6</a:t>
            </a:fld>
            <a:endParaRPr lang="en-US" altLang="ja-JP">
              <a:latin typeface="Arial" panose="020B0604020202020204" pitchFamily="34" charset="0"/>
            </a:endParaRPr>
          </a:p>
        </p:txBody>
      </p:sp>
    </p:spTree>
    <p:extLst>
      <p:ext uri="{BB962C8B-B14F-4D97-AF65-F5344CB8AC3E}">
        <p14:creationId xmlns:p14="http://schemas.microsoft.com/office/powerpoint/2010/main" val="37107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65088" y="733425"/>
            <a:ext cx="6518275" cy="3667125"/>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881652" cy="485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28556" indent="-280214">
              <a:defRPr kumimoji="1">
                <a:solidFill>
                  <a:schemeClr val="tx1"/>
                </a:solidFill>
                <a:latin typeface="Verdana" panose="020B0604030504040204" pitchFamily="34" charset="0"/>
                <a:ea typeface="ＭＳ Ｐゴシック" panose="020B0600070205080204" pitchFamily="50" charset="-128"/>
              </a:defRPr>
            </a:lvl2pPr>
            <a:lvl3pPr marL="1120855" indent="-224171">
              <a:defRPr kumimoji="1">
                <a:solidFill>
                  <a:schemeClr val="tx1"/>
                </a:solidFill>
                <a:latin typeface="Verdana" panose="020B0604030504040204" pitchFamily="34" charset="0"/>
                <a:ea typeface="ＭＳ Ｐゴシック" panose="020B0600070205080204" pitchFamily="50" charset="-128"/>
              </a:defRPr>
            </a:lvl3pPr>
            <a:lvl4pPr marL="1569197" indent="-224171">
              <a:defRPr kumimoji="1">
                <a:solidFill>
                  <a:schemeClr val="tx1"/>
                </a:solidFill>
                <a:latin typeface="Verdana" panose="020B0604030504040204" pitchFamily="34" charset="0"/>
                <a:ea typeface="ＭＳ Ｐゴシック" panose="020B0600070205080204" pitchFamily="50" charset="-128"/>
              </a:defRPr>
            </a:lvl4pPr>
            <a:lvl5pPr marL="2017539" indent="-224171">
              <a:defRPr kumimoji="1">
                <a:solidFill>
                  <a:schemeClr val="tx1"/>
                </a:solidFill>
                <a:latin typeface="Verdana" panose="020B0604030504040204" pitchFamily="34" charset="0"/>
                <a:ea typeface="ＭＳ Ｐゴシック" panose="020B0600070205080204" pitchFamily="50" charset="-128"/>
              </a:defRPr>
            </a:lvl5pPr>
            <a:lvl6pPr marL="246588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37159">
              <a:defRPr kumimoji="1">
                <a:solidFill>
                  <a:schemeClr val="tx1"/>
                </a:solidFill>
                <a:latin typeface="Verdana" panose="020B0604030504040204" pitchFamily="34" charset="0"/>
                <a:ea typeface="ＭＳ Ｐゴシック" panose="020B0600070205080204" pitchFamily="50" charset="-128"/>
              </a:defRPr>
            </a:lvl1pPr>
            <a:lvl2pPr marL="728556" indent="-280214" defTabSz="937159">
              <a:defRPr kumimoji="1">
                <a:solidFill>
                  <a:schemeClr val="tx1"/>
                </a:solidFill>
                <a:latin typeface="Verdana" panose="020B0604030504040204" pitchFamily="34" charset="0"/>
                <a:ea typeface="ＭＳ Ｐゴシック" panose="020B0600070205080204" pitchFamily="50" charset="-128"/>
              </a:defRPr>
            </a:lvl2pPr>
            <a:lvl3pPr marL="1120855" indent="-224171" defTabSz="937159">
              <a:defRPr kumimoji="1">
                <a:solidFill>
                  <a:schemeClr val="tx1"/>
                </a:solidFill>
                <a:latin typeface="Verdana" panose="020B0604030504040204" pitchFamily="34" charset="0"/>
                <a:ea typeface="ＭＳ Ｐゴシック" panose="020B0600070205080204" pitchFamily="50" charset="-128"/>
              </a:defRPr>
            </a:lvl3pPr>
            <a:lvl4pPr marL="1569197" indent="-224171" defTabSz="937159">
              <a:defRPr kumimoji="1">
                <a:solidFill>
                  <a:schemeClr val="tx1"/>
                </a:solidFill>
                <a:latin typeface="Verdana" panose="020B0604030504040204" pitchFamily="34" charset="0"/>
                <a:ea typeface="ＭＳ Ｐゴシック" panose="020B0600070205080204" pitchFamily="50" charset="-128"/>
              </a:defRPr>
            </a:lvl4pPr>
            <a:lvl5pPr marL="2017539" indent="-224171" defTabSz="937159">
              <a:defRPr kumimoji="1">
                <a:solidFill>
                  <a:schemeClr val="tx1"/>
                </a:solidFill>
                <a:latin typeface="Verdana" panose="020B0604030504040204" pitchFamily="34" charset="0"/>
                <a:ea typeface="ＭＳ Ｐゴシック" panose="020B0600070205080204" pitchFamily="50" charset="-128"/>
              </a:defRPr>
            </a:lvl5pPr>
            <a:lvl6pPr marL="246588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7</a:t>
            </a:fld>
            <a:endParaRPr lang="en-US" altLang="ja-JP">
              <a:latin typeface="Arial" panose="020B0604020202020204" pitchFamily="34" charset="0"/>
            </a:endParaRPr>
          </a:p>
        </p:txBody>
      </p:sp>
    </p:spTree>
    <p:extLst>
      <p:ext uri="{BB962C8B-B14F-4D97-AF65-F5344CB8AC3E}">
        <p14:creationId xmlns:p14="http://schemas.microsoft.com/office/powerpoint/2010/main" val="3564377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65088" y="733425"/>
            <a:ext cx="6518275" cy="3667125"/>
          </a:xfrm>
          <a:ln/>
        </p:spPr>
      </p:sp>
      <p:sp>
        <p:nvSpPr>
          <p:cNvPr id="27651" name="ノート プレースホルダー 2"/>
          <p:cNvSpPr>
            <a:spLocks noGrp="1" noChangeArrowheads="1"/>
          </p:cNvSpPr>
          <p:nvPr>
            <p:ph type="body" idx="1"/>
          </p:nvPr>
        </p:nvSpPr>
        <p:spPr>
          <a:noFill/>
        </p:spPr>
        <p:txBody>
          <a:bodyPr/>
          <a:lstStyle/>
          <a:p>
            <a:endParaRPr lang="ja-JP" altLang="en-US" dirty="0">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881652" cy="485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28556" indent="-280214">
              <a:defRPr kumimoji="1">
                <a:solidFill>
                  <a:schemeClr val="tx1"/>
                </a:solidFill>
                <a:latin typeface="Verdana" panose="020B0604030504040204" pitchFamily="34" charset="0"/>
                <a:ea typeface="ＭＳ Ｐゴシック" panose="020B0600070205080204" pitchFamily="50" charset="-128"/>
              </a:defRPr>
            </a:lvl2pPr>
            <a:lvl3pPr marL="1120855" indent="-224171">
              <a:defRPr kumimoji="1">
                <a:solidFill>
                  <a:schemeClr val="tx1"/>
                </a:solidFill>
                <a:latin typeface="Verdana" panose="020B0604030504040204" pitchFamily="34" charset="0"/>
                <a:ea typeface="ＭＳ Ｐゴシック" panose="020B0600070205080204" pitchFamily="50" charset="-128"/>
              </a:defRPr>
            </a:lvl3pPr>
            <a:lvl4pPr marL="1569197" indent="-224171">
              <a:defRPr kumimoji="1">
                <a:solidFill>
                  <a:schemeClr val="tx1"/>
                </a:solidFill>
                <a:latin typeface="Verdana" panose="020B0604030504040204" pitchFamily="34" charset="0"/>
                <a:ea typeface="ＭＳ Ｐゴシック" panose="020B0600070205080204" pitchFamily="50" charset="-128"/>
              </a:defRPr>
            </a:lvl4pPr>
            <a:lvl5pPr marL="2017539" indent="-224171">
              <a:defRPr kumimoji="1">
                <a:solidFill>
                  <a:schemeClr val="tx1"/>
                </a:solidFill>
                <a:latin typeface="Verdana" panose="020B0604030504040204" pitchFamily="34" charset="0"/>
                <a:ea typeface="ＭＳ Ｐゴシック" panose="020B0600070205080204" pitchFamily="50" charset="-128"/>
              </a:defRPr>
            </a:lvl5pPr>
            <a:lvl6pPr marL="246588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37159">
              <a:defRPr kumimoji="1">
                <a:solidFill>
                  <a:schemeClr val="tx1"/>
                </a:solidFill>
                <a:latin typeface="Verdana" panose="020B0604030504040204" pitchFamily="34" charset="0"/>
                <a:ea typeface="ＭＳ Ｐゴシック" panose="020B0600070205080204" pitchFamily="50" charset="-128"/>
              </a:defRPr>
            </a:lvl1pPr>
            <a:lvl2pPr marL="728556" indent="-280214" defTabSz="937159">
              <a:defRPr kumimoji="1">
                <a:solidFill>
                  <a:schemeClr val="tx1"/>
                </a:solidFill>
                <a:latin typeface="Verdana" panose="020B0604030504040204" pitchFamily="34" charset="0"/>
                <a:ea typeface="ＭＳ Ｐゴシック" panose="020B0600070205080204" pitchFamily="50" charset="-128"/>
              </a:defRPr>
            </a:lvl2pPr>
            <a:lvl3pPr marL="1120855" indent="-224171" defTabSz="937159">
              <a:defRPr kumimoji="1">
                <a:solidFill>
                  <a:schemeClr val="tx1"/>
                </a:solidFill>
                <a:latin typeface="Verdana" panose="020B0604030504040204" pitchFamily="34" charset="0"/>
                <a:ea typeface="ＭＳ Ｐゴシック" panose="020B0600070205080204" pitchFamily="50" charset="-128"/>
              </a:defRPr>
            </a:lvl3pPr>
            <a:lvl4pPr marL="1569197" indent="-224171" defTabSz="937159">
              <a:defRPr kumimoji="1">
                <a:solidFill>
                  <a:schemeClr val="tx1"/>
                </a:solidFill>
                <a:latin typeface="Verdana" panose="020B0604030504040204" pitchFamily="34" charset="0"/>
                <a:ea typeface="ＭＳ Ｐゴシック" panose="020B0600070205080204" pitchFamily="50" charset="-128"/>
              </a:defRPr>
            </a:lvl4pPr>
            <a:lvl5pPr marL="2017539" indent="-224171" defTabSz="937159">
              <a:defRPr kumimoji="1">
                <a:solidFill>
                  <a:schemeClr val="tx1"/>
                </a:solidFill>
                <a:latin typeface="Verdana" panose="020B0604030504040204" pitchFamily="34" charset="0"/>
                <a:ea typeface="ＭＳ Ｐゴシック" panose="020B0600070205080204" pitchFamily="50" charset="-128"/>
              </a:defRPr>
            </a:lvl5pPr>
            <a:lvl6pPr marL="246588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8</a:t>
            </a:fld>
            <a:endParaRPr lang="en-US" altLang="ja-JP">
              <a:latin typeface="Arial" panose="020B0604020202020204" pitchFamily="34" charset="0"/>
            </a:endParaRPr>
          </a:p>
        </p:txBody>
      </p:sp>
    </p:spTree>
    <p:extLst>
      <p:ext uri="{BB962C8B-B14F-4D97-AF65-F5344CB8AC3E}">
        <p14:creationId xmlns:p14="http://schemas.microsoft.com/office/powerpoint/2010/main" val="3258502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65088" y="733425"/>
            <a:ext cx="6518275" cy="3667125"/>
          </a:xfrm>
          <a:ln/>
        </p:spPr>
      </p:sp>
      <p:sp>
        <p:nvSpPr>
          <p:cNvPr id="27651" name="ノート プレースホルダー 2"/>
          <p:cNvSpPr>
            <a:spLocks noGrp="1" noChangeArrowheads="1"/>
          </p:cNvSpPr>
          <p:nvPr>
            <p:ph type="body" idx="1"/>
          </p:nvPr>
        </p:nvSpPr>
        <p:spPr>
          <a:noFill/>
        </p:spPr>
        <p:txBody>
          <a:bodyPr/>
          <a:lstStyle/>
          <a:p>
            <a:endParaRPr lang="ja-JP" altLang="en-US" dirty="0">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881652" cy="4856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28556" indent="-280214">
              <a:defRPr kumimoji="1">
                <a:solidFill>
                  <a:schemeClr val="tx1"/>
                </a:solidFill>
                <a:latin typeface="Verdana" panose="020B0604030504040204" pitchFamily="34" charset="0"/>
                <a:ea typeface="ＭＳ Ｐゴシック" panose="020B0600070205080204" pitchFamily="50" charset="-128"/>
              </a:defRPr>
            </a:lvl2pPr>
            <a:lvl3pPr marL="1120855" indent="-224171">
              <a:defRPr kumimoji="1">
                <a:solidFill>
                  <a:schemeClr val="tx1"/>
                </a:solidFill>
                <a:latin typeface="Verdana" panose="020B0604030504040204" pitchFamily="34" charset="0"/>
                <a:ea typeface="ＭＳ Ｐゴシック" panose="020B0600070205080204" pitchFamily="50" charset="-128"/>
              </a:defRPr>
            </a:lvl3pPr>
            <a:lvl4pPr marL="1569197" indent="-224171">
              <a:defRPr kumimoji="1">
                <a:solidFill>
                  <a:schemeClr val="tx1"/>
                </a:solidFill>
                <a:latin typeface="Verdana" panose="020B0604030504040204" pitchFamily="34" charset="0"/>
                <a:ea typeface="ＭＳ Ｐゴシック" panose="020B0600070205080204" pitchFamily="50" charset="-128"/>
              </a:defRPr>
            </a:lvl4pPr>
            <a:lvl5pPr marL="2017539" indent="-224171">
              <a:defRPr kumimoji="1">
                <a:solidFill>
                  <a:schemeClr val="tx1"/>
                </a:solidFill>
                <a:latin typeface="Verdana" panose="020B0604030504040204" pitchFamily="34" charset="0"/>
                <a:ea typeface="ＭＳ Ｐゴシック" panose="020B0600070205080204" pitchFamily="50" charset="-128"/>
              </a:defRPr>
            </a:lvl5pPr>
            <a:lvl6pPr marL="246588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37159">
              <a:defRPr kumimoji="1">
                <a:solidFill>
                  <a:schemeClr val="tx1"/>
                </a:solidFill>
                <a:latin typeface="Verdana" panose="020B0604030504040204" pitchFamily="34" charset="0"/>
                <a:ea typeface="ＭＳ Ｐゴシック" panose="020B0600070205080204" pitchFamily="50" charset="-128"/>
              </a:defRPr>
            </a:lvl1pPr>
            <a:lvl2pPr marL="728556" indent="-280214" defTabSz="937159">
              <a:defRPr kumimoji="1">
                <a:solidFill>
                  <a:schemeClr val="tx1"/>
                </a:solidFill>
                <a:latin typeface="Verdana" panose="020B0604030504040204" pitchFamily="34" charset="0"/>
                <a:ea typeface="ＭＳ Ｐゴシック" panose="020B0600070205080204" pitchFamily="50" charset="-128"/>
              </a:defRPr>
            </a:lvl2pPr>
            <a:lvl3pPr marL="1120855" indent="-224171" defTabSz="937159">
              <a:defRPr kumimoji="1">
                <a:solidFill>
                  <a:schemeClr val="tx1"/>
                </a:solidFill>
                <a:latin typeface="Verdana" panose="020B0604030504040204" pitchFamily="34" charset="0"/>
                <a:ea typeface="ＭＳ Ｐゴシック" panose="020B0600070205080204" pitchFamily="50" charset="-128"/>
              </a:defRPr>
            </a:lvl3pPr>
            <a:lvl4pPr marL="1569197" indent="-224171" defTabSz="937159">
              <a:defRPr kumimoji="1">
                <a:solidFill>
                  <a:schemeClr val="tx1"/>
                </a:solidFill>
                <a:latin typeface="Verdana" panose="020B0604030504040204" pitchFamily="34" charset="0"/>
                <a:ea typeface="ＭＳ Ｐゴシック" panose="020B0600070205080204" pitchFamily="50" charset="-128"/>
              </a:defRPr>
            </a:lvl4pPr>
            <a:lvl5pPr marL="2017539" indent="-224171" defTabSz="937159">
              <a:defRPr kumimoji="1">
                <a:solidFill>
                  <a:schemeClr val="tx1"/>
                </a:solidFill>
                <a:latin typeface="Verdana" panose="020B0604030504040204" pitchFamily="34" charset="0"/>
                <a:ea typeface="ＭＳ Ｐゴシック" panose="020B0600070205080204" pitchFamily="50" charset="-128"/>
              </a:defRPr>
            </a:lvl5pPr>
            <a:lvl6pPr marL="246588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14221"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362563"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10905" indent="-224171" defTabSz="937159"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9</a:t>
            </a:fld>
            <a:endParaRPr lang="en-US" altLang="ja-JP">
              <a:latin typeface="Arial" panose="020B0604020202020204" pitchFamily="34" charset="0"/>
            </a:endParaRPr>
          </a:p>
        </p:txBody>
      </p:sp>
    </p:spTree>
    <p:extLst>
      <p:ext uri="{BB962C8B-B14F-4D97-AF65-F5344CB8AC3E}">
        <p14:creationId xmlns:p14="http://schemas.microsoft.com/office/powerpoint/2010/main" val="3678388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38242" name="Rectangle 2"/>
          <p:cNvSpPr>
            <a:spLocks noGrp="1" noChangeArrowheads="1"/>
          </p:cNvSpPr>
          <p:nvPr>
            <p:ph type="ctrTitle"/>
          </p:nvPr>
        </p:nvSpPr>
        <p:spPr>
          <a:xfrm>
            <a:off x="914400" y="685800"/>
            <a:ext cx="10363200" cy="2127250"/>
          </a:xfrm>
        </p:spPr>
        <p:txBody>
          <a:bodyPr/>
          <a:lstStyle>
            <a:lvl1pPr algn="ctr">
              <a:defRPr sz="5800"/>
            </a:lvl1pPr>
          </a:lstStyle>
          <a:p>
            <a:pPr lvl="0"/>
            <a:r>
              <a:rPr lang="ja-JP" altLang="en-US" noProof="0"/>
              <a:t>マスタ タイトルの書式設定</a:t>
            </a:r>
          </a:p>
        </p:txBody>
      </p:sp>
      <p:sp>
        <p:nvSpPr>
          <p:cNvPr id="138243" name="Rectangle 3"/>
          <p:cNvSpPr>
            <a:spLocks noGrp="1" noChangeArrowheads="1"/>
          </p:cNvSpPr>
          <p:nvPr>
            <p:ph type="subTitle" idx="1"/>
          </p:nvPr>
        </p:nvSpPr>
        <p:spPr>
          <a:xfrm>
            <a:off x="1828800" y="3270250"/>
            <a:ext cx="8534400" cy="2209800"/>
          </a:xfrm>
        </p:spPr>
        <p:txBody>
          <a:bodyPr/>
          <a:lstStyle>
            <a:lvl1pPr marL="0" indent="0" algn="ctr">
              <a:buFont typeface="Wingdings" pitchFamily="2" charset="2"/>
              <a:buNone/>
              <a:defRPr sz="3000"/>
            </a:lvl1pPr>
          </a:lstStyle>
          <a:p>
            <a:pPr lvl="0"/>
            <a:r>
              <a:rPr lang="ja-JP" altLang="en-US" noProof="0"/>
              <a:t>マスタ サブタイトルの書式設定</a:t>
            </a:r>
          </a:p>
        </p:txBody>
      </p:sp>
      <p:sp>
        <p:nvSpPr>
          <p:cNvPr id="9" name="Rectangle 4">
            <a:extLst>
              <a:ext uri="{FF2B5EF4-FFF2-40B4-BE49-F238E27FC236}">
                <a16:creationId xmlns:a16="http://schemas.microsoft.com/office/drawing/2014/main" id="{FF11E35C-9F7A-4F16-B41E-5704F0A3F126}"/>
              </a:ext>
            </a:extLst>
          </p:cNvPr>
          <p:cNvSpPr>
            <a:spLocks noGrp="1" noChangeArrowheads="1"/>
          </p:cNvSpPr>
          <p:nvPr>
            <p:ph type="dt" sz="half" idx="10"/>
          </p:nvPr>
        </p:nvSpPr>
        <p:spPr/>
        <p:txBody>
          <a:bodyPr/>
          <a:lstStyle>
            <a:lvl1pPr>
              <a:defRPr/>
            </a:lvl1pPr>
          </a:lstStyle>
          <a:p>
            <a:pPr>
              <a:defRPr/>
            </a:pPr>
            <a:endParaRPr lang="en-US" altLang="ja-JP"/>
          </a:p>
        </p:txBody>
      </p:sp>
      <p:sp>
        <p:nvSpPr>
          <p:cNvPr id="10" name="Rectangle 5">
            <a:extLst>
              <a:ext uri="{FF2B5EF4-FFF2-40B4-BE49-F238E27FC236}">
                <a16:creationId xmlns:a16="http://schemas.microsoft.com/office/drawing/2014/main" id="{0BBE4B5B-C59F-4EFC-97FC-B9224F63D1D8}"/>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a:extLst>
              <a:ext uri="{FF2B5EF4-FFF2-40B4-BE49-F238E27FC236}">
                <a16:creationId xmlns:a16="http://schemas.microsoft.com/office/drawing/2014/main" id="{8E95AC47-00DB-46B3-BB3F-8EB2C4964B36}"/>
              </a:ext>
            </a:extLst>
          </p:cNvPr>
          <p:cNvSpPr>
            <a:spLocks noGrp="1" noChangeArrowheads="1"/>
          </p:cNvSpPr>
          <p:nvPr>
            <p:ph type="sldNum" sz="quarter" idx="12"/>
          </p:nvPr>
        </p:nvSpPr>
        <p:spPr/>
        <p:txBody>
          <a:bodyPr/>
          <a:lstStyle>
            <a:lvl1pPr>
              <a:defRPr/>
            </a:lvl1pPr>
          </a:lstStyle>
          <a:p>
            <a:pPr>
              <a:defRPr/>
            </a:pPr>
            <a:fld id="{5AD24178-7F66-49A6-B7A1-18B2627530BB}" type="slidenum">
              <a:rPr lang="en-US" altLang="ja-JP"/>
              <a:pPr>
                <a:defRPr/>
              </a:pPr>
              <a:t>‹#›</a:t>
            </a:fld>
            <a:endParaRPr lang="en-US" altLang="ja-JP"/>
          </a:p>
        </p:txBody>
      </p:sp>
      <p:grpSp>
        <p:nvGrpSpPr>
          <p:cNvPr id="12" name="グループ化 11">
            <a:extLst>
              <a:ext uri="{FF2B5EF4-FFF2-40B4-BE49-F238E27FC236}">
                <a16:creationId xmlns:a16="http://schemas.microsoft.com/office/drawing/2014/main" id="{9EAC8592-8162-42F9-AA1C-AE312AF6425C}"/>
              </a:ext>
            </a:extLst>
          </p:cNvPr>
          <p:cNvGrpSpPr/>
          <p:nvPr userDrawn="1"/>
        </p:nvGrpSpPr>
        <p:grpSpPr>
          <a:xfrm>
            <a:off x="380527" y="2939165"/>
            <a:ext cx="11430946" cy="216024"/>
            <a:chOff x="-1270" y="-1225573"/>
            <a:chExt cx="9287644" cy="216024"/>
          </a:xfrm>
        </p:grpSpPr>
        <p:sp>
          <p:nvSpPr>
            <p:cNvPr id="13" name="正方形/長方形 12">
              <a:extLst>
                <a:ext uri="{FF2B5EF4-FFF2-40B4-BE49-F238E27FC236}">
                  <a16:creationId xmlns:a16="http://schemas.microsoft.com/office/drawing/2014/main" id="{81DFABB5-6AA7-4AE5-99CB-ECC4C443424B}"/>
                </a:ext>
              </a:extLst>
            </p:cNvPr>
            <p:cNvSpPr/>
            <p:nvPr/>
          </p:nvSpPr>
          <p:spPr>
            <a:xfrm>
              <a:off x="-1270" y="-1225573"/>
              <a:ext cx="3096344" cy="216024"/>
            </a:xfrm>
            <a:prstGeom prst="rect">
              <a:avLst/>
            </a:prstGeom>
            <a:solidFill>
              <a:srgbClr val="DDD6C6">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96A2C5C8-CC73-4A28-A01B-70754E9B5FC2}"/>
                </a:ext>
              </a:extLst>
            </p:cNvPr>
            <p:cNvSpPr/>
            <p:nvPr/>
          </p:nvSpPr>
          <p:spPr>
            <a:xfrm>
              <a:off x="3091840" y="-1225573"/>
              <a:ext cx="3096344" cy="216024"/>
            </a:xfrm>
            <a:prstGeom prst="rect">
              <a:avLst/>
            </a:prstGeom>
            <a:solidFill>
              <a:srgbClr val="B9AB8E">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449B7442-9A12-4735-9BAF-7863B3157DB9}"/>
                </a:ext>
              </a:extLst>
            </p:cNvPr>
            <p:cNvSpPr/>
            <p:nvPr/>
          </p:nvSpPr>
          <p:spPr>
            <a:xfrm>
              <a:off x="6190030" y="-1225573"/>
              <a:ext cx="3096344" cy="216024"/>
            </a:xfrm>
            <a:prstGeom prst="rect">
              <a:avLst/>
            </a:prstGeom>
            <a:solidFill>
              <a:srgbClr val="1CB57C">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15391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554" y="4800600"/>
            <a:ext cx="73152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554"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55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9AA815D8-0EB0-42BE-885E-C19FB671C679}" type="slidenum">
              <a:rPr lang="en-US" altLang="ja-JP"/>
              <a:pPr>
                <a:defRPr/>
              </a:pPr>
              <a:t>‹#›</a:t>
            </a:fld>
            <a:endParaRPr lang="en-US" altLang="ja-JP"/>
          </a:p>
        </p:txBody>
      </p:sp>
    </p:spTree>
    <p:extLst>
      <p:ext uri="{BB962C8B-B14F-4D97-AF65-F5344CB8AC3E}">
        <p14:creationId xmlns:p14="http://schemas.microsoft.com/office/powerpoint/2010/main" val="3057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DD350037-7246-4681-88BA-DA23750220FA}" type="slidenum">
              <a:rPr lang="en-US" altLang="ja-JP"/>
              <a:pPr>
                <a:defRPr/>
              </a:pPr>
              <a:t>‹#›</a:t>
            </a:fld>
            <a:endParaRPr lang="en-US" altLang="ja-JP"/>
          </a:p>
        </p:txBody>
      </p:sp>
    </p:spTree>
    <p:extLst>
      <p:ext uri="{BB962C8B-B14F-4D97-AF65-F5344CB8AC3E}">
        <p14:creationId xmlns:p14="http://schemas.microsoft.com/office/powerpoint/2010/main" val="82215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7813"/>
            <a:ext cx="2743200" cy="58531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7813"/>
            <a:ext cx="8042031" cy="58531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78D3F4-47DE-4325-A571-5CC9611BF899}" type="slidenum">
              <a:rPr lang="en-US" altLang="ja-JP"/>
              <a:pPr>
                <a:defRPr/>
              </a:pPr>
              <a:t>‹#›</a:t>
            </a:fld>
            <a:endParaRPr lang="en-US" altLang="ja-JP"/>
          </a:p>
        </p:txBody>
      </p:sp>
    </p:spTree>
    <p:extLst>
      <p:ext uri="{BB962C8B-B14F-4D97-AF65-F5344CB8AC3E}">
        <p14:creationId xmlns:p14="http://schemas.microsoft.com/office/powerpoint/2010/main" val="2798004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52401"/>
            <a:ext cx="10972800" cy="1139825"/>
          </a:xfrm>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339415-12E7-411C-A7FC-28D981AB5BB1}" type="slidenum">
              <a:rPr lang="en-US" altLang="ja-JP"/>
              <a:pPr>
                <a:defRPr/>
              </a:pPr>
              <a:t>‹#›</a:t>
            </a:fld>
            <a:endParaRPr lang="en-US" altLang="ja-JP"/>
          </a:p>
        </p:txBody>
      </p:sp>
    </p:spTree>
    <p:extLst>
      <p:ext uri="{BB962C8B-B14F-4D97-AF65-F5344CB8AC3E}">
        <p14:creationId xmlns:p14="http://schemas.microsoft.com/office/powerpoint/2010/main" val="15548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05F0A0-C65C-4BAC-BC54-62C1F14FA3EC}"/>
              </a:ext>
            </a:extLst>
          </p:cNvPr>
          <p:cNvSpPr>
            <a:spLocks noGrp="1"/>
          </p:cNvSpPr>
          <p:nvPr>
            <p:ph type="title"/>
          </p:nvPr>
        </p:nvSpPr>
        <p:spPr>
          <a:xfrm>
            <a:off x="624950" y="-243408"/>
            <a:ext cx="10972800" cy="1139825"/>
          </a:xfr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9E9A777-D0E5-4878-A666-9C607CD936C0}"/>
              </a:ext>
            </a:extLst>
          </p:cNvPr>
          <p:cNvSpPr>
            <a:spLocks noGrp="1"/>
          </p:cNvSpPr>
          <p:nvPr>
            <p:ph type="dt" sz="half" idx="10"/>
          </p:nvPr>
        </p:nvSpPr>
        <p:spPr/>
        <p:txBody>
          <a:bodyPr/>
          <a:lstStyle/>
          <a:p>
            <a:pPr>
              <a:defRPr/>
            </a:pPr>
            <a:endParaRPr lang="en-US" altLang="ja-JP"/>
          </a:p>
        </p:txBody>
      </p:sp>
      <p:sp>
        <p:nvSpPr>
          <p:cNvPr id="4" name="フッター プレースホルダー 3">
            <a:extLst>
              <a:ext uri="{FF2B5EF4-FFF2-40B4-BE49-F238E27FC236}">
                <a16:creationId xmlns:a16="http://schemas.microsoft.com/office/drawing/2014/main" id="{E84B2638-8EF0-42A1-AABD-13F55AA31EAF}"/>
              </a:ext>
            </a:extLst>
          </p:cNvPr>
          <p:cNvSpPr>
            <a:spLocks noGrp="1"/>
          </p:cNvSpPr>
          <p:nvPr>
            <p:ph type="ftr" sz="quarter" idx="11"/>
          </p:nvPr>
        </p:nvSpPr>
        <p:spPr/>
        <p:txBody>
          <a:bodyPr/>
          <a:lstStyle/>
          <a:p>
            <a:pPr>
              <a:defRPr/>
            </a:pPr>
            <a:endParaRPr lang="en-US" altLang="ja-JP"/>
          </a:p>
        </p:txBody>
      </p:sp>
      <p:sp>
        <p:nvSpPr>
          <p:cNvPr id="5" name="スライド番号プレースホルダー 4">
            <a:extLst>
              <a:ext uri="{FF2B5EF4-FFF2-40B4-BE49-F238E27FC236}">
                <a16:creationId xmlns:a16="http://schemas.microsoft.com/office/drawing/2014/main" id="{47F199FC-02B3-4E51-8DA4-CA24440B6ABE}"/>
              </a:ext>
            </a:extLst>
          </p:cNvPr>
          <p:cNvSpPr>
            <a:spLocks noGrp="1"/>
          </p:cNvSpPr>
          <p:nvPr>
            <p:ph type="sldNum" sz="quarter" idx="12"/>
          </p:nvPr>
        </p:nvSpPr>
        <p:spPr/>
        <p:txBody>
          <a:bodyPr/>
          <a:lstStyle/>
          <a:p>
            <a:pPr>
              <a:defRPr/>
            </a:pPr>
            <a:fld id="{290E9058-1618-4D96-B4F0-F21C47244F74}" type="slidenum">
              <a:rPr lang="en-US" altLang="ja-JP" smtClean="0"/>
              <a:pPr>
                <a:defRPr/>
              </a:pPr>
              <a:t>‹#›</a:t>
            </a:fld>
            <a:endParaRPr lang="en-US" altLang="ja-JP"/>
          </a:p>
        </p:txBody>
      </p:sp>
    </p:spTree>
    <p:extLst>
      <p:ext uri="{BB962C8B-B14F-4D97-AF65-F5344CB8AC3E}">
        <p14:creationId xmlns:p14="http://schemas.microsoft.com/office/powerpoint/2010/main" val="1518663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247"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247"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1C7B48C9-9A70-4D56-8E94-C88AA22D01F9}" type="slidenum">
              <a:rPr lang="en-US" altLang="ja-JP"/>
              <a:pPr>
                <a:defRPr/>
              </a:pPr>
              <a:t>‹#›</a:t>
            </a:fld>
            <a:endParaRPr lang="en-US" altLang="ja-JP"/>
          </a:p>
        </p:txBody>
      </p:sp>
    </p:spTree>
    <p:extLst>
      <p:ext uri="{BB962C8B-B14F-4D97-AF65-F5344CB8AC3E}">
        <p14:creationId xmlns:p14="http://schemas.microsoft.com/office/powerpoint/2010/main" val="4265692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1"/>
            <a:ext cx="5392615"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89785" y="1600201"/>
            <a:ext cx="5392615"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5E3E107C-4227-4839-9CF3-EABE2F4AB5D9}" type="slidenum">
              <a:rPr lang="en-US" altLang="ja-JP"/>
              <a:pPr>
                <a:defRPr/>
              </a:pPr>
              <a:t>‹#›</a:t>
            </a:fld>
            <a:endParaRPr lang="en-US" altLang="ja-JP"/>
          </a:p>
        </p:txBody>
      </p:sp>
    </p:spTree>
    <p:extLst>
      <p:ext uri="{BB962C8B-B14F-4D97-AF65-F5344CB8AC3E}">
        <p14:creationId xmlns:p14="http://schemas.microsoft.com/office/powerpoint/2010/main" val="88891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7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693" y="1535113"/>
            <a:ext cx="53887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693"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441585BA-FC7D-4979-A3AC-C7E1114FB906}" type="slidenum">
              <a:rPr lang="en-US" altLang="ja-JP"/>
              <a:pPr>
                <a:defRPr/>
              </a:pPr>
              <a:t>‹#›</a:t>
            </a:fld>
            <a:endParaRPr lang="en-US" altLang="ja-JP"/>
          </a:p>
        </p:txBody>
      </p:sp>
    </p:spTree>
    <p:extLst>
      <p:ext uri="{BB962C8B-B14F-4D97-AF65-F5344CB8AC3E}">
        <p14:creationId xmlns:p14="http://schemas.microsoft.com/office/powerpoint/2010/main" val="4087838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256515BA-FE26-42AE-9C71-58AE5254E431}" type="slidenum">
              <a:rPr lang="en-US" altLang="ja-JP"/>
              <a:pPr>
                <a:defRPr/>
              </a:pPr>
              <a:t>‹#›</a:t>
            </a:fld>
            <a:endParaRPr lang="en-US" altLang="ja-JP"/>
          </a:p>
        </p:txBody>
      </p:sp>
    </p:spTree>
    <p:extLst>
      <p:ext uri="{BB962C8B-B14F-4D97-AF65-F5344CB8AC3E}">
        <p14:creationId xmlns:p14="http://schemas.microsoft.com/office/powerpoint/2010/main" val="8047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8CE9397-E153-4400-90A8-C96A9E4217C2}"/>
              </a:ext>
            </a:extLst>
          </p:cNvPr>
          <p:cNvSpPr>
            <a:spLocks noGrp="1" noChangeArrowheads="1"/>
          </p:cNvSpPr>
          <p:nvPr>
            <p:ph type="dt" sz="half" idx="10"/>
          </p:nvPr>
        </p:nvSpPr>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902C48BB-57D3-47E7-BB70-6139A6E5F78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C9F5F82F-4D7F-4BC9-8767-8ED3D0336549}"/>
              </a:ext>
            </a:extLst>
          </p:cNvPr>
          <p:cNvSpPr>
            <a:spLocks noGrp="1" noChangeArrowheads="1"/>
          </p:cNvSpPr>
          <p:nvPr>
            <p:ph type="sldNum" sz="quarter" idx="12"/>
          </p:nvPr>
        </p:nvSpPr>
        <p:spPr>
          <a:xfrm>
            <a:off x="9315938" y="6400800"/>
            <a:ext cx="2844800" cy="457200"/>
          </a:xfrm>
        </p:spPr>
        <p:txBody>
          <a:bodyPr/>
          <a:lstStyle>
            <a:lvl1pPr algn="r">
              <a:defRPr sz="1600">
                <a:latin typeface="Meiryo UI" panose="020B0604030504040204" pitchFamily="50" charset="-128"/>
                <a:ea typeface="Meiryo UI" panose="020B0604030504040204" pitchFamily="50" charset="-128"/>
              </a:defRPr>
            </a:lvl1pPr>
          </a:lstStyle>
          <a:p>
            <a:pPr>
              <a:defRPr/>
            </a:pPr>
            <a:fld id="{7D7066D1-700B-42FD-A325-F976443D9E7C}" type="slidenum">
              <a:rPr lang="en-US" altLang="ja-JP"/>
              <a:pPr>
                <a:defRPr/>
              </a:pPr>
              <a:t>‹#›</a:t>
            </a:fld>
            <a:endParaRPr lang="en-US" altLang="ja-JP"/>
          </a:p>
        </p:txBody>
      </p:sp>
    </p:spTree>
    <p:extLst>
      <p:ext uri="{BB962C8B-B14F-4D97-AF65-F5344CB8AC3E}">
        <p14:creationId xmlns:p14="http://schemas.microsoft.com/office/powerpoint/2010/main" val="205324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4011247"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7385" y="273051"/>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0" y="1435101"/>
            <a:ext cx="401124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671F954-641A-4DA2-8C40-2636DDBA6F98}" type="slidenum">
              <a:rPr lang="en-US" altLang="ja-JP"/>
              <a:pPr>
                <a:defRPr/>
              </a:pPr>
              <a:t>‹#›</a:t>
            </a:fld>
            <a:endParaRPr lang="en-US" altLang="ja-JP"/>
          </a:p>
        </p:txBody>
      </p:sp>
    </p:spTree>
    <p:extLst>
      <p:ext uri="{BB962C8B-B14F-4D97-AF65-F5344CB8AC3E}">
        <p14:creationId xmlns:p14="http://schemas.microsoft.com/office/powerpoint/2010/main" val="290592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220" name="Rectangle 4">
            <a:extLst>
              <a:ext uri="{FF2B5EF4-FFF2-40B4-BE49-F238E27FC236}">
                <a16:creationId xmlns:a16="http://schemas.microsoft.com/office/drawing/2014/main" id="{921D7432-5BF7-4ECC-A32C-8A4FD77D2369}"/>
              </a:ext>
            </a:extLst>
          </p:cNvPr>
          <p:cNvSpPr>
            <a:spLocks noGrp="1" noChangeArrowheads="1"/>
          </p:cNvSpPr>
          <p:nvPr>
            <p:ph type="dt" sz="half" idx="2"/>
          </p:nvPr>
        </p:nvSpPr>
        <p:spPr bwMode="auto">
          <a:xfrm>
            <a:off x="609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0" sz="1000">
                <a:ea typeface="ＭＳ Ｐゴシック" pitchFamily="50" charset="-128"/>
              </a:defRPr>
            </a:lvl1pPr>
          </a:lstStyle>
          <a:p>
            <a:pPr>
              <a:defRPr/>
            </a:pPr>
            <a:endParaRPr lang="en-US" altLang="ja-JP"/>
          </a:p>
        </p:txBody>
      </p:sp>
      <p:sp>
        <p:nvSpPr>
          <p:cNvPr id="137221" name="Rectangle 5">
            <a:extLst>
              <a:ext uri="{FF2B5EF4-FFF2-40B4-BE49-F238E27FC236}">
                <a16:creationId xmlns:a16="http://schemas.microsoft.com/office/drawing/2014/main" id="{1D9C27A6-4C0E-4A19-B49C-E1091EF83210}"/>
              </a:ext>
            </a:extLst>
          </p:cNvPr>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000">
                <a:ea typeface="ＭＳ Ｐゴシック" pitchFamily="50" charset="-128"/>
              </a:defRPr>
            </a:lvl1pPr>
          </a:lstStyle>
          <a:p>
            <a:pPr>
              <a:defRPr/>
            </a:pPr>
            <a:endParaRPr lang="en-US" altLang="ja-JP"/>
          </a:p>
        </p:txBody>
      </p:sp>
      <p:sp>
        <p:nvSpPr>
          <p:cNvPr id="137222" name="Rectangle 6">
            <a:extLst>
              <a:ext uri="{FF2B5EF4-FFF2-40B4-BE49-F238E27FC236}">
                <a16:creationId xmlns:a16="http://schemas.microsoft.com/office/drawing/2014/main" id="{59E048F9-85AD-4FB4-B556-C752078C96E6}"/>
              </a:ext>
            </a:extLst>
          </p:cNvPr>
          <p:cNvSpPr>
            <a:spLocks noGrp="1" noChangeArrowheads="1"/>
          </p:cNvSpPr>
          <p:nvPr>
            <p:ph type="sldNum" sz="quarter" idx="4"/>
          </p:nvPr>
        </p:nvSpPr>
        <p:spPr bwMode="auto">
          <a:xfrm>
            <a:off x="9347200" y="64008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600">
                <a:latin typeface="Meiryo UI" panose="020B0604030504040204" pitchFamily="50" charset="-128"/>
                <a:ea typeface="Meiryo UI" panose="020B0604030504040204" pitchFamily="50" charset="-128"/>
              </a:defRPr>
            </a:lvl1pPr>
          </a:lstStyle>
          <a:p>
            <a:pPr>
              <a:defRPr/>
            </a:pPr>
            <a:fld id="{290E9058-1618-4D96-B4F0-F21C47244F74}" type="slidenum">
              <a:rPr lang="en-US" altLang="ja-JP"/>
              <a:pPr>
                <a:defRPr/>
              </a:pPr>
              <a:t>‹#›</a:t>
            </a:fld>
            <a:endParaRPr lang="en-US" altLang="ja-JP"/>
          </a:p>
        </p:txBody>
      </p:sp>
      <p:sp>
        <p:nvSpPr>
          <p:cNvPr id="1031" name="Rectangle 7">
            <a:extLst>
              <a:ext uri="{FF2B5EF4-FFF2-40B4-BE49-F238E27FC236}">
                <a16:creationId xmlns:a16="http://schemas.microsoft.com/office/drawing/2014/main" id="{154BE88A-0742-46C2-9AF1-395814438058}"/>
              </a:ext>
            </a:extLst>
          </p:cNvPr>
          <p:cNvSpPr>
            <a:spLocks noChangeArrowheads="1"/>
          </p:cNvSpPr>
          <p:nvPr/>
        </p:nvSpPr>
        <p:spPr bwMode="auto">
          <a:xfrm>
            <a:off x="0" y="0"/>
            <a:ext cx="3048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2" name="Line 8"/>
          <p:cNvSpPr>
            <a:spLocks noChangeShapeType="1"/>
          </p:cNvSpPr>
          <p:nvPr/>
        </p:nvSpPr>
        <p:spPr bwMode="auto">
          <a:xfrm>
            <a:off x="609600" y="1447800"/>
            <a:ext cx="107696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Rectangle 9">
            <a:extLst>
              <a:ext uri="{FF2B5EF4-FFF2-40B4-BE49-F238E27FC236}">
                <a16:creationId xmlns:a16="http://schemas.microsoft.com/office/drawing/2014/main" id="{D240DF3A-D1A4-407F-9FFD-66C168C16718}"/>
              </a:ext>
            </a:extLst>
          </p:cNvPr>
          <p:cNvSpPr>
            <a:spLocks noChangeArrowheads="1"/>
          </p:cNvSpPr>
          <p:nvPr/>
        </p:nvSpPr>
        <p:spPr bwMode="auto">
          <a:xfrm>
            <a:off x="0" y="2286000"/>
            <a:ext cx="3048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4" name="Rectangle 10">
            <a:extLst>
              <a:ext uri="{FF2B5EF4-FFF2-40B4-BE49-F238E27FC236}">
                <a16:creationId xmlns:a16="http://schemas.microsoft.com/office/drawing/2014/main" id="{D97A860A-AD8E-4C81-9EBC-3E0CCCBC46EF}"/>
              </a:ext>
            </a:extLst>
          </p:cNvPr>
          <p:cNvSpPr>
            <a:spLocks noChangeArrowheads="1"/>
          </p:cNvSpPr>
          <p:nvPr/>
        </p:nvSpPr>
        <p:spPr bwMode="auto">
          <a:xfrm>
            <a:off x="0" y="4572000"/>
            <a:ext cx="3048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577" r:id="rId1"/>
    <p:sldLayoutId id="2147484568" r:id="rId2"/>
    <p:sldLayoutId id="2147484579" r:id="rId3"/>
    <p:sldLayoutId id="2147484569" r:id="rId4"/>
    <p:sldLayoutId id="2147484570" r:id="rId5"/>
    <p:sldLayoutId id="2147484571" r:id="rId6"/>
    <p:sldLayoutId id="2147484572" r:id="rId7"/>
    <p:sldLayoutId id="2147484578" r:id="rId8"/>
    <p:sldLayoutId id="2147484573" r:id="rId9"/>
    <p:sldLayoutId id="2147484574" r:id="rId10"/>
    <p:sldLayoutId id="2147484575" r:id="rId11"/>
    <p:sldLayoutId id="2147484576" r:id="rId12"/>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8.xml"/><Relationship Id="rId4" Type="http://schemas.openxmlformats.org/officeDocument/2006/relationships/image" Target="../media/image16.emf"/></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emf"/><Relationship Id="rId7"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801E4B-C64D-4D58-99E2-D2CAE7C10DE3}"/>
              </a:ext>
            </a:extLst>
          </p:cNvPr>
          <p:cNvSpPr>
            <a:spLocks noGrp="1"/>
          </p:cNvSpPr>
          <p:nvPr>
            <p:ph type="ctrTitle"/>
          </p:nvPr>
        </p:nvSpPr>
        <p:spPr/>
        <p:txBody>
          <a:bodyPr/>
          <a:lstStyle/>
          <a:p>
            <a:r>
              <a:rPr kumimoji="1" lang="ja-JP" altLang="en-US" sz="4400" dirty="0"/>
              <a:t>令和６年度</a:t>
            </a:r>
            <a:br>
              <a:rPr kumimoji="1" lang="en-US" altLang="ja-JP" sz="4400" dirty="0"/>
            </a:br>
            <a:r>
              <a:rPr kumimoji="1" lang="ja-JP" altLang="en-US" sz="4400" dirty="0"/>
              <a:t>産業廃棄物処理実態</a:t>
            </a:r>
            <a:r>
              <a:rPr lang="ja-JP" altLang="en-US" sz="4400" dirty="0"/>
              <a:t>等</a:t>
            </a:r>
            <a:r>
              <a:rPr kumimoji="1" lang="ja-JP" altLang="en-US" sz="4400" dirty="0"/>
              <a:t>調査結果</a:t>
            </a:r>
            <a:r>
              <a:rPr kumimoji="1" lang="ja-JP" altLang="en-US" sz="4000" dirty="0"/>
              <a:t>（速報値）</a:t>
            </a:r>
            <a:endParaRPr kumimoji="1" lang="ja-JP" altLang="en-US" sz="4400" dirty="0"/>
          </a:p>
        </p:txBody>
      </p:sp>
      <p:sp>
        <p:nvSpPr>
          <p:cNvPr id="4" name="スライド番号プレースホルダー 3">
            <a:extLst>
              <a:ext uri="{FF2B5EF4-FFF2-40B4-BE49-F238E27FC236}">
                <a16:creationId xmlns:a16="http://schemas.microsoft.com/office/drawing/2014/main" id="{262DF3D4-B761-4A43-850A-4CC706C5E1BD}"/>
              </a:ext>
            </a:extLst>
          </p:cNvPr>
          <p:cNvSpPr>
            <a:spLocks noGrp="1"/>
          </p:cNvSpPr>
          <p:nvPr>
            <p:ph type="sldNum" sz="quarter" idx="12"/>
          </p:nvPr>
        </p:nvSpPr>
        <p:spPr/>
        <p:txBody>
          <a:bodyPr/>
          <a:lstStyle/>
          <a:p>
            <a:pPr>
              <a:defRPr/>
            </a:pPr>
            <a:fld id="{5AD24178-7F66-49A6-B7A1-18B2627530BB}" type="slidenum">
              <a:rPr lang="en-US" altLang="ja-JP" smtClean="0"/>
              <a:pPr>
                <a:defRPr/>
              </a:pPr>
              <a:t>1</a:t>
            </a:fld>
            <a:endParaRPr lang="en-US" altLang="ja-JP"/>
          </a:p>
        </p:txBody>
      </p:sp>
      <p:sp>
        <p:nvSpPr>
          <p:cNvPr id="5" name="テキスト ボックス 4">
            <a:extLst>
              <a:ext uri="{FF2B5EF4-FFF2-40B4-BE49-F238E27FC236}">
                <a16:creationId xmlns:a16="http://schemas.microsoft.com/office/drawing/2014/main" id="{2A29134E-8C42-4C36-BECD-133E6690A9D9}"/>
              </a:ext>
            </a:extLst>
          </p:cNvPr>
          <p:cNvSpPr txBox="1"/>
          <p:nvPr/>
        </p:nvSpPr>
        <p:spPr>
          <a:xfrm>
            <a:off x="11280576" y="120863"/>
            <a:ext cx="720080" cy="325667"/>
          </a:xfrm>
          <a:prstGeom prst="rect">
            <a:avLst/>
          </a:prstGeom>
          <a:noFill/>
          <a:ln>
            <a:solidFill>
              <a:schemeClr val="tx1"/>
            </a:solidFill>
          </a:ln>
        </p:spPr>
        <p:txBody>
          <a:bodyPr wrap="square" rtlCol="0" anchor="ctr">
            <a:spAutoFit/>
          </a:bodyPr>
          <a:lstStyle/>
          <a:p>
            <a:pPr algn="ctr">
              <a:lnSpc>
                <a:spcPts val="1900"/>
              </a:lnSpc>
            </a:pPr>
            <a:r>
              <a:rPr lang="ja-JP" altLang="en-US" sz="1400" dirty="0">
                <a:latin typeface="游ゴシック" panose="020B0400000000000000" pitchFamily="50" charset="-128"/>
                <a:ea typeface="游ゴシック" panose="020B0400000000000000" pitchFamily="50" charset="-128"/>
              </a:rPr>
              <a:t>資料２</a:t>
            </a:r>
            <a:endParaRPr lang="en-US" altLang="ja-JP" sz="14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442771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15" name="正方形/長方形 14">
            <a:extLst>
              <a:ext uri="{FF2B5EF4-FFF2-40B4-BE49-F238E27FC236}">
                <a16:creationId xmlns:a16="http://schemas.microsoft.com/office/drawing/2014/main" id="{3A205056-DD8E-4541-85BF-B8A7629A5E78}"/>
              </a:ext>
            </a:extLst>
          </p:cNvPr>
          <p:cNvSpPr/>
          <p:nvPr/>
        </p:nvSpPr>
        <p:spPr>
          <a:xfrm>
            <a:off x="584899" y="756843"/>
            <a:ext cx="11343749" cy="932570"/>
          </a:xfrm>
          <a:prstGeom prst="rect">
            <a:avLst/>
          </a:prstGeom>
          <a:solidFill>
            <a:schemeClr val="accent2">
              <a:lumMod val="20000"/>
              <a:lumOff val="80000"/>
            </a:schemeClr>
          </a:solidFill>
        </p:spPr>
        <p:txBody>
          <a:bodyPr wrap="square" lIns="96844" tIns="48422" rIns="96844" bIns="48422">
            <a:spAutoFit/>
          </a:bodyPr>
          <a:lstStyle/>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排出された廃プラスチック類</a:t>
            </a:r>
            <a:r>
              <a:rPr lang="en-US" altLang="ja-JP" sz="1600" dirty="0">
                <a:latin typeface="UD デジタル 教科書体 N-R" panose="02020400000000000000" pitchFamily="17" charset="-128"/>
                <a:ea typeface="UD デジタル 教科書体 N-R" panose="02020400000000000000" pitchFamily="17" charset="-128"/>
              </a:rPr>
              <a:t>26.6</a:t>
            </a:r>
            <a:r>
              <a:rPr lang="ja-JP" altLang="en-US" sz="1600" dirty="0">
                <a:latin typeface="UD デジタル 教科書体 N-R" panose="02020400000000000000" pitchFamily="17" charset="-128"/>
                <a:ea typeface="UD デジタル 教科書体 N-R" panose="02020400000000000000" pitchFamily="17" charset="-128"/>
              </a:rPr>
              <a:t>万トンのうち、</a:t>
            </a:r>
            <a:r>
              <a:rPr lang="en-US" altLang="ja-JP" sz="1600" dirty="0">
                <a:latin typeface="UD デジタル 教科書体 N-R" panose="02020400000000000000" pitchFamily="17" charset="-128"/>
                <a:ea typeface="UD デジタル 教科書体 N-R" panose="02020400000000000000" pitchFamily="17" charset="-128"/>
              </a:rPr>
              <a:t>17.5</a:t>
            </a:r>
            <a:r>
              <a:rPr lang="ja-JP" altLang="en-US" sz="1600" dirty="0">
                <a:latin typeface="UD デジタル 教科書体 N-R" panose="02020400000000000000" pitchFamily="17" charset="-128"/>
                <a:ea typeface="UD デジタル 教科書体 N-R" panose="02020400000000000000" pitchFamily="17" charset="-128"/>
              </a:rPr>
              <a:t>万トン（</a:t>
            </a:r>
            <a:r>
              <a:rPr lang="en-US" altLang="ja-JP" sz="1600" dirty="0">
                <a:latin typeface="UD デジタル 教科書体 N-R" panose="02020400000000000000" pitchFamily="17" charset="-128"/>
                <a:ea typeface="UD デジタル 教科書体 N-R" panose="02020400000000000000" pitchFamily="17" charset="-128"/>
              </a:rPr>
              <a:t>66</a:t>
            </a:r>
            <a:r>
              <a:rPr lang="ja-JP" altLang="en-US" sz="1600" dirty="0">
                <a:latin typeface="UD デジタル 教科書体 N-R" panose="02020400000000000000" pitchFamily="17" charset="-128"/>
                <a:ea typeface="UD デジタル 教科書体 N-R" panose="02020400000000000000" pitchFamily="17" charset="-128"/>
              </a:rPr>
              <a:t>％）が再生利用されている。用途として、燃料化が最も多く</a:t>
            </a:r>
            <a:r>
              <a:rPr lang="en-US" altLang="ja-JP" sz="1600" dirty="0">
                <a:latin typeface="UD デジタル 教科書体 N-R" panose="02020400000000000000" pitchFamily="17" charset="-128"/>
                <a:ea typeface="UD デジタル 教科書体 N-R" panose="02020400000000000000" pitchFamily="17" charset="-128"/>
              </a:rPr>
              <a:t>9.1</a:t>
            </a:r>
            <a:r>
              <a:rPr lang="ja-JP" altLang="en-US" sz="1600" dirty="0">
                <a:latin typeface="UD デジタル 教科書体 N-R" panose="02020400000000000000" pitchFamily="17" charset="-128"/>
                <a:ea typeface="UD デジタル 教科書体 N-R" panose="02020400000000000000" pitchFamily="17" charset="-128"/>
              </a:rPr>
              <a:t>万トン（</a:t>
            </a:r>
            <a:r>
              <a:rPr lang="en-US" altLang="ja-JP" sz="1600" dirty="0">
                <a:latin typeface="UD デジタル 教科書体 N-R" panose="02020400000000000000" pitchFamily="17" charset="-128"/>
                <a:ea typeface="UD デジタル 教科書体 N-R" panose="02020400000000000000" pitchFamily="17" charset="-128"/>
              </a:rPr>
              <a:t>34</a:t>
            </a:r>
            <a:r>
              <a:rPr lang="ja-JP" altLang="en-US" sz="1600" dirty="0">
                <a:latin typeface="UD デジタル 教科書体 N-R" panose="02020400000000000000" pitchFamily="17" charset="-128"/>
                <a:ea typeface="UD デジタル 教科書体 N-R" panose="02020400000000000000" pitchFamily="17" charset="-128"/>
              </a:rPr>
              <a:t>％）、マテリアルリサイクルが</a:t>
            </a:r>
            <a:r>
              <a:rPr lang="en-US" altLang="ja-JP" sz="1600" dirty="0">
                <a:latin typeface="UD デジタル 教科書体 N-R" panose="02020400000000000000" pitchFamily="17" charset="-128"/>
                <a:ea typeface="UD デジタル 教科書体 N-R" panose="02020400000000000000" pitchFamily="17" charset="-128"/>
              </a:rPr>
              <a:t>8.0</a:t>
            </a:r>
            <a:r>
              <a:rPr lang="ja-JP" altLang="en-US" sz="1600" dirty="0">
                <a:latin typeface="UD デジタル 教科書体 N-R" panose="02020400000000000000" pitchFamily="17" charset="-128"/>
                <a:ea typeface="UD デジタル 教科書体 N-R" panose="02020400000000000000" pitchFamily="17" charset="-128"/>
              </a:rPr>
              <a:t>万トン（</a:t>
            </a:r>
            <a:r>
              <a:rPr lang="en-US" altLang="ja-JP" sz="1600" dirty="0">
                <a:latin typeface="UD デジタル 教科書体 N-R" panose="02020400000000000000" pitchFamily="17" charset="-128"/>
                <a:ea typeface="UD デジタル 教科書体 N-R" panose="02020400000000000000" pitchFamily="17" charset="-128"/>
              </a:rPr>
              <a:t>30%</a:t>
            </a:r>
            <a:r>
              <a:rPr lang="ja-JP" altLang="en-US" sz="1600" dirty="0">
                <a:latin typeface="UD デジタル 教科書体 N-R" panose="02020400000000000000" pitchFamily="17" charset="-128"/>
                <a:ea typeface="UD デジタル 教科書体 N-R" panose="02020400000000000000" pitchFamily="17" charset="-128"/>
              </a:rPr>
              <a:t>）。</a:t>
            </a:r>
            <a:endParaRPr lang="en-US" altLang="ja-JP" sz="1600" dirty="0">
              <a:latin typeface="UD デジタル 教科書体 N-R" panose="02020400000000000000" pitchFamily="17" charset="-128"/>
              <a:ea typeface="UD デジタル 教科書体 N-R" panose="02020400000000000000" pitchFamily="17" charset="-128"/>
            </a:endParaRP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再生利用されず埋立処分された量は</a:t>
            </a:r>
            <a:r>
              <a:rPr lang="en-US" altLang="ja-JP" sz="1600" dirty="0">
                <a:latin typeface="UD デジタル 教科書体 N-R" panose="02020400000000000000" pitchFamily="17" charset="-128"/>
                <a:ea typeface="UD デジタル 教科書体 N-R" panose="02020400000000000000" pitchFamily="17" charset="-128"/>
              </a:rPr>
              <a:t>4.6</a:t>
            </a:r>
            <a:r>
              <a:rPr lang="ja-JP" altLang="en-US" sz="1600" dirty="0">
                <a:latin typeface="UD デジタル 教科書体 N-R" panose="02020400000000000000" pitchFamily="17" charset="-128"/>
                <a:ea typeface="UD デジタル 教科書体 N-R" panose="02020400000000000000" pitchFamily="17" charset="-128"/>
              </a:rPr>
              <a:t>万トン（</a:t>
            </a:r>
            <a:r>
              <a:rPr lang="en-US" altLang="ja-JP" sz="1600" dirty="0">
                <a:latin typeface="UD デジタル 教科書体 N-R" panose="02020400000000000000" pitchFamily="17" charset="-128"/>
                <a:ea typeface="UD デジタル 教科書体 N-R" panose="02020400000000000000" pitchFamily="17" charset="-128"/>
              </a:rPr>
              <a:t>17</a:t>
            </a:r>
            <a:r>
              <a:rPr lang="ja-JP" altLang="en-US" sz="1600" dirty="0">
                <a:latin typeface="UD デジタル 教科書体 N-R" panose="02020400000000000000" pitchFamily="17" charset="-128"/>
                <a:ea typeface="UD デジタル 教科書体 N-R" panose="02020400000000000000" pitchFamily="17" charset="-128"/>
              </a:rPr>
              <a:t>％）。</a:t>
            </a:r>
            <a:endParaRPr lang="ja-JP" altLang="en-US" sz="1600" strike="sngStrike" dirty="0">
              <a:latin typeface="UD デジタル 教科書体 N-R" panose="02020400000000000000" pitchFamily="17" charset="-128"/>
              <a:ea typeface="UD デジタル 教科書体 N-R" panose="02020400000000000000" pitchFamily="17" charset="-128"/>
            </a:endParaRPr>
          </a:p>
        </p:txBody>
      </p:sp>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廃プラスチック類（産業廃棄物）の排出・処理実態</a:t>
            </a: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pic>
        <p:nvPicPr>
          <p:cNvPr id="19" name="図 18">
            <a:extLst>
              <a:ext uri="{FF2B5EF4-FFF2-40B4-BE49-F238E27FC236}">
                <a16:creationId xmlns:a16="http://schemas.microsoft.com/office/drawing/2014/main" id="{C851F5DE-066A-409F-AD8A-1B46A4E68D6E}"/>
              </a:ext>
            </a:extLst>
          </p:cNvPr>
          <p:cNvPicPr>
            <a:picLocks noChangeAspect="1"/>
          </p:cNvPicPr>
          <p:nvPr/>
        </p:nvPicPr>
        <p:blipFill>
          <a:blip r:embed="rId4"/>
          <a:stretch>
            <a:fillRect/>
          </a:stretch>
        </p:blipFill>
        <p:spPr>
          <a:xfrm>
            <a:off x="282811" y="2147070"/>
            <a:ext cx="11426589" cy="4641052"/>
          </a:xfrm>
          <a:prstGeom prst="rect">
            <a:avLst/>
          </a:prstGeom>
        </p:spPr>
      </p:pic>
      <p:sp>
        <p:nvSpPr>
          <p:cNvPr id="20" name="スライド番号プレースホルダー 2">
            <a:extLst>
              <a:ext uri="{FF2B5EF4-FFF2-40B4-BE49-F238E27FC236}">
                <a16:creationId xmlns:a16="http://schemas.microsoft.com/office/drawing/2014/main" id="{E5EB250E-FBA8-4F02-BF82-F844D0DFA745}"/>
              </a:ext>
            </a:extLst>
          </p:cNvPr>
          <p:cNvSpPr>
            <a:spLocks noGrp="1"/>
          </p:cNvSpPr>
          <p:nvPr>
            <p:ph type="sldNum" sz="quarter" idx="12"/>
          </p:nvPr>
        </p:nvSpPr>
        <p:spPr>
          <a:xfrm>
            <a:off x="9315938" y="6400800"/>
            <a:ext cx="2844800" cy="457200"/>
          </a:xfrm>
        </p:spPr>
        <p:txBody>
          <a:bodyPr/>
          <a:lstStyle/>
          <a:p>
            <a:pPr>
              <a:defRPr/>
            </a:pPr>
            <a:fld id="{7D7066D1-700B-42FD-A325-F976443D9E7C}" type="slidenum">
              <a:rPr lang="en-US" altLang="ja-JP" smtClean="0"/>
              <a:pPr>
                <a:defRPr/>
              </a:pPr>
              <a:t>10</a:t>
            </a:fld>
            <a:endParaRPr lang="en-US" altLang="ja-JP"/>
          </a:p>
        </p:txBody>
      </p:sp>
      <p:sp>
        <p:nvSpPr>
          <p:cNvPr id="21" name="正方形/長方形 20">
            <a:extLst>
              <a:ext uri="{FF2B5EF4-FFF2-40B4-BE49-F238E27FC236}">
                <a16:creationId xmlns:a16="http://schemas.microsoft.com/office/drawing/2014/main" id="{24346A85-19E2-4717-8EAB-3AEEC6C1993D}"/>
              </a:ext>
            </a:extLst>
          </p:cNvPr>
          <p:cNvSpPr/>
          <p:nvPr/>
        </p:nvSpPr>
        <p:spPr>
          <a:xfrm>
            <a:off x="3624495" y="1813375"/>
            <a:ext cx="5423966" cy="476543"/>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t"/>
          <a:lstStyle/>
          <a:p>
            <a:pPr algn="ctr"/>
            <a:r>
              <a:rPr kumimoji="1" lang="ja-JP" altLang="en-US" dirty="0"/>
              <a:t>廃プラスチック類（産業廃棄物）の</a:t>
            </a:r>
            <a:r>
              <a:rPr lang="ja-JP" altLang="en-US" dirty="0"/>
              <a:t>処理状況</a:t>
            </a:r>
            <a:endParaRPr kumimoji="1" lang="en-US" altLang="ja-JP" dirty="0"/>
          </a:p>
        </p:txBody>
      </p:sp>
      <p:sp>
        <p:nvSpPr>
          <p:cNvPr id="22" name="正方形/長方形 21">
            <a:extLst>
              <a:ext uri="{FF2B5EF4-FFF2-40B4-BE49-F238E27FC236}">
                <a16:creationId xmlns:a16="http://schemas.microsoft.com/office/drawing/2014/main" id="{CDD8C201-E6D8-42C8-A7F9-40F0AC759037}"/>
              </a:ext>
            </a:extLst>
          </p:cNvPr>
          <p:cNvSpPr/>
          <p:nvPr/>
        </p:nvSpPr>
        <p:spPr>
          <a:xfrm>
            <a:off x="702301" y="2211978"/>
            <a:ext cx="865241" cy="429725"/>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E5EF2D98-1018-4B49-9C84-19A1D613D008}"/>
              </a:ext>
            </a:extLst>
          </p:cNvPr>
          <p:cNvSpPr/>
          <p:nvPr/>
        </p:nvSpPr>
        <p:spPr>
          <a:xfrm>
            <a:off x="8601048" y="5120299"/>
            <a:ext cx="856219" cy="435770"/>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77B522BD-B253-4270-997E-39F07853E585}"/>
              </a:ext>
            </a:extLst>
          </p:cNvPr>
          <p:cNvSpPr/>
          <p:nvPr/>
        </p:nvSpPr>
        <p:spPr>
          <a:xfrm>
            <a:off x="4236719" y="3957609"/>
            <a:ext cx="857795" cy="426720"/>
          </a:xfrm>
          <a:prstGeom prst="rect">
            <a:avLst/>
          </a:prstGeom>
          <a:noFill/>
          <a:ln w="57150">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DE99DF8F-8C2C-4A45-B09B-848BD3518AF8}"/>
              </a:ext>
            </a:extLst>
          </p:cNvPr>
          <p:cNvSpPr/>
          <p:nvPr/>
        </p:nvSpPr>
        <p:spPr>
          <a:xfrm>
            <a:off x="4236721" y="3301392"/>
            <a:ext cx="857794" cy="389061"/>
          </a:xfrm>
          <a:prstGeom prst="rect">
            <a:avLst/>
          </a:prstGeom>
          <a:noFill/>
          <a:ln w="57150">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0BC2674E-2727-4872-88CC-52F1928AE73F}"/>
              </a:ext>
            </a:extLst>
          </p:cNvPr>
          <p:cNvSpPr/>
          <p:nvPr/>
        </p:nvSpPr>
        <p:spPr>
          <a:xfrm>
            <a:off x="10302240" y="2206336"/>
            <a:ext cx="969554" cy="392042"/>
          </a:xfrm>
          <a:prstGeom prst="rect">
            <a:avLst/>
          </a:prstGeom>
          <a:noFill/>
          <a:ln w="57150">
            <a:solidFill>
              <a:srgbClr val="1CB57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A6E1F9D2-71D9-43FF-A154-1A7DAECEBF5D}"/>
              </a:ext>
            </a:extLst>
          </p:cNvPr>
          <p:cNvSpPr/>
          <p:nvPr/>
        </p:nvSpPr>
        <p:spPr>
          <a:xfrm>
            <a:off x="10284824" y="2859015"/>
            <a:ext cx="994953" cy="392042"/>
          </a:xfrm>
          <a:prstGeom prst="rect">
            <a:avLst/>
          </a:prstGeom>
          <a:noFill/>
          <a:ln w="57150">
            <a:solidFill>
              <a:srgbClr val="1CB57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0" name="正方形/長方形 29">
            <a:extLst>
              <a:ext uri="{FF2B5EF4-FFF2-40B4-BE49-F238E27FC236}">
                <a16:creationId xmlns:a16="http://schemas.microsoft.com/office/drawing/2014/main" id="{9FD74379-B49D-408A-9586-2CEFB05A3605}"/>
              </a:ext>
            </a:extLst>
          </p:cNvPr>
          <p:cNvSpPr/>
          <p:nvPr/>
        </p:nvSpPr>
        <p:spPr>
          <a:xfrm>
            <a:off x="10317697" y="3484879"/>
            <a:ext cx="946840" cy="411600"/>
          </a:xfrm>
          <a:prstGeom prst="rect">
            <a:avLst/>
          </a:prstGeom>
          <a:noFill/>
          <a:ln w="57150">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62485BB6-7CC8-43BE-9CAC-772B436F1BF4}"/>
              </a:ext>
            </a:extLst>
          </p:cNvPr>
          <p:cNvSpPr txBox="1"/>
          <p:nvPr/>
        </p:nvSpPr>
        <p:spPr>
          <a:xfrm>
            <a:off x="479376" y="5947375"/>
            <a:ext cx="4554452" cy="276999"/>
          </a:xfrm>
          <a:prstGeom prst="rect">
            <a:avLst/>
          </a:prstGeom>
          <a:noFill/>
        </p:spPr>
        <p:txBody>
          <a:bodyPr wrap="none" rtlCol="0">
            <a:spAutoFit/>
          </a:bodyPr>
          <a:lstStyle/>
          <a:p>
            <a:r>
              <a:rPr kumimoji="1" lang="ja-JP" altLang="en-US" sz="1200" dirty="0"/>
              <a:t>注　四捨五入しているため、内訳は合計に一致しない場合がある。</a:t>
            </a:r>
          </a:p>
        </p:txBody>
      </p:sp>
    </p:spTree>
    <p:extLst>
      <p:ext uri="{BB962C8B-B14F-4D97-AF65-F5344CB8AC3E}">
        <p14:creationId xmlns:p14="http://schemas.microsoft.com/office/powerpoint/2010/main" val="1179394477"/>
      </p:ext>
    </p:extLst>
  </p:cSld>
  <p:clrMapOvr>
    <a:masterClrMapping/>
  </p:clrMapOvr>
  <p:transition spd="slow" advTm="6662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15" name="正方形/長方形 14">
            <a:extLst>
              <a:ext uri="{FF2B5EF4-FFF2-40B4-BE49-F238E27FC236}">
                <a16:creationId xmlns:a16="http://schemas.microsoft.com/office/drawing/2014/main" id="{3A205056-DD8E-4541-85BF-B8A7629A5E78}"/>
              </a:ext>
            </a:extLst>
          </p:cNvPr>
          <p:cNvSpPr/>
          <p:nvPr/>
        </p:nvSpPr>
        <p:spPr>
          <a:xfrm>
            <a:off x="351764" y="870033"/>
            <a:ext cx="11288852" cy="932570"/>
          </a:xfrm>
          <a:prstGeom prst="rect">
            <a:avLst/>
          </a:prstGeom>
          <a:solidFill>
            <a:schemeClr val="accent2">
              <a:lumMod val="20000"/>
              <a:lumOff val="80000"/>
            </a:schemeClr>
          </a:solidFill>
        </p:spPr>
        <p:txBody>
          <a:bodyPr wrap="square" lIns="96844" tIns="48422" rIns="96844" bIns="48422">
            <a:spAutoFit/>
          </a:bodyPr>
          <a:lstStyle/>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府内の約</a:t>
            </a:r>
            <a:r>
              <a:rPr lang="en-US" altLang="ja-JP" sz="1600" dirty="0">
                <a:latin typeface="UD デジタル 教科書体 N-R" panose="02020400000000000000" pitchFamily="17" charset="-128"/>
                <a:ea typeface="UD デジタル 教科書体 N-R" panose="02020400000000000000" pitchFamily="17" charset="-128"/>
              </a:rPr>
              <a:t>15,000</a:t>
            </a:r>
            <a:r>
              <a:rPr lang="ja-JP" altLang="en-US" sz="1600" dirty="0">
                <a:latin typeface="UD デジタル 教科書体 N-R" panose="02020400000000000000" pitchFamily="17" charset="-128"/>
                <a:ea typeface="UD デジタル 教科書体 N-R" panose="02020400000000000000" pitchFamily="17" charset="-128"/>
              </a:rPr>
              <a:t>事業所に対して、郵送によるアンケート調査を実施。</a:t>
            </a:r>
            <a:endParaRPr lang="en-US" altLang="ja-JP" sz="1600" dirty="0">
              <a:latin typeface="UD デジタル 教科書体 N-R" panose="02020400000000000000" pitchFamily="17" charset="-128"/>
              <a:ea typeface="UD デジタル 教科書体 N-R" panose="02020400000000000000" pitchFamily="17" charset="-128"/>
            </a:endParaRP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アンケート調査結果をもとに、各業種ごとに活動量指標あたりの産業廃棄物発生量等（原単位）を算出し、活動総量を乗ずることにより、業種全体の産業廃棄物発生量等を推計。</a:t>
            </a:r>
          </a:p>
        </p:txBody>
      </p:sp>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産業廃棄物処理実態等調査 調査方法</a:t>
            </a: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CEB10669-A7E6-4B7E-8E86-D09277F248D4}"/>
              </a:ext>
            </a:extLst>
          </p:cNvPr>
          <p:cNvSpPr>
            <a:spLocks noGrp="1"/>
          </p:cNvSpPr>
          <p:nvPr>
            <p:ph type="sldNum" sz="quarter" idx="12"/>
          </p:nvPr>
        </p:nvSpPr>
        <p:spPr/>
        <p:txBody>
          <a:bodyPr/>
          <a:lstStyle/>
          <a:p>
            <a:pPr>
              <a:defRPr/>
            </a:pPr>
            <a:fld id="{7D7066D1-700B-42FD-A325-F976443D9E7C}" type="slidenum">
              <a:rPr lang="en-US" altLang="ja-JP" smtClean="0"/>
              <a:pPr>
                <a:defRPr/>
              </a:pPr>
              <a:t>2</a:t>
            </a:fld>
            <a:endParaRPr lang="en-US" altLang="ja-JP" dirty="0"/>
          </a:p>
        </p:txBody>
      </p:sp>
      <p:sp>
        <p:nvSpPr>
          <p:cNvPr id="4" name="テキスト ボックス 3">
            <a:extLst>
              <a:ext uri="{FF2B5EF4-FFF2-40B4-BE49-F238E27FC236}">
                <a16:creationId xmlns:a16="http://schemas.microsoft.com/office/drawing/2014/main" id="{F38B73F6-2060-440D-807F-FA9F4956CB99}"/>
              </a:ext>
            </a:extLst>
          </p:cNvPr>
          <p:cNvSpPr txBox="1"/>
          <p:nvPr/>
        </p:nvSpPr>
        <p:spPr>
          <a:xfrm>
            <a:off x="487578" y="2128287"/>
            <a:ext cx="11288852" cy="4339650"/>
          </a:xfrm>
          <a:prstGeom prst="rect">
            <a:avLst/>
          </a:prstGeom>
          <a:noFill/>
          <a:ln>
            <a:solidFill>
              <a:schemeClr val="accent1"/>
            </a:solidFill>
          </a:ln>
        </p:spPr>
        <p:txBody>
          <a:bodyPr wrap="square" rtlCol="0">
            <a:spAutoFit/>
          </a:bodyPr>
          <a:lstStyle/>
          <a:p>
            <a:r>
              <a:rPr kumimoji="1" lang="en-US" altLang="ja-JP" sz="2000" dirty="0"/>
              <a:t>【</a:t>
            </a:r>
            <a:r>
              <a:rPr kumimoji="1" lang="ja-JP" altLang="en-US" sz="2000" dirty="0"/>
              <a:t>調査対象　（約</a:t>
            </a:r>
            <a:r>
              <a:rPr kumimoji="1" lang="en-US" altLang="ja-JP" sz="2000" dirty="0"/>
              <a:t>15,000</a:t>
            </a:r>
            <a:r>
              <a:rPr kumimoji="1" lang="ja-JP" altLang="en-US" sz="2000" dirty="0"/>
              <a:t>事業所）</a:t>
            </a:r>
            <a:r>
              <a:rPr kumimoji="1" lang="en-US" altLang="ja-JP" sz="2000" dirty="0"/>
              <a:t>】</a:t>
            </a:r>
          </a:p>
          <a:p>
            <a:r>
              <a:rPr lang="ja-JP" altLang="en-US" dirty="0"/>
              <a:t>　・</a:t>
            </a:r>
            <a:r>
              <a:rPr lang="en-US" altLang="ja-JP" dirty="0"/>
              <a:t>2023</a:t>
            </a:r>
            <a:r>
              <a:rPr lang="ja-JP" altLang="en-US" dirty="0"/>
              <a:t>年度若しくは</a:t>
            </a:r>
            <a:r>
              <a:rPr lang="en-US" altLang="ja-JP" dirty="0"/>
              <a:t>2024</a:t>
            </a:r>
            <a:r>
              <a:rPr lang="ja-JP" altLang="en-US" dirty="0"/>
              <a:t>年度に多量排出事業者処理計画書の提出があった事業所（</a:t>
            </a:r>
            <a:r>
              <a:rPr lang="en-US" altLang="ja-JP" dirty="0"/>
              <a:t>642</a:t>
            </a:r>
            <a:r>
              <a:rPr lang="ja-JP" altLang="en-US" dirty="0"/>
              <a:t>事業所）</a:t>
            </a:r>
            <a:endParaRPr lang="en-US" altLang="ja-JP" dirty="0"/>
          </a:p>
          <a:p>
            <a:r>
              <a:rPr lang="ja-JP" altLang="en-US" dirty="0"/>
              <a:t>　・電気・水道業に係る全ての事業所（</a:t>
            </a:r>
            <a:r>
              <a:rPr lang="en-US" altLang="ja-JP" dirty="0"/>
              <a:t>83</a:t>
            </a:r>
            <a:r>
              <a:rPr lang="ja-JP" altLang="en-US" dirty="0"/>
              <a:t>事業所）</a:t>
            </a:r>
          </a:p>
          <a:p>
            <a:r>
              <a:rPr lang="ja-JP" altLang="en-US" dirty="0"/>
              <a:t>　・総務省統計局による</a:t>
            </a:r>
            <a:r>
              <a:rPr lang="en-US" altLang="ja-JP" dirty="0"/>
              <a:t>2023</a:t>
            </a:r>
            <a:r>
              <a:rPr lang="ja-JP" altLang="en-US" dirty="0"/>
              <a:t>年事業所母集団データベースから抽出した事業所（約</a:t>
            </a:r>
            <a:r>
              <a:rPr lang="en-US" altLang="ja-JP" dirty="0"/>
              <a:t>14,400</a:t>
            </a:r>
            <a:r>
              <a:rPr lang="ja-JP" altLang="en-US" dirty="0"/>
              <a:t>事業所）</a:t>
            </a:r>
            <a:endParaRPr lang="en-US" altLang="ja-JP" dirty="0"/>
          </a:p>
          <a:p>
            <a:pPr algn="ctr"/>
            <a:endParaRPr lang="en-US" altLang="ja-JP" dirty="0"/>
          </a:p>
          <a:p>
            <a:r>
              <a:rPr lang="en-US" altLang="ja-JP" sz="2000" dirty="0"/>
              <a:t>【</a:t>
            </a:r>
            <a:r>
              <a:rPr kumimoji="1" lang="ja-JP" altLang="en-US" sz="2000" dirty="0"/>
              <a:t>調査内容</a:t>
            </a:r>
            <a:r>
              <a:rPr kumimoji="1" lang="en-US" altLang="ja-JP" sz="2000" dirty="0"/>
              <a:t>】</a:t>
            </a:r>
          </a:p>
          <a:p>
            <a:r>
              <a:rPr lang="ja-JP" altLang="en-US" dirty="0"/>
              <a:t>　・排出実態　 （産業廃棄物の種類、量　等）</a:t>
            </a:r>
            <a:endParaRPr lang="en-US" altLang="ja-JP" dirty="0"/>
          </a:p>
          <a:p>
            <a:r>
              <a:rPr kumimoji="1" lang="ja-JP" altLang="en-US" dirty="0"/>
              <a:t>　・処理実態　 （処理量、処理委託先、再資源化用途</a:t>
            </a:r>
            <a:r>
              <a:rPr lang="ja-JP" altLang="en-US" dirty="0"/>
              <a:t>　等）</a:t>
            </a:r>
            <a:endParaRPr lang="en-US" altLang="ja-JP" dirty="0"/>
          </a:p>
          <a:p>
            <a:r>
              <a:rPr kumimoji="1" lang="ja-JP" altLang="en-US" dirty="0"/>
              <a:t>　</a:t>
            </a:r>
            <a:r>
              <a:rPr lang="ja-JP" altLang="en-US" dirty="0"/>
              <a:t>・活動量指標（元請完成工事高、製造品出荷額　等）</a:t>
            </a:r>
            <a:endParaRPr lang="en-US" altLang="ja-JP" dirty="0"/>
          </a:p>
          <a:p>
            <a:endParaRPr kumimoji="1" lang="en-US" altLang="ja-JP" dirty="0"/>
          </a:p>
          <a:p>
            <a:endParaRPr lang="en-US" altLang="ja-JP" dirty="0"/>
          </a:p>
          <a:p>
            <a:endParaRPr kumimoji="1" lang="en-US" altLang="ja-JP" dirty="0"/>
          </a:p>
          <a:p>
            <a:r>
              <a:rPr kumimoji="1" lang="ja-JP" altLang="en-US" dirty="0"/>
              <a:t>　</a:t>
            </a:r>
            <a:r>
              <a:rPr kumimoji="1" lang="ja-JP" altLang="en-US" sz="2000" u="sng" dirty="0"/>
              <a:t>事業所からの回答をもとに、</a:t>
            </a:r>
            <a:r>
              <a:rPr lang="ja-JP" altLang="en-US" sz="2000" u="sng" dirty="0"/>
              <a:t>府域の発生量等を推計</a:t>
            </a:r>
            <a:endParaRPr lang="en-US" altLang="ja-JP" sz="2000" u="sng" dirty="0"/>
          </a:p>
          <a:p>
            <a:r>
              <a:rPr lang="ja-JP" altLang="en-US" dirty="0"/>
              <a:t>　　（発生量ベースで　約</a:t>
            </a:r>
            <a:r>
              <a:rPr lang="en-US" altLang="ja-JP" dirty="0"/>
              <a:t>88</a:t>
            </a:r>
            <a:r>
              <a:rPr lang="ja-JP" altLang="en-US" dirty="0"/>
              <a:t>％を実数把握）</a:t>
            </a:r>
            <a:endParaRPr kumimoji="1" lang="en-US" altLang="ja-JP" dirty="0"/>
          </a:p>
          <a:p>
            <a:endParaRPr kumimoji="1" lang="en-US" altLang="ja-JP" dirty="0"/>
          </a:p>
        </p:txBody>
      </p:sp>
      <p:sp>
        <p:nvSpPr>
          <p:cNvPr id="10" name="テキスト ボックス 9">
            <a:extLst>
              <a:ext uri="{FF2B5EF4-FFF2-40B4-BE49-F238E27FC236}">
                <a16:creationId xmlns:a16="http://schemas.microsoft.com/office/drawing/2014/main" id="{1DAE2B13-7972-4BC6-A1D3-234145607EFB}"/>
              </a:ext>
            </a:extLst>
          </p:cNvPr>
          <p:cNvSpPr txBox="1"/>
          <p:nvPr/>
        </p:nvSpPr>
        <p:spPr>
          <a:xfrm>
            <a:off x="7322741" y="4581128"/>
            <a:ext cx="4317875" cy="1753684"/>
          </a:xfrm>
          <a:prstGeom prst="rect">
            <a:avLst/>
          </a:prstGeom>
          <a:noFill/>
          <a:ln>
            <a:solidFill>
              <a:schemeClr val="accent1"/>
            </a:solidFill>
            <a:prstDash val="dash"/>
          </a:ln>
        </p:spPr>
        <p:txBody>
          <a:bodyPr wrap="square" rtlCol="0">
            <a:noAutofit/>
          </a:bodyPr>
          <a:lstStyle/>
          <a:p>
            <a:r>
              <a:rPr lang="ja-JP" altLang="en-US" sz="1400" dirty="0">
                <a:latin typeface="+mj-ea"/>
                <a:ea typeface="+mj-ea"/>
              </a:rPr>
              <a:t>調査対象全体の発生量の推計方法</a:t>
            </a:r>
            <a:endParaRPr lang="en-US" altLang="ja-JP" sz="1400" dirty="0">
              <a:latin typeface="+mj-ea"/>
              <a:ea typeface="+mj-ea"/>
            </a:endParaRPr>
          </a:p>
          <a:p>
            <a:endParaRPr lang="en-US" altLang="ja-JP" sz="1400" dirty="0">
              <a:latin typeface="+mj-ea"/>
              <a:ea typeface="+mj-ea"/>
            </a:endParaRPr>
          </a:p>
          <a:p>
            <a:pPr algn="just"/>
            <a:r>
              <a:rPr lang="ja-JP" altLang="ja-JP" sz="1400" kern="100" dirty="0">
                <a:effectLst/>
                <a:latin typeface="+mj-ea"/>
                <a:ea typeface="+mj-ea"/>
                <a:cs typeface="Times New Roman" panose="02020603050405020304" pitchFamily="18" charset="0"/>
              </a:rPr>
              <a:t>Ｗ’</a:t>
            </a:r>
            <a:r>
              <a:rPr lang="en-US" altLang="ja-JP" sz="1400" kern="100" dirty="0">
                <a:effectLst/>
                <a:latin typeface="+mj-ea"/>
                <a:ea typeface="+mj-ea"/>
                <a:cs typeface="Times New Roman" panose="02020603050405020304" pitchFamily="18" charset="0"/>
              </a:rPr>
              <a:t>=</a:t>
            </a:r>
            <a:r>
              <a:rPr lang="ja-JP" altLang="en-US" sz="1400" kern="100" dirty="0">
                <a:effectLst/>
                <a:latin typeface="+mj-ea"/>
                <a:ea typeface="+mj-ea"/>
                <a:cs typeface="Times New Roman" panose="02020603050405020304" pitchFamily="18" charset="0"/>
              </a:rPr>
              <a:t>（</a:t>
            </a:r>
            <a:r>
              <a:rPr lang="ja-JP" altLang="en-US" sz="1400" dirty="0">
                <a:latin typeface="+mj-ea"/>
                <a:ea typeface="+mj-ea"/>
              </a:rPr>
              <a:t>Ｗ</a:t>
            </a:r>
            <a:r>
              <a:rPr lang="en-US" altLang="ja-JP" sz="1400" dirty="0">
                <a:latin typeface="+mj-ea"/>
                <a:ea typeface="+mj-ea"/>
              </a:rPr>
              <a:t>÷</a:t>
            </a:r>
            <a:r>
              <a:rPr lang="ja-JP" altLang="en-US" sz="1400" dirty="0">
                <a:latin typeface="+mj-ea"/>
                <a:ea typeface="+mj-ea"/>
              </a:rPr>
              <a:t>Ｏ）</a:t>
            </a:r>
            <a:r>
              <a:rPr lang="ja-JP" altLang="ja-JP" sz="1400" kern="100" dirty="0">
                <a:effectLst/>
                <a:latin typeface="+mj-ea"/>
                <a:ea typeface="+mj-ea"/>
                <a:cs typeface="Times New Roman" panose="02020603050405020304" pitchFamily="18" charset="0"/>
              </a:rPr>
              <a:t>×Ｏ’</a:t>
            </a:r>
            <a:endParaRPr lang="en-US" altLang="ja-JP" sz="1400" kern="100" dirty="0">
              <a:effectLst/>
              <a:latin typeface="+mj-ea"/>
              <a:ea typeface="+mj-ea"/>
              <a:cs typeface="Times New Roman" panose="02020603050405020304" pitchFamily="18" charset="0"/>
            </a:endParaRPr>
          </a:p>
          <a:p>
            <a:pPr algn="just"/>
            <a:r>
              <a:rPr lang="ja-JP" altLang="en-US" sz="1400" kern="100" dirty="0">
                <a:latin typeface="+mj-ea"/>
                <a:ea typeface="+mj-ea"/>
                <a:cs typeface="Times New Roman" panose="02020603050405020304" pitchFamily="18" charset="0"/>
              </a:rPr>
              <a:t>　　</a:t>
            </a:r>
            <a:r>
              <a:rPr lang="ja-JP" altLang="ja-JP" sz="1400" kern="100" dirty="0">
                <a:effectLst/>
                <a:latin typeface="+mj-ea"/>
                <a:ea typeface="+mj-ea"/>
                <a:cs typeface="Times New Roman" panose="02020603050405020304" pitchFamily="18" charset="0"/>
              </a:rPr>
              <a:t>Ｗ’：調査当該年度の推計産業廃棄物発生量</a:t>
            </a:r>
          </a:p>
          <a:p>
            <a:r>
              <a:rPr lang="ja-JP" altLang="en-US" sz="1400" dirty="0">
                <a:latin typeface="+mj-ea"/>
                <a:ea typeface="+mj-ea"/>
              </a:rPr>
              <a:t>　  </a:t>
            </a:r>
            <a:r>
              <a:rPr lang="ja-JP" altLang="ja-JP" sz="1400" kern="100" dirty="0">
                <a:effectLst/>
                <a:latin typeface="+mj-ea"/>
                <a:ea typeface="+mj-ea"/>
                <a:cs typeface="Times New Roman" panose="02020603050405020304" pitchFamily="18" charset="0"/>
              </a:rPr>
              <a:t>Ｗ</a:t>
            </a:r>
            <a:r>
              <a:rPr lang="en-US" altLang="ja-JP" sz="1400" kern="100" dirty="0">
                <a:effectLst/>
                <a:latin typeface="+mj-ea"/>
                <a:ea typeface="+mj-ea"/>
                <a:cs typeface="Times New Roman" panose="02020603050405020304" pitchFamily="18" charset="0"/>
              </a:rPr>
              <a:t>  </a:t>
            </a:r>
            <a:r>
              <a:rPr lang="ja-JP" altLang="en-US" sz="1400" dirty="0">
                <a:latin typeface="+mj-ea"/>
                <a:ea typeface="+mj-ea"/>
              </a:rPr>
              <a:t>：標本に基づく集計産業廃棄物発生量</a:t>
            </a:r>
          </a:p>
          <a:p>
            <a:r>
              <a:rPr lang="ja-JP" altLang="en-US" sz="1400" dirty="0">
                <a:latin typeface="+mj-ea"/>
                <a:ea typeface="+mj-ea"/>
              </a:rPr>
              <a:t>　　Ｏ  ：標本に基づく集計活動量指標</a:t>
            </a:r>
          </a:p>
          <a:p>
            <a:r>
              <a:rPr lang="ja-JP" altLang="en-US" sz="1400" kern="100" dirty="0">
                <a:effectLst/>
                <a:latin typeface="+mj-ea"/>
                <a:ea typeface="+mj-ea"/>
                <a:cs typeface="Times New Roman" panose="02020603050405020304" pitchFamily="18" charset="0"/>
              </a:rPr>
              <a:t>　　</a:t>
            </a:r>
            <a:r>
              <a:rPr lang="ja-JP" altLang="en-US" sz="1400" dirty="0">
                <a:latin typeface="+mj-ea"/>
                <a:ea typeface="+mj-ea"/>
              </a:rPr>
              <a:t>Ｏ</a:t>
            </a:r>
            <a:r>
              <a:rPr lang="ja-JP" altLang="ja-JP" sz="1400" kern="100" dirty="0">
                <a:effectLst/>
                <a:latin typeface="+mj-ea"/>
                <a:ea typeface="+mj-ea"/>
                <a:cs typeface="Times New Roman" panose="02020603050405020304" pitchFamily="18" charset="0"/>
              </a:rPr>
              <a:t>’</a:t>
            </a:r>
            <a:r>
              <a:rPr lang="en-US" altLang="ja-JP" sz="1400" kern="100" dirty="0">
                <a:effectLst/>
                <a:latin typeface="+mj-ea"/>
                <a:ea typeface="+mj-ea"/>
                <a:cs typeface="Times New Roman" panose="02020603050405020304" pitchFamily="18" charset="0"/>
              </a:rPr>
              <a:t> </a:t>
            </a:r>
            <a:r>
              <a:rPr lang="ja-JP" altLang="ja-JP" sz="1400" kern="100" dirty="0">
                <a:effectLst/>
                <a:latin typeface="+mj-ea"/>
                <a:ea typeface="+mj-ea"/>
                <a:cs typeface="Times New Roman" panose="02020603050405020304" pitchFamily="18" charset="0"/>
              </a:rPr>
              <a:t>：調査当該年度の母集団の活動量指標</a:t>
            </a:r>
            <a:endParaRPr lang="en-US" altLang="ja-JP" sz="1400" kern="100" dirty="0">
              <a:effectLst/>
              <a:latin typeface="+mj-ea"/>
              <a:ea typeface="+mj-ea"/>
              <a:cs typeface="Times New Roman" panose="02020603050405020304" pitchFamily="18" charset="0"/>
            </a:endParaRPr>
          </a:p>
        </p:txBody>
      </p:sp>
      <p:sp>
        <p:nvSpPr>
          <p:cNvPr id="7" name="矢印: 下 6">
            <a:extLst>
              <a:ext uri="{FF2B5EF4-FFF2-40B4-BE49-F238E27FC236}">
                <a16:creationId xmlns:a16="http://schemas.microsoft.com/office/drawing/2014/main" id="{E2C89DD9-E699-46D8-9DEB-73E3C7F5F253}"/>
              </a:ext>
            </a:extLst>
          </p:cNvPr>
          <p:cNvSpPr/>
          <p:nvPr/>
        </p:nvSpPr>
        <p:spPr>
          <a:xfrm>
            <a:off x="1919536" y="5013176"/>
            <a:ext cx="1296144"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大かっこ 2">
            <a:extLst>
              <a:ext uri="{FF2B5EF4-FFF2-40B4-BE49-F238E27FC236}">
                <a16:creationId xmlns:a16="http://schemas.microsoft.com/office/drawing/2014/main" id="{95A72BFA-1394-41CC-B48C-F7E6B9D1C6BB}"/>
              </a:ext>
            </a:extLst>
          </p:cNvPr>
          <p:cNvSpPr/>
          <p:nvPr/>
        </p:nvSpPr>
        <p:spPr>
          <a:xfrm>
            <a:off x="7527368" y="5301208"/>
            <a:ext cx="3681200" cy="883568"/>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917304464"/>
      </p:ext>
    </p:extLst>
  </p:cSld>
  <p:clrMapOvr>
    <a:masterClrMapping/>
  </p:clrMapOvr>
  <p:transition spd="slow" advTm="6662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15" name="正方形/長方形 14">
            <a:extLst>
              <a:ext uri="{FF2B5EF4-FFF2-40B4-BE49-F238E27FC236}">
                <a16:creationId xmlns:a16="http://schemas.microsoft.com/office/drawing/2014/main" id="{3A205056-DD8E-4541-85BF-B8A7629A5E78}"/>
              </a:ext>
            </a:extLst>
          </p:cNvPr>
          <p:cNvSpPr/>
          <p:nvPr/>
        </p:nvSpPr>
        <p:spPr>
          <a:xfrm>
            <a:off x="351764" y="870033"/>
            <a:ext cx="11288852" cy="1778956"/>
          </a:xfrm>
          <a:prstGeom prst="rect">
            <a:avLst/>
          </a:prstGeom>
          <a:solidFill>
            <a:schemeClr val="accent2">
              <a:lumMod val="20000"/>
              <a:lumOff val="80000"/>
            </a:schemeClr>
          </a:solidFill>
        </p:spPr>
        <p:txBody>
          <a:bodyPr wrap="square" lIns="96844" tIns="48422" rIns="96844" bIns="48422">
            <a:spAutoFit/>
          </a:bodyPr>
          <a:lstStyle/>
          <a:p>
            <a:pPr algn="just">
              <a:lnSpc>
                <a:spcPts val="2200"/>
              </a:lnSpc>
            </a:pPr>
            <a:r>
              <a:rPr lang="en-US" altLang="ja-JP" sz="1600" dirty="0">
                <a:latin typeface="UD デジタル 教科書体 N-R" panose="02020400000000000000" pitchFamily="17" charset="-128"/>
                <a:ea typeface="UD デジタル 教科書体 N-R" panose="02020400000000000000" pitchFamily="17" charset="-128"/>
              </a:rPr>
              <a:t>【</a:t>
            </a:r>
            <a:r>
              <a:rPr lang="ja-JP" altLang="en-US" sz="1600" dirty="0">
                <a:latin typeface="UD デジタル 教科書体 N-R" panose="02020400000000000000" pitchFamily="17" charset="-128"/>
                <a:ea typeface="UD デジタル 教科書体 N-R" panose="02020400000000000000" pitchFamily="17" charset="-128"/>
              </a:rPr>
              <a:t>排出量</a:t>
            </a:r>
            <a:r>
              <a:rPr lang="en-US" altLang="ja-JP" sz="1600" dirty="0">
                <a:latin typeface="UD デジタル 教科書体 N-R" panose="02020400000000000000" pitchFamily="17" charset="-128"/>
                <a:ea typeface="UD デジタル 教科書体 N-R" panose="02020400000000000000" pitchFamily="17" charset="-128"/>
              </a:rPr>
              <a:t>】</a:t>
            </a:r>
          </a:p>
          <a:p>
            <a:pPr marL="285750" indent="-285750" algn="just">
              <a:lnSpc>
                <a:spcPts val="2200"/>
              </a:lnSpc>
              <a:buFont typeface="Wingdings" panose="05000000000000000000" pitchFamily="2" charset="2"/>
              <a:buChar char="l"/>
            </a:pPr>
            <a:r>
              <a:rPr lang="en-US" altLang="ja-JP" sz="1600" dirty="0">
                <a:latin typeface="UD デジタル 教科書体 N-R" panose="02020400000000000000" pitchFamily="17" charset="-128"/>
                <a:ea typeface="UD デジタル 教科書体 N-R" panose="02020400000000000000" pitchFamily="17" charset="-128"/>
              </a:rPr>
              <a:t>2024</a:t>
            </a:r>
            <a:r>
              <a:rPr lang="ja-JP" altLang="en-US" sz="1600" dirty="0">
                <a:latin typeface="UD デジタル 教科書体 N-R" panose="02020400000000000000" pitchFamily="17" charset="-128"/>
                <a:ea typeface="UD デジタル 教科書体 N-R" panose="02020400000000000000" pitchFamily="17" charset="-128"/>
              </a:rPr>
              <a:t>年度は</a:t>
            </a:r>
            <a:r>
              <a:rPr lang="en-US" altLang="ja-JP" sz="1600" dirty="0">
                <a:latin typeface="UD デジタル 教科書体 N-R" panose="02020400000000000000" pitchFamily="17" charset="-128"/>
                <a:ea typeface="UD デジタル 教科書体 N-R" panose="02020400000000000000" pitchFamily="17" charset="-128"/>
              </a:rPr>
              <a:t>1,336</a:t>
            </a:r>
            <a:r>
              <a:rPr lang="ja-JP" altLang="en-US" sz="1600" dirty="0">
                <a:latin typeface="UD デジタル 教科書体 N-R" panose="02020400000000000000" pitchFamily="17" charset="-128"/>
                <a:ea typeface="UD デジタル 教科書体 N-R" panose="02020400000000000000" pitchFamily="17" charset="-128"/>
              </a:rPr>
              <a:t>万トン。長期的に減少傾向であり、</a:t>
            </a:r>
            <a:r>
              <a:rPr lang="en-US" altLang="ja-JP" sz="1600" dirty="0">
                <a:latin typeface="UD デジタル 教科書体 N-R" panose="02020400000000000000" pitchFamily="17" charset="-128"/>
                <a:ea typeface="UD デジタル 教科書体 N-R" panose="02020400000000000000" pitchFamily="17" charset="-128"/>
              </a:rPr>
              <a:t>2019</a:t>
            </a:r>
            <a:r>
              <a:rPr lang="ja-JP" altLang="en-US" sz="1600" dirty="0">
                <a:latin typeface="UD デジタル 教科書体 N-R" panose="02020400000000000000" pitchFamily="17" charset="-128"/>
                <a:ea typeface="UD デジタル 教科書体 N-R" panose="02020400000000000000" pitchFamily="17" charset="-128"/>
              </a:rPr>
              <a:t>年度より約１％削減。</a:t>
            </a:r>
            <a:endParaRPr lang="en-US" altLang="ja-JP" sz="1600" strike="sngStrike" dirty="0">
              <a:latin typeface="UD デジタル 教科書体 N-R" panose="02020400000000000000" pitchFamily="17" charset="-128"/>
              <a:ea typeface="UD デジタル 教科書体 N-R" panose="02020400000000000000" pitchFamily="17" charset="-128"/>
            </a:endParaRPr>
          </a:p>
          <a:p>
            <a:pPr algn="just">
              <a:lnSpc>
                <a:spcPts val="2200"/>
              </a:lnSpc>
            </a:pPr>
            <a:r>
              <a:rPr lang="en-US" altLang="ja-JP" sz="1600" dirty="0">
                <a:latin typeface="UD デジタル 教科書体 N-R" panose="02020400000000000000" pitchFamily="17" charset="-128"/>
                <a:ea typeface="UD デジタル 教科書体 N-R" panose="02020400000000000000" pitchFamily="17" charset="-128"/>
              </a:rPr>
              <a:t>【</a:t>
            </a:r>
            <a:r>
              <a:rPr lang="ja-JP" altLang="en-US" sz="1600" dirty="0">
                <a:latin typeface="UD デジタル 教科書体 N-R" panose="02020400000000000000" pitchFamily="17" charset="-128"/>
                <a:ea typeface="UD デジタル 教科書体 N-R" panose="02020400000000000000" pitchFamily="17" charset="-128"/>
              </a:rPr>
              <a:t>再生利用量</a:t>
            </a:r>
            <a:r>
              <a:rPr lang="en-US" altLang="ja-JP" sz="1600" dirty="0">
                <a:latin typeface="UD デジタル 教科書体 N-R" panose="02020400000000000000" pitchFamily="17" charset="-128"/>
                <a:ea typeface="UD デジタル 教科書体 N-R" panose="02020400000000000000" pitchFamily="17" charset="-128"/>
              </a:rPr>
              <a:t>】</a:t>
            </a:r>
          </a:p>
          <a:p>
            <a:pPr marL="285750" indent="-285750" algn="just">
              <a:lnSpc>
                <a:spcPts val="2200"/>
              </a:lnSpc>
              <a:buFont typeface="Wingdings" panose="05000000000000000000" pitchFamily="2" charset="2"/>
              <a:buChar char="l"/>
            </a:pPr>
            <a:r>
              <a:rPr lang="en-US" altLang="ja-JP" sz="1600" dirty="0">
                <a:latin typeface="UD デジタル 教科書体 N-R" panose="02020400000000000000" pitchFamily="17" charset="-128"/>
                <a:ea typeface="UD デジタル 教科書体 N-R" panose="02020400000000000000" pitchFamily="17" charset="-128"/>
              </a:rPr>
              <a:t>2024</a:t>
            </a:r>
            <a:r>
              <a:rPr lang="ja-JP" altLang="en-US" sz="1600" dirty="0">
                <a:latin typeface="UD デジタル 教科書体 N-R" panose="02020400000000000000" pitchFamily="17" charset="-128"/>
                <a:ea typeface="UD デジタル 教科書体 N-R" panose="02020400000000000000" pitchFamily="17" charset="-128"/>
              </a:rPr>
              <a:t>年度は</a:t>
            </a:r>
            <a:r>
              <a:rPr lang="en-US" altLang="ja-JP" sz="1600" dirty="0">
                <a:latin typeface="UD デジタル 教科書体 N-R" panose="02020400000000000000" pitchFamily="17" charset="-128"/>
                <a:ea typeface="UD デジタル 教科書体 N-R" panose="02020400000000000000" pitchFamily="17" charset="-128"/>
              </a:rPr>
              <a:t>415</a:t>
            </a:r>
            <a:r>
              <a:rPr lang="ja-JP" altLang="en-US" sz="1600" dirty="0">
                <a:latin typeface="UD デジタル 教科書体 N-R" panose="02020400000000000000" pitchFamily="17" charset="-128"/>
                <a:ea typeface="UD デジタル 教科書体 N-R" panose="02020400000000000000" pitchFamily="17" charset="-128"/>
              </a:rPr>
              <a:t>万トン（</a:t>
            </a:r>
            <a:r>
              <a:rPr lang="en-US" altLang="ja-JP" sz="1600" dirty="0">
                <a:latin typeface="UD デジタル 教科書体 N-R" panose="02020400000000000000" pitchFamily="17" charset="-128"/>
                <a:ea typeface="UD デジタル 教科書体 N-R" panose="02020400000000000000" pitchFamily="17" charset="-128"/>
              </a:rPr>
              <a:t>31</a:t>
            </a:r>
            <a:r>
              <a:rPr lang="ja-JP" altLang="en-US" sz="1600" dirty="0">
                <a:latin typeface="UD デジタル 教科書体 N-R" panose="02020400000000000000" pitchFamily="17" charset="-128"/>
                <a:ea typeface="UD デジタル 教科書体 N-R" panose="02020400000000000000" pitchFamily="17" charset="-128"/>
              </a:rPr>
              <a:t>％）。</a:t>
            </a:r>
            <a:r>
              <a:rPr lang="en-US" altLang="ja-JP" sz="1600" dirty="0">
                <a:latin typeface="UD デジタル 教科書体 N-R" panose="02020400000000000000" pitchFamily="17" charset="-128"/>
                <a:ea typeface="UD デジタル 教科書体 N-R" panose="02020400000000000000" pitchFamily="17" charset="-128"/>
              </a:rPr>
              <a:t>2019</a:t>
            </a:r>
            <a:r>
              <a:rPr lang="ja-JP" altLang="en-US" sz="1600" dirty="0">
                <a:latin typeface="UD デジタル 教科書体 N-R" panose="02020400000000000000" pitchFamily="17" charset="-128"/>
                <a:ea typeface="UD デジタル 教科書体 N-R" panose="02020400000000000000" pitchFamily="17" charset="-128"/>
              </a:rPr>
              <a:t>年度実績（</a:t>
            </a:r>
            <a:r>
              <a:rPr lang="en-US" altLang="ja-JP" sz="1600" dirty="0">
                <a:latin typeface="UD デジタル 教科書体 N-R" panose="02020400000000000000" pitchFamily="17" charset="-128"/>
                <a:ea typeface="UD デジタル 教科書体 N-R" panose="02020400000000000000" pitchFamily="17" charset="-128"/>
              </a:rPr>
              <a:t>32</a:t>
            </a:r>
            <a:r>
              <a:rPr lang="ja-JP" altLang="en-US" sz="1600" dirty="0">
                <a:latin typeface="UD デジタル 教科書体 N-R" panose="02020400000000000000" pitchFamily="17" charset="-128"/>
                <a:ea typeface="UD デジタル 教科書体 N-R" panose="02020400000000000000" pitchFamily="17" charset="-128"/>
              </a:rPr>
              <a:t>％）と同程度。</a:t>
            </a:r>
            <a:endParaRPr lang="en-US" altLang="ja-JP" sz="1600" strike="sngStrike" dirty="0">
              <a:latin typeface="UD デジタル 教科書体 N-R" panose="02020400000000000000" pitchFamily="17" charset="-128"/>
              <a:ea typeface="UD デジタル 教科書体 N-R" panose="02020400000000000000" pitchFamily="17" charset="-128"/>
            </a:endParaRPr>
          </a:p>
          <a:p>
            <a:pPr algn="just">
              <a:lnSpc>
                <a:spcPts val="2200"/>
              </a:lnSpc>
            </a:pPr>
            <a:r>
              <a:rPr lang="en-US" altLang="ja-JP" sz="1600" dirty="0">
                <a:latin typeface="UD デジタル 教科書体 N-R" panose="02020400000000000000" pitchFamily="17" charset="-128"/>
                <a:ea typeface="UD デジタル 教科書体 N-R" panose="02020400000000000000" pitchFamily="17" charset="-128"/>
              </a:rPr>
              <a:t>【</a:t>
            </a:r>
            <a:r>
              <a:rPr lang="ja-JP" altLang="en-US" sz="1600" dirty="0">
                <a:latin typeface="UD デジタル 教科書体 N-R" panose="02020400000000000000" pitchFamily="17" charset="-128"/>
                <a:ea typeface="UD デジタル 教科書体 N-R" panose="02020400000000000000" pitchFamily="17" charset="-128"/>
              </a:rPr>
              <a:t>最終処分量</a:t>
            </a:r>
            <a:r>
              <a:rPr lang="en-US" altLang="ja-JP" sz="1600" dirty="0">
                <a:latin typeface="UD デジタル 教科書体 N-R" panose="02020400000000000000" pitchFamily="17" charset="-128"/>
                <a:ea typeface="UD デジタル 教科書体 N-R" panose="02020400000000000000" pitchFamily="17" charset="-128"/>
              </a:rPr>
              <a:t>】</a:t>
            </a:r>
          </a:p>
          <a:p>
            <a:pPr marL="285750" indent="-285750" algn="just">
              <a:lnSpc>
                <a:spcPts val="2200"/>
              </a:lnSpc>
              <a:buFont typeface="Wingdings" panose="05000000000000000000" pitchFamily="2" charset="2"/>
              <a:buChar char="l"/>
            </a:pPr>
            <a:r>
              <a:rPr lang="en-US" altLang="ja-JP" sz="1600" dirty="0">
                <a:latin typeface="UD デジタル 教科書体 N-R" panose="02020400000000000000" pitchFamily="17" charset="-128"/>
                <a:ea typeface="UD デジタル 教科書体 N-R" panose="02020400000000000000" pitchFamily="17" charset="-128"/>
              </a:rPr>
              <a:t>2024</a:t>
            </a:r>
            <a:r>
              <a:rPr lang="ja-JP" altLang="en-US" sz="1600" dirty="0">
                <a:latin typeface="UD デジタル 教科書体 N-R" panose="02020400000000000000" pitchFamily="17" charset="-128"/>
                <a:ea typeface="UD デジタル 教科書体 N-R" panose="02020400000000000000" pitchFamily="17" charset="-128"/>
              </a:rPr>
              <a:t>年度は</a:t>
            </a:r>
            <a:r>
              <a:rPr lang="en-US" altLang="ja-JP" sz="1600" dirty="0">
                <a:latin typeface="UD デジタル 教科書体 N-R" panose="02020400000000000000" pitchFamily="17" charset="-128"/>
                <a:ea typeface="UD デジタル 教科書体 N-R" panose="02020400000000000000" pitchFamily="17" charset="-128"/>
              </a:rPr>
              <a:t>37</a:t>
            </a:r>
            <a:r>
              <a:rPr lang="ja-JP" altLang="en-US" sz="1600" dirty="0">
                <a:latin typeface="UD デジタル 教科書体 N-R" panose="02020400000000000000" pitchFamily="17" charset="-128"/>
                <a:ea typeface="UD デジタル 教科書体 N-R" panose="02020400000000000000" pitchFamily="17" charset="-128"/>
              </a:rPr>
              <a:t>万トン。長期的に減少傾向であり、</a:t>
            </a:r>
            <a:r>
              <a:rPr lang="en-US" altLang="ja-JP" sz="1600" dirty="0">
                <a:latin typeface="UD デジタル 教科書体 N-R" panose="02020400000000000000" pitchFamily="17" charset="-128"/>
                <a:ea typeface="UD デジタル 教科書体 N-R" panose="02020400000000000000" pitchFamily="17" charset="-128"/>
              </a:rPr>
              <a:t>2019</a:t>
            </a:r>
            <a:r>
              <a:rPr lang="ja-JP" altLang="en-US" sz="1600" dirty="0">
                <a:latin typeface="UD デジタル 教科書体 N-R" panose="02020400000000000000" pitchFamily="17" charset="-128"/>
                <a:ea typeface="UD デジタル 教科書体 N-R" panose="02020400000000000000" pitchFamily="17" charset="-128"/>
              </a:rPr>
              <a:t>年度より約６</a:t>
            </a:r>
            <a:r>
              <a:rPr lang="en-US" altLang="ja-JP" sz="1600" dirty="0">
                <a:latin typeface="UD デジタル 教科書体 N-R" panose="02020400000000000000" pitchFamily="17" charset="-128"/>
                <a:ea typeface="UD デジタル 教科書体 N-R" panose="02020400000000000000" pitchFamily="17" charset="-128"/>
              </a:rPr>
              <a:t>%</a:t>
            </a:r>
            <a:r>
              <a:rPr lang="ja-JP" altLang="en-US" sz="1600" dirty="0">
                <a:latin typeface="UD デジタル 教科書体 N-R" panose="02020400000000000000" pitchFamily="17" charset="-128"/>
                <a:ea typeface="UD デジタル 教科書体 N-R" panose="02020400000000000000" pitchFamily="17" charset="-128"/>
              </a:rPr>
              <a:t>削減。</a:t>
            </a:r>
            <a:endParaRPr lang="ja-JP" altLang="en-US" sz="1600" strike="sngStrike" dirty="0">
              <a:latin typeface="UD デジタル 教科書体 N-R" panose="02020400000000000000" pitchFamily="17" charset="-128"/>
              <a:ea typeface="UD デジタル 教科書体 N-R" panose="02020400000000000000" pitchFamily="17" charset="-128"/>
            </a:endParaRPr>
          </a:p>
        </p:txBody>
      </p:sp>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産業廃棄物の排出量等の推移</a:t>
            </a:r>
            <a:endParaRPr lang="ja-JP" altLang="en-US" sz="2000" b="1" strike="sngStrike" kern="0" dirty="0">
              <a:solidFill>
                <a:srgbClr val="0E6242"/>
              </a:solidFill>
              <a:latin typeface="UD デジタル 教科書体 N-R" panose="02020400000000000000" pitchFamily="17" charset="-128"/>
              <a:ea typeface="UD デジタル 教科書体 N-R" panose="02020400000000000000" pitchFamily="17" charset="-128"/>
            </a:endParaRP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CEB10669-A7E6-4B7E-8E86-D09277F248D4}"/>
              </a:ext>
            </a:extLst>
          </p:cNvPr>
          <p:cNvSpPr>
            <a:spLocks noGrp="1"/>
          </p:cNvSpPr>
          <p:nvPr>
            <p:ph type="sldNum" sz="quarter" idx="12"/>
          </p:nvPr>
        </p:nvSpPr>
        <p:spPr/>
        <p:txBody>
          <a:bodyPr/>
          <a:lstStyle/>
          <a:p>
            <a:pPr>
              <a:defRPr/>
            </a:pPr>
            <a:fld id="{7D7066D1-700B-42FD-A325-F976443D9E7C}" type="slidenum">
              <a:rPr lang="en-US" altLang="ja-JP" smtClean="0"/>
              <a:pPr>
                <a:defRPr/>
              </a:pPr>
              <a:t>3</a:t>
            </a:fld>
            <a:endParaRPr lang="en-US" altLang="ja-JP"/>
          </a:p>
        </p:txBody>
      </p:sp>
      <p:grpSp>
        <p:nvGrpSpPr>
          <p:cNvPr id="4" name="グループ化 3">
            <a:extLst>
              <a:ext uri="{FF2B5EF4-FFF2-40B4-BE49-F238E27FC236}">
                <a16:creationId xmlns:a16="http://schemas.microsoft.com/office/drawing/2014/main" id="{E40818CD-5696-47A8-A87B-FA90C24E55F1}"/>
              </a:ext>
            </a:extLst>
          </p:cNvPr>
          <p:cNvGrpSpPr/>
          <p:nvPr/>
        </p:nvGrpSpPr>
        <p:grpSpPr>
          <a:xfrm>
            <a:off x="2736579" y="2962338"/>
            <a:ext cx="6579359" cy="3636457"/>
            <a:chOff x="2052443" y="2797218"/>
            <a:chExt cx="6579359" cy="3636457"/>
          </a:xfrm>
        </p:grpSpPr>
        <p:pic>
          <p:nvPicPr>
            <p:cNvPr id="18" name="図 17">
              <a:extLst>
                <a:ext uri="{FF2B5EF4-FFF2-40B4-BE49-F238E27FC236}">
                  <a16:creationId xmlns:a16="http://schemas.microsoft.com/office/drawing/2014/main" id="{348BAAE9-43A4-4378-97B1-61AB8A94B909}"/>
                </a:ext>
              </a:extLst>
            </p:cNvPr>
            <p:cNvPicPr>
              <a:picLocks noChangeAspect="1"/>
            </p:cNvPicPr>
            <p:nvPr/>
          </p:nvPicPr>
          <p:blipFill rotWithShape="1">
            <a:blip r:embed="rId4"/>
            <a:srcRect l="52767"/>
            <a:stretch/>
          </p:blipFill>
          <p:spPr>
            <a:xfrm>
              <a:off x="5501718" y="2797218"/>
              <a:ext cx="3130084" cy="3609145"/>
            </a:xfrm>
            <a:prstGeom prst="rect">
              <a:avLst/>
            </a:prstGeom>
          </p:spPr>
        </p:pic>
        <p:pic>
          <p:nvPicPr>
            <p:cNvPr id="3" name="図 2">
              <a:extLst>
                <a:ext uri="{FF2B5EF4-FFF2-40B4-BE49-F238E27FC236}">
                  <a16:creationId xmlns:a16="http://schemas.microsoft.com/office/drawing/2014/main" id="{BAED2427-EF53-4265-9AA9-A6D1EDC83FEE}"/>
                </a:ext>
              </a:extLst>
            </p:cNvPr>
            <p:cNvPicPr>
              <a:picLocks noChangeAspect="1"/>
            </p:cNvPicPr>
            <p:nvPr/>
          </p:nvPicPr>
          <p:blipFill rotWithShape="1">
            <a:blip r:embed="rId4"/>
            <a:srcRect r="47367"/>
            <a:stretch/>
          </p:blipFill>
          <p:spPr>
            <a:xfrm>
              <a:off x="2052443" y="2797371"/>
              <a:ext cx="3487932" cy="3609145"/>
            </a:xfrm>
            <a:prstGeom prst="rect">
              <a:avLst/>
            </a:prstGeom>
          </p:spPr>
        </p:pic>
        <p:sp>
          <p:nvSpPr>
            <p:cNvPr id="13" name="正方形/長方形 12">
              <a:extLst>
                <a:ext uri="{FF2B5EF4-FFF2-40B4-BE49-F238E27FC236}">
                  <a16:creationId xmlns:a16="http://schemas.microsoft.com/office/drawing/2014/main" id="{7B217028-5059-43A0-BFFD-0C6A79310848}"/>
                </a:ext>
              </a:extLst>
            </p:cNvPr>
            <p:cNvSpPr/>
            <p:nvPr/>
          </p:nvSpPr>
          <p:spPr>
            <a:xfrm>
              <a:off x="7101320" y="3616896"/>
              <a:ext cx="576064" cy="2816779"/>
            </a:xfrm>
            <a:prstGeom prst="rect">
              <a:avLst/>
            </a:prstGeom>
            <a:noFill/>
            <a:ln>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pic>
          <p:nvPicPr>
            <p:cNvPr id="16" name="図 15">
              <a:extLst>
                <a:ext uri="{FF2B5EF4-FFF2-40B4-BE49-F238E27FC236}">
                  <a16:creationId xmlns:a16="http://schemas.microsoft.com/office/drawing/2014/main" id="{00A6C85E-4423-4CDD-9913-56B18037FE7E}"/>
                </a:ext>
              </a:extLst>
            </p:cNvPr>
            <p:cNvPicPr>
              <a:picLocks noChangeAspect="1"/>
            </p:cNvPicPr>
            <p:nvPr/>
          </p:nvPicPr>
          <p:blipFill rotWithShape="1">
            <a:blip r:embed="rId5"/>
            <a:srcRect l="44543" t="8549" r="3863" b="82493"/>
            <a:stretch/>
          </p:blipFill>
          <p:spPr>
            <a:xfrm>
              <a:off x="4902898" y="3097730"/>
              <a:ext cx="3487932" cy="329782"/>
            </a:xfrm>
            <a:prstGeom prst="rect">
              <a:avLst/>
            </a:prstGeom>
          </p:spPr>
        </p:pic>
      </p:grpSp>
    </p:spTree>
    <p:extLst>
      <p:ext uri="{BB962C8B-B14F-4D97-AF65-F5344CB8AC3E}">
        <p14:creationId xmlns:p14="http://schemas.microsoft.com/office/powerpoint/2010/main" val="1519591434"/>
      </p:ext>
    </p:extLst>
  </p:cSld>
  <p:clrMapOvr>
    <a:masterClrMapping/>
  </p:clrMapOvr>
  <p:transition spd="slow" advTm="6662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15" name="正方形/長方形 14">
            <a:extLst>
              <a:ext uri="{FF2B5EF4-FFF2-40B4-BE49-F238E27FC236}">
                <a16:creationId xmlns:a16="http://schemas.microsoft.com/office/drawing/2014/main" id="{3A205056-DD8E-4541-85BF-B8A7629A5E78}"/>
              </a:ext>
            </a:extLst>
          </p:cNvPr>
          <p:cNvSpPr/>
          <p:nvPr/>
        </p:nvSpPr>
        <p:spPr>
          <a:xfrm>
            <a:off x="584899" y="756843"/>
            <a:ext cx="11160000" cy="1214699"/>
          </a:xfrm>
          <a:prstGeom prst="rect">
            <a:avLst/>
          </a:prstGeom>
          <a:solidFill>
            <a:schemeClr val="accent2">
              <a:lumMod val="20000"/>
              <a:lumOff val="80000"/>
            </a:schemeClr>
          </a:solidFill>
        </p:spPr>
        <p:txBody>
          <a:bodyPr wrap="square" lIns="96844" tIns="48422" rIns="96844" bIns="48422">
            <a:spAutoFit/>
          </a:bodyPr>
          <a:lstStyle/>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排出量は、</a:t>
            </a:r>
            <a:r>
              <a:rPr lang="en-US" altLang="ja-JP" sz="1600" dirty="0">
                <a:latin typeface="UD デジタル 教科書体 N-R" panose="02020400000000000000" pitchFamily="17" charset="-128"/>
                <a:ea typeface="UD デジタル 教科書体 N-R" panose="02020400000000000000" pitchFamily="17" charset="-128"/>
              </a:rPr>
              <a:t>1,336</a:t>
            </a:r>
            <a:r>
              <a:rPr lang="ja-JP" altLang="en-US" sz="1600" dirty="0">
                <a:latin typeface="UD デジタル 教科書体 N-R" panose="02020400000000000000" pitchFamily="17" charset="-128"/>
                <a:ea typeface="UD デジタル 教科書体 N-R" panose="02020400000000000000" pitchFamily="17" charset="-128"/>
              </a:rPr>
              <a:t>万トン。</a:t>
            </a:r>
            <a:endParaRPr lang="en-US" altLang="ja-JP" sz="1600" dirty="0">
              <a:latin typeface="UD デジタル 教科書体 N-R" panose="02020400000000000000" pitchFamily="17" charset="-128"/>
              <a:ea typeface="UD デジタル 教科書体 N-R" panose="02020400000000000000" pitchFamily="17" charset="-128"/>
            </a:endParaRP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業種別では、電気・水道業が多い。特に下水道業からの排出が多く、全体の半数を占めている。</a:t>
            </a:r>
            <a:endParaRPr lang="en-US" altLang="ja-JP" sz="1600" dirty="0">
              <a:latin typeface="UD デジタル 教科書体 N-R" panose="02020400000000000000" pitchFamily="17" charset="-128"/>
              <a:ea typeface="UD デジタル 教科書体 N-R" panose="02020400000000000000" pitchFamily="17" charset="-128"/>
            </a:endParaRPr>
          </a:p>
          <a:p>
            <a:pPr algn="just">
              <a:lnSpc>
                <a:spcPts val="2200"/>
              </a:lnSpc>
            </a:pPr>
            <a:r>
              <a:rPr lang="ja-JP" altLang="en-US" sz="1600" dirty="0">
                <a:latin typeface="UD デジタル 教科書体 N-R" panose="02020400000000000000" pitchFamily="17" charset="-128"/>
                <a:ea typeface="UD デジタル 教科書体 N-R" panose="02020400000000000000" pitchFamily="17" charset="-128"/>
              </a:rPr>
              <a:t>　 次いで、建設業からの排出が多い。</a:t>
            </a:r>
            <a:endParaRPr lang="en-US" altLang="ja-JP" sz="1600" dirty="0">
              <a:latin typeface="UD デジタル 教科書体 N-R" panose="02020400000000000000" pitchFamily="17" charset="-128"/>
              <a:ea typeface="UD デジタル 教科書体 N-R" panose="02020400000000000000" pitchFamily="17" charset="-128"/>
            </a:endParaRP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種類別では、汚泥が最も多く、その大半は下水汚泥である。次いで建設業から排出されるがれき類が多い。</a:t>
            </a:r>
            <a:endParaRPr lang="en-US" altLang="ja-JP" sz="1600" dirty="0">
              <a:highlight>
                <a:srgbClr val="FFFF00"/>
              </a:highlight>
              <a:latin typeface="UD デジタル 教科書体 N-R" panose="02020400000000000000" pitchFamily="17" charset="-128"/>
              <a:ea typeface="UD デジタル 教科書体 N-R" panose="02020400000000000000" pitchFamily="17" charset="-128"/>
            </a:endParaRPr>
          </a:p>
        </p:txBody>
      </p:sp>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排出量について（</a:t>
            </a:r>
            <a:r>
              <a:rPr lang="en-US" altLang="ja-JP" sz="2000" b="1" kern="0" dirty="0">
                <a:solidFill>
                  <a:srgbClr val="0E6242"/>
                </a:solidFill>
                <a:latin typeface="UD デジタル 教科書体 N-R" panose="02020400000000000000" pitchFamily="17" charset="-128"/>
                <a:ea typeface="UD デジタル 教科書体 N-R" panose="02020400000000000000" pitchFamily="17" charset="-128"/>
              </a:rPr>
              <a:t>2024</a:t>
            </a: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年度）</a:t>
            </a: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5B437DA6-0025-43F6-8135-69AC94EA6F79}"/>
              </a:ext>
            </a:extLst>
          </p:cNvPr>
          <p:cNvSpPr/>
          <p:nvPr/>
        </p:nvSpPr>
        <p:spPr>
          <a:xfrm>
            <a:off x="2063552" y="2304385"/>
            <a:ext cx="3456384" cy="476543"/>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algn="ctr"/>
            <a:r>
              <a:rPr kumimoji="1" lang="ja-JP" altLang="en-US" dirty="0"/>
              <a:t>業種別排出量</a:t>
            </a:r>
            <a:endParaRPr kumimoji="1" lang="en-US" altLang="ja-JP" dirty="0"/>
          </a:p>
        </p:txBody>
      </p:sp>
      <p:sp>
        <p:nvSpPr>
          <p:cNvPr id="25" name="正方形/長方形 24">
            <a:extLst>
              <a:ext uri="{FF2B5EF4-FFF2-40B4-BE49-F238E27FC236}">
                <a16:creationId xmlns:a16="http://schemas.microsoft.com/office/drawing/2014/main" id="{31621401-A016-4F43-9F6B-1A266FE57394}"/>
              </a:ext>
            </a:extLst>
          </p:cNvPr>
          <p:cNvSpPr/>
          <p:nvPr/>
        </p:nvSpPr>
        <p:spPr>
          <a:xfrm>
            <a:off x="6093369" y="2304385"/>
            <a:ext cx="3941982" cy="476543"/>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algn="ctr"/>
            <a:r>
              <a:rPr lang="ja-JP" altLang="en-US" dirty="0"/>
              <a:t>種類別排出量</a:t>
            </a:r>
            <a:endParaRPr lang="en-US" altLang="ja-JP" dirty="0"/>
          </a:p>
        </p:txBody>
      </p:sp>
      <p:sp>
        <p:nvSpPr>
          <p:cNvPr id="2" name="スライド番号プレースホルダー 1">
            <a:extLst>
              <a:ext uri="{FF2B5EF4-FFF2-40B4-BE49-F238E27FC236}">
                <a16:creationId xmlns:a16="http://schemas.microsoft.com/office/drawing/2014/main" id="{F22C7992-2D9F-4EE9-9874-35EB5BF7479B}"/>
              </a:ext>
            </a:extLst>
          </p:cNvPr>
          <p:cNvSpPr>
            <a:spLocks noGrp="1"/>
          </p:cNvSpPr>
          <p:nvPr>
            <p:ph type="sldNum" sz="quarter" idx="12"/>
          </p:nvPr>
        </p:nvSpPr>
        <p:spPr/>
        <p:txBody>
          <a:bodyPr/>
          <a:lstStyle/>
          <a:p>
            <a:pPr>
              <a:defRPr/>
            </a:pPr>
            <a:fld id="{7D7066D1-700B-42FD-A325-F976443D9E7C}" type="slidenum">
              <a:rPr lang="en-US" altLang="ja-JP" smtClean="0"/>
              <a:pPr>
                <a:defRPr/>
              </a:pPr>
              <a:t>4</a:t>
            </a:fld>
            <a:endParaRPr lang="en-US" altLang="ja-JP"/>
          </a:p>
        </p:txBody>
      </p:sp>
      <p:pic>
        <p:nvPicPr>
          <p:cNvPr id="10" name="図 9">
            <a:extLst>
              <a:ext uri="{FF2B5EF4-FFF2-40B4-BE49-F238E27FC236}">
                <a16:creationId xmlns:a16="http://schemas.microsoft.com/office/drawing/2014/main" id="{9ACFCC18-950D-43F5-8ECF-E733F45E7D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31504" y="2932876"/>
            <a:ext cx="8685421" cy="3768792"/>
          </a:xfrm>
          <a:prstGeom prst="rect">
            <a:avLst/>
          </a:prstGeom>
          <a:noFill/>
          <a:ln>
            <a:noFill/>
          </a:ln>
        </p:spPr>
      </p:pic>
    </p:spTree>
    <p:extLst>
      <p:ext uri="{BB962C8B-B14F-4D97-AF65-F5344CB8AC3E}">
        <p14:creationId xmlns:p14="http://schemas.microsoft.com/office/powerpoint/2010/main" val="2948864506"/>
      </p:ext>
    </p:extLst>
  </p:cSld>
  <p:clrMapOvr>
    <a:masterClrMapping/>
  </p:clrMapOvr>
  <p:transition spd="slow" advTm="6662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15" name="正方形/長方形 14">
            <a:extLst>
              <a:ext uri="{FF2B5EF4-FFF2-40B4-BE49-F238E27FC236}">
                <a16:creationId xmlns:a16="http://schemas.microsoft.com/office/drawing/2014/main" id="{3A205056-DD8E-4541-85BF-B8A7629A5E78}"/>
              </a:ext>
            </a:extLst>
          </p:cNvPr>
          <p:cNvSpPr/>
          <p:nvPr/>
        </p:nvSpPr>
        <p:spPr>
          <a:xfrm>
            <a:off x="584899" y="756843"/>
            <a:ext cx="11160000" cy="1778956"/>
          </a:xfrm>
          <a:prstGeom prst="rect">
            <a:avLst/>
          </a:prstGeom>
          <a:solidFill>
            <a:schemeClr val="accent2">
              <a:lumMod val="20000"/>
              <a:lumOff val="80000"/>
            </a:schemeClr>
          </a:solidFill>
        </p:spPr>
        <p:txBody>
          <a:bodyPr wrap="square" lIns="96844" tIns="48422" rIns="96844" bIns="48422">
            <a:spAutoFit/>
          </a:bodyPr>
          <a:lstStyle/>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再生利用量は、</a:t>
            </a:r>
            <a:r>
              <a:rPr lang="en-US" altLang="ja-JP" sz="1600" dirty="0">
                <a:latin typeface="UD デジタル 教科書体 N-R" panose="02020400000000000000" pitchFamily="17" charset="-128"/>
                <a:ea typeface="UD デジタル 教科書体 N-R" panose="02020400000000000000" pitchFamily="17" charset="-128"/>
              </a:rPr>
              <a:t>415</a:t>
            </a:r>
            <a:r>
              <a:rPr lang="ja-JP" altLang="en-US" sz="1600" dirty="0">
                <a:latin typeface="UD デジタル 教科書体 N-R" panose="02020400000000000000" pitchFamily="17" charset="-128"/>
                <a:ea typeface="UD デジタル 教科書体 N-R" panose="02020400000000000000" pitchFamily="17" charset="-128"/>
              </a:rPr>
              <a:t>万トン。再生利用率は</a:t>
            </a:r>
            <a:r>
              <a:rPr lang="en-US" altLang="ja-JP" sz="1600" dirty="0">
                <a:latin typeface="UD デジタル 教科書体 N-R" panose="02020400000000000000" pitchFamily="17" charset="-128"/>
                <a:ea typeface="UD デジタル 教科書体 N-R" panose="02020400000000000000" pitchFamily="17" charset="-128"/>
              </a:rPr>
              <a:t>31%</a:t>
            </a:r>
            <a:r>
              <a:rPr lang="ja-JP" altLang="en-US" sz="1600" dirty="0">
                <a:latin typeface="UD デジタル 教科書体 N-R" panose="02020400000000000000" pitchFamily="17" charset="-128"/>
                <a:ea typeface="UD デジタル 教科書体 N-R" panose="02020400000000000000" pitchFamily="17" charset="-128"/>
              </a:rPr>
              <a:t>。</a:t>
            </a:r>
            <a:endParaRPr lang="en-US" altLang="ja-JP" sz="1600" dirty="0">
              <a:latin typeface="UD デジタル 教科書体 N-R" panose="02020400000000000000" pitchFamily="17" charset="-128"/>
              <a:ea typeface="UD デジタル 教科書体 N-R" panose="02020400000000000000" pitchFamily="17" charset="-128"/>
            </a:endParaRP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業種別では、建設業が全体の</a:t>
            </a:r>
            <a:r>
              <a:rPr lang="en-US" altLang="ja-JP" sz="1600" dirty="0">
                <a:latin typeface="UD デジタル 教科書体 N-R" panose="02020400000000000000" pitchFamily="17" charset="-128"/>
                <a:ea typeface="UD デジタル 教科書体 N-R" panose="02020400000000000000" pitchFamily="17" charset="-128"/>
              </a:rPr>
              <a:t>73</a:t>
            </a:r>
            <a:r>
              <a:rPr lang="ja-JP" altLang="en-US" sz="1600" dirty="0">
                <a:latin typeface="UD デジタル 教科書体 N-R" panose="02020400000000000000" pitchFamily="17" charset="-128"/>
                <a:ea typeface="UD デジタル 教科書体 N-R" panose="02020400000000000000" pitchFamily="17" charset="-128"/>
              </a:rPr>
              <a:t>％を占める。</a:t>
            </a:r>
            <a:endParaRPr lang="en-US" altLang="ja-JP" sz="1600" dirty="0">
              <a:latin typeface="UD デジタル 教科書体 N-R" panose="02020400000000000000" pitchFamily="17" charset="-128"/>
              <a:ea typeface="UD デジタル 教科書体 N-R" panose="02020400000000000000" pitchFamily="17" charset="-128"/>
            </a:endParaRP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種類別では、がれき類（コンクリート・アスファルトコンクリート）が最も多く、再生砕石や再生アスファルト原料として再利用されている。建設リサイクル法で再資源化を義務付けられていることが主な要因と考えられる。</a:t>
            </a:r>
            <a:endParaRPr lang="en-US" altLang="ja-JP" sz="1600" dirty="0">
              <a:latin typeface="UD デジタル 教科書体 N-R" panose="02020400000000000000" pitchFamily="17" charset="-128"/>
              <a:ea typeface="UD デジタル 教科書体 N-R" panose="02020400000000000000" pitchFamily="17" charset="-128"/>
            </a:endParaRPr>
          </a:p>
          <a:p>
            <a:pPr algn="just">
              <a:lnSpc>
                <a:spcPts val="2200"/>
              </a:lnSpc>
            </a:pPr>
            <a:r>
              <a:rPr lang="ja-JP" altLang="en-US" sz="1600" dirty="0">
                <a:latin typeface="UD デジタル 教科書体 N-R" panose="02020400000000000000" pitchFamily="17" charset="-128"/>
                <a:ea typeface="UD デジタル 教科書体 N-R" panose="02020400000000000000" pitchFamily="17" charset="-128"/>
              </a:rPr>
              <a:t>　 また、汚泥については、下水汚泥はセメントや肥料の原料、上水汚泥は肥料の原料、建設汚泥は埋戻し材等として再　</a:t>
            </a:r>
            <a:endParaRPr lang="en-US" altLang="ja-JP" sz="1600" dirty="0">
              <a:latin typeface="UD デジタル 教科書体 N-R" panose="02020400000000000000" pitchFamily="17" charset="-128"/>
              <a:ea typeface="UD デジタル 教科書体 N-R" panose="02020400000000000000" pitchFamily="17" charset="-128"/>
            </a:endParaRPr>
          </a:p>
          <a:p>
            <a:pPr algn="just">
              <a:lnSpc>
                <a:spcPts val="2200"/>
              </a:lnSpc>
            </a:pPr>
            <a:r>
              <a:rPr lang="ja-JP" altLang="en-US" sz="1600" dirty="0">
                <a:latin typeface="UD デジタル 教科書体 N-R" panose="02020400000000000000" pitchFamily="17" charset="-128"/>
                <a:ea typeface="UD デジタル 教科書体 N-R" panose="02020400000000000000" pitchFamily="17" charset="-128"/>
              </a:rPr>
              <a:t>　 利用されている。</a:t>
            </a:r>
            <a:endParaRPr lang="en-US" altLang="ja-JP" sz="1600" dirty="0">
              <a:latin typeface="UD デジタル 教科書体 N-R" panose="02020400000000000000" pitchFamily="17" charset="-128"/>
              <a:ea typeface="UD デジタル 教科書体 N-R" panose="02020400000000000000" pitchFamily="17" charset="-128"/>
            </a:endParaRPr>
          </a:p>
        </p:txBody>
      </p:sp>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再生利用量について（</a:t>
            </a:r>
            <a:r>
              <a:rPr lang="en-US" altLang="ja-JP" sz="2000" b="1" kern="0" dirty="0">
                <a:solidFill>
                  <a:srgbClr val="0E6242"/>
                </a:solidFill>
                <a:latin typeface="UD デジタル 教科書体 N-R" panose="02020400000000000000" pitchFamily="17" charset="-128"/>
                <a:ea typeface="UD デジタル 教科書体 N-R" panose="02020400000000000000" pitchFamily="17" charset="-128"/>
              </a:rPr>
              <a:t>2024</a:t>
            </a: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年度）</a:t>
            </a: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F95ECC3B-2A4D-4D7F-BBAB-F7282174105E}"/>
              </a:ext>
            </a:extLst>
          </p:cNvPr>
          <p:cNvSpPr/>
          <p:nvPr/>
        </p:nvSpPr>
        <p:spPr>
          <a:xfrm>
            <a:off x="2008117" y="2852936"/>
            <a:ext cx="3960173" cy="490039"/>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algn="ctr"/>
            <a:r>
              <a:rPr lang="ja-JP" altLang="en-US" dirty="0">
                <a:solidFill>
                  <a:schemeClr val="dk1"/>
                </a:solidFill>
              </a:rPr>
              <a:t>業種別再生利用量</a:t>
            </a:r>
            <a:endParaRPr lang="en-US" altLang="ja-JP" dirty="0">
              <a:solidFill>
                <a:schemeClr val="dk1"/>
              </a:solidFill>
            </a:endParaRPr>
          </a:p>
        </p:txBody>
      </p:sp>
      <p:sp>
        <p:nvSpPr>
          <p:cNvPr id="16" name="正方形/長方形 15">
            <a:extLst>
              <a:ext uri="{FF2B5EF4-FFF2-40B4-BE49-F238E27FC236}">
                <a16:creationId xmlns:a16="http://schemas.microsoft.com/office/drawing/2014/main" id="{4FAE9C52-464A-407D-8E2B-668D3A19D03F}"/>
              </a:ext>
            </a:extLst>
          </p:cNvPr>
          <p:cNvSpPr/>
          <p:nvPr/>
        </p:nvSpPr>
        <p:spPr>
          <a:xfrm>
            <a:off x="5843972" y="2852936"/>
            <a:ext cx="3944757" cy="457200"/>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algn="ctr"/>
            <a:r>
              <a:rPr lang="ja-JP" altLang="en-US" dirty="0">
                <a:solidFill>
                  <a:schemeClr val="dk1"/>
                </a:solidFill>
              </a:rPr>
              <a:t>種類別再生利用量</a:t>
            </a:r>
            <a:endParaRPr lang="en-US" altLang="ja-JP" dirty="0">
              <a:solidFill>
                <a:schemeClr val="dk1"/>
              </a:solidFill>
            </a:endParaRPr>
          </a:p>
        </p:txBody>
      </p:sp>
      <p:sp>
        <p:nvSpPr>
          <p:cNvPr id="2" name="スライド番号プレースホルダー 1">
            <a:extLst>
              <a:ext uri="{FF2B5EF4-FFF2-40B4-BE49-F238E27FC236}">
                <a16:creationId xmlns:a16="http://schemas.microsoft.com/office/drawing/2014/main" id="{81CF54C0-2C74-49DD-8B34-BAA04CE9FA2F}"/>
              </a:ext>
            </a:extLst>
          </p:cNvPr>
          <p:cNvSpPr>
            <a:spLocks noGrp="1"/>
          </p:cNvSpPr>
          <p:nvPr>
            <p:ph type="sldNum" sz="quarter" idx="12"/>
          </p:nvPr>
        </p:nvSpPr>
        <p:spPr/>
        <p:txBody>
          <a:bodyPr/>
          <a:lstStyle/>
          <a:p>
            <a:pPr>
              <a:defRPr/>
            </a:pPr>
            <a:fld id="{7D7066D1-700B-42FD-A325-F976443D9E7C}" type="slidenum">
              <a:rPr lang="en-US" altLang="ja-JP" smtClean="0"/>
              <a:pPr>
                <a:defRPr/>
              </a:pPr>
              <a:t>5</a:t>
            </a:fld>
            <a:endParaRPr lang="en-US" altLang="ja-JP"/>
          </a:p>
        </p:txBody>
      </p:sp>
      <p:pic>
        <p:nvPicPr>
          <p:cNvPr id="12" name="図 11">
            <a:extLst>
              <a:ext uri="{FF2B5EF4-FFF2-40B4-BE49-F238E27FC236}">
                <a16:creationId xmlns:a16="http://schemas.microsoft.com/office/drawing/2014/main" id="{1C5518EF-85FB-4065-9C4E-8DD5DB4C59A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83799" y="3189446"/>
            <a:ext cx="8320625" cy="3668554"/>
          </a:xfrm>
          <a:prstGeom prst="rect">
            <a:avLst/>
          </a:prstGeom>
          <a:noFill/>
          <a:ln>
            <a:noFill/>
          </a:ln>
        </p:spPr>
      </p:pic>
    </p:spTree>
    <p:extLst>
      <p:ext uri="{BB962C8B-B14F-4D97-AF65-F5344CB8AC3E}">
        <p14:creationId xmlns:p14="http://schemas.microsoft.com/office/powerpoint/2010/main" val="2148818809"/>
      </p:ext>
    </p:extLst>
  </p:cSld>
  <p:clrMapOvr>
    <a:masterClrMapping/>
  </p:clrMapOvr>
  <p:transition spd="slow" advTm="6662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15" name="正方形/長方形 14">
            <a:extLst>
              <a:ext uri="{FF2B5EF4-FFF2-40B4-BE49-F238E27FC236}">
                <a16:creationId xmlns:a16="http://schemas.microsoft.com/office/drawing/2014/main" id="{3A205056-DD8E-4541-85BF-B8A7629A5E78}"/>
              </a:ext>
            </a:extLst>
          </p:cNvPr>
          <p:cNvSpPr/>
          <p:nvPr/>
        </p:nvSpPr>
        <p:spPr>
          <a:xfrm>
            <a:off x="584899" y="756843"/>
            <a:ext cx="11343749" cy="650442"/>
          </a:xfrm>
          <a:prstGeom prst="rect">
            <a:avLst/>
          </a:prstGeom>
          <a:solidFill>
            <a:schemeClr val="accent2">
              <a:lumMod val="20000"/>
              <a:lumOff val="80000"/>
            </a:schemeClr>
          </a:solidFill>
        </p:spPr>
        <p:txBody>
          <a:bodyPr wrap="square" lIns="96844" tIns="48422" rIns="96844" bIns="48422">
            <a:spAutoFit/>
          </a:bodyPr>
          <a:lstStyle/>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大阪府は、全国と比べ、都市部の割合が高いため、排出実態としては汚泥の割合が高く、動物のふん尿の割合が低い。</a:t>
            </a: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下水汚泥は含水率が高く、減量化率が高くなるため、大阪府の再生利用率は全国と比べて低い。</a:t>
            </a:r>
          </a:p>
        </p:txBody>
      </p:sp>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en-US" altLang="ja-JP" sz="2000" b="1" kern="0" dirty="0">
                <a:solidFill>
                  <a:srgbClr val="0E6242"/>
                </a:solidFill>
                <a:latin typeface="UD デジタル 教科書体 N-R" panose="02020400000000000000" pitchFamily="17" charset="-128"/>
                <a:ea typeface="UD デジタル 教科書体 N-R" panose="02020400000000000000" pitchFamily="17" charset="-128"/>
              </a:rPr>
              <a:t>【</a:t>
            </a: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参考</a:t>
            </a:r>
            <a:r>
              <a:rPr lang="en-US" altLang="ja-JP" sz="2000" b="1" kern="0" dirty="0">
                <a:solidFill>
                  <a:srgbClr val="0E6242"/>
                </a:solidFill>
                <a:latin typeface="UD デジタル 教科書体 N-R" panose="02020400000000000000" pitchFamily="17" charset="-128"/>
                <a:ea typeface="UD デジタル 教科書体 N-R" panose="02020400000000000000" pitchFamily="17" charset="-128"/>
              </a:rPr>
              <a:t>】</a:t>
            </a: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再生利用の状況（全国との比較）</a:t>
            </a: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graphicFrame>
        <p:nvGraphicFramePr>
          <p:cNvPr id="2" name="表 2">
            <a:extLst>
              <a:ext uri="{FF2B5EF4-FFF2-40B4-BE49-F238E27FC236}">
                <a16:creationId xmlns:a16="http://schemas.microsoft.com/office/drawing/2014/main" id="{13CA2AF4-06C2-48A8-89AA-9FD4F1FDE805}"/>
              </a:ext>
            </a:extLst>
          </p:cNvPr>
          <p:cNvGraphicFramePr>
            <a:graphicFrameLocks noGrp="1"/>
          </p:cNvGraphicFramePr>
          <p:nvPr>
            <p:extLst>
              <p:ext uri="{D42A27DB-BD31-4B8C-83A1-F6EECF244321}">
                <p14:modId xmlns:p14="http://schemas.microsoft.com/office/powerpoint/2010/main" val="491084958"/>
              </p:ext>
            </p:extLst>
          </p:nvPr>
        </p:nvGraphicFramePr>
        <p:xfrm>
          <a:off x="983432" y="1700768"/>
          <a:ext cx="11343750" cy="5000900"/>
        </p:xfrm>
        <a:graphic>
          <a:graphicData uri="http://schemas.openxmlformats.org/drawingml/2006/table">
            <a:tbl>
              <a:tblPr firstRow="1" bandRow="1">
                <a:tableStyleId>{5940675A-B579-460E-94D1-54222C63F5DA}</a:tableStyleId>
              </a:tblPr>
              <a:tblGrid>
                <a:gridCol w="3781250">
                  <a:extLst>
                    <a:ext uri="{9D8B030D-6E8A-4147-A177-3AD203B41FA5}">
                      <a16:colId xmlns:a16="http://schemas.microsoft.com/office/drawing/2014/main" val="2561744818"/>
                    </a:ext>
                  </a:extLst>
                </a:gridCol>
                <a:gridCol w="3781250">
                  <a:extLst>
                    <a:ext uri="{9D8B030D-6E8A-4147-A177-3AD203B41FA5}">
                      <a16:colId xmlns:a16="http://schemas.microsoft.com/office/drawing/2014/main" val="4232733481"/>
                    </a:ext>
                  </a:extLst>
                </a:gridCol>
                <a:gridCol w="3781250">
                  <a:extLst>
                    <a:ext uri="{9D8B030D-6E8A-4147-A177-3AD203B41FA5}">
                      <a16:colId xmlns:a16="http://schemas.microsoft.com/office/drawing/2014/main" val="2819361326"/>
                    </a:ext>
                  </a:extLst>
                </a:gridCol>
              </a:tblGrid>
              <a:tr h="37589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全国（</a:t>
                      </a:r>
                      <a:r>
                        <a:rPr kumimoji="1" lang="en-US" altLang="ja-JP" dirty="0"/>
                        <a:t>2023</a:t>
                      </a:r>
                      <a:r>
                        <a:rPr kumimoji="1" lang="ja-JP" altLang="en-US" dirty="0"/>
                        <a:t>）［</a:t>
                      </a:r>
                      <a:r>
                        <a:rPr kumimoji="1" lang="en-US" altLang="ja-JP" dirty="0"/>
                        <a:t>36,504</a:t>
                      </a:r>
                      <a:r>
                        <a:rPr kumimoji="1" lang="ja-JP" altLang="en-US" dirty="0"/>
                        <a:t>万トン］</a:t>
                      </a:r>
                    </a:p>
                  </a:txBody>
                  <a:tcPr>
                    <a:lnL w="12700" cap="flat" cmpd="sng" algn="ctr">
                      <a:noFill/>
                      <a:prstDash val="solid"/>
                      <a:round/>
                      <a:headEnd type="none" w="med" len="med"/>
                      <a:tailEnd type="none" w="med" len="med"/>
                    </a:lnL>
                    <a:lnR w="28575" cap="flat" cmpd="sng" algn="ctr">
                      <a:solidFill>
                        <a:schemeClr val="accent4"/>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大阪府（</a:t>
                      </a:r>
                      <a:r>
                        <a:rPr kumimoji="1" lang="en-US" altLang="ja-JP" dirty="0"/>
                        <a:t>2024</a:t>
                      </a:r>
                      <a:r>
                        <a:rPr kumimoji="1" lang="ja-JP" altLang="en-US" dirty="0"/>
                        <a:t>）［</a:t>
                      </a:r>
                      <a:r>
                        <a:rPr kumimoji="1" lang="en-US" altLang="ja-JP" dirty="0">
                          <a:solidFill>
                            <a:schemeClr val="tx1"/>
                          </a:solidFill>
                        </a:rPr>
                        <a:t>1,336</a:t>
                      </a:r>
                      <a:r>
                        <a:rPr kumimoji="1" lang="ja-JP" altLang="en-US" dirty="0"/>
                        <a:t>万トン］</a:t>
                      </a:r>
                    </a:p>
                  </a:txBody>
                  <a:tcPr>
                    <a:lnL w="28575" cap="flat" cmpd="sng" algn="ctr">
                      <a:solidFill>
                        <a:schemeClr val="accent4"/>
                      </a:solidFill>
                      <a:prstDash val="solid"/>
                      <a:round/>
                      <a:headEnd type="none" w="med" len="med"/>
                      <a:tailEnd type="none" w="med" len="med"/>
                    </a:lnL>
                    <a:lnR w="28575" cap="flat" cmpd="sng" algn="ctr">
                      <a:solidFill>
                        <a:schemeClr val="accent4"/>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東京都（</a:t>
                      </a:r>
                      <a:r>
                        <a:rPr kumimoji="1" lang="en-US" altLang="ja-JP" dirty="0"/>
                        <a:t>2022</a:t>
                      </a:r>
                      <a:r>
                        <a:rPr kumimoji="1" lang="ja-JP" altLang="en-US" dirty="0"/>
                        <a:t>）［</a:t>
                      </a:r>
                      <a:r>
                        <a:rPr kumimoji="1" lang="en-US" altLang="ja-JP" dirty="0"/>
                        <a:t>2,673</a:t>
                      </a:r>
                      <a:r>
                        <a:rPr kumimoji="1" lang="ja-JP" altLang="en-US" dirty="0"/>
                        <a:t>万トン］</a:t>
                      </a:r>
                    </a:p>
                  </a:txBody>
                  <a:tcPr>
                    <a:lnL w="28575" cap="flat" cmpd="sng" algn="ctr">
                      <a:solidFill>
                        <a:schemeClr val="accent4"/>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93222531"/>
                  </a:ext>
                </a:extLst>
              </a:tr>
              <a:tr h="2312502">
                <a:tc>
                  <a:txBody>
                    <a:bodyPr/>
                    <a:lstStyle/>
                    <a:p>
                      <a:endParaRPr kumimoji="1" lang="ja-JP" altLang="en-US" dirty="0"/>
                    </a:p>
                  </a:txBody>
                  <a:tcPr>
                    <a:lnL w="12700" cap="flat" cmpd="sng" algn="ctr">
                      <a:noFill/>
                      <a:prstDash val="solid"/>
                      <a:round/>
                      <a:headEnd type="none" w="med" len="med"/>
                      <a:tailEnd type="none" w="med" len="med"/>
                    </a:lnL>
                    <a:lnR w="28575" cap="flat" cmpd="sng" algn="ctr">
                      <a:solidFill>
                        <a:schemeClr val="accent4"/>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28575" cap="flat" cmpd="sng" algn="ctr">
                      <a:solidFill>
                        <a:schemeClr val="accent4"/>
                      </a:solidFill>
                      <a:prstDash val="solid"/>
                      <a:round/>
                      <a:headEnd type="none" w="med" len="med"/>
                      <a:tailEnd type="none" w="med" len="med"/>
                    </a:lnL>
                    <a:lnR w="28575" cap="flat" cmpd="sng" algn="ctr">
                      <a:solidFill>
                        <a:schemeClr val="accent4"/>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28575" cap="flat" cmpd="sng" algn="ctr">
                      <a:solidFill>
                        <a:schemeClr val="accent4"/>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36513685"/>
                  </a:ext>
                </a:extLst>
              </a:tr>
              <a:tr h="2312502">
                <a:tc>
                  <a:txBody>
                    <a:bodyPr/>
                    <a:lstStyle/>
                    <a:p>
                      <a:endParaRPr kumimoji="1" lang="ja-JP" altLang="en-US" dirty="0"/>
                    </a:p>
                  </a:txBody>
                  <a:tcPr>
                    <a:lnL w="12700" cap="flat" cmpd="sng" algn="ctr">
                      <a:noFill/>
                      <a:prstDash val="solid"/>
                      <a:round/>
                      <a:headEnd type="none" w="med" len="med"/>
                      <a:tailEnd type="none" w="med" len="med"/>
                    </a:lnL>
                    <a:lnR w="28575" cap="flat" cmpd="sng" algn="ctr">
                      <a:solidFill>
                        <a:schemeClr val="accent4"/>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28575" cap="flat" cmpd="sng" algn="ctr">
                      <a:solidFill>
                        <a:schemeClr val="accent4"/>
                      </a:solidFill>
                      <a:prstDash val="solid"/>
                      <a:round/>
                      <a:headEnd type="none" w="med" len="med"/>
                      <a:tailEnd type="none" w="med" len="med"/>
                    </a:lnL>
                    <a:lnR w="28575" cap="flat" cmpd="sng" algn="ctr">
                      <a:solidFill>
                        <a:schemeClr val="accent4"/>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28575" cap="flat" cmpd="sng" algn="ctr">
                      <a:solidFill>
                        <a:schemeClr val="accent4"/>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06779094"/>
                  </a:ext>
                </a:extLst>
              </a:tr>
            </a:tbl>
          </a:graphicData>
        </a:graphic>
      </p:graphicFrame>
      <p:sp>
        <p:nvSpPr>
          <p:cNvPr id="3" name="スライド番号プレースホルダー 2">
            <a:extLst>
              <a:ext uri="{FF2B5EF4-FFF2-40B4-BE49-F238E27FC236}">
                <a16:creationId xmlns:a16="http://schemas.microsoft.com/office/drawing/2014/main" id="{F917AAB0-4C8C-423D-AD64-985D805A22D4}"/>
              </a:ext>
            </a:extLst>
          </p:cNvPr>
          <p:cNvSpPr>
            <a:spLocks noGrp="1"/>
          </p:cNvSpPr>
          <p:nvPr>
            <p:ph type="sldNum" sz="quarter" idx="12"/>
          </p:nvPr>
        </p:nvSpPr>
        <p:spPr/>
        <p:txBody>
          <a:bodyPr/>
          <a:lstStyle/>
          <a:p>
            <a:pPr>
              <a:defRPr/>
            </a:pPr>
            <a:fld id="{7D7066D1-700B-42FD-A325-F976443D9E7C}" type="slidenum">
              <a:rPr lang="en-US" altLang="ja-JP" smtClean="0"/>
              <a:pPr>
                <a:defRPr/>
              </a:pPr>
              <a:t>6</a:t>
            </a:fld>
            <a:endParaRPr lang="en-US" altLang="ja-JP"/>
          </a:p>
        </p:txBody>
      </p:sp>
      <p:pic>
        <p:nvPicPr>
          <p:cNvPr id="8" name="図 7">
            <a:extLst>
              <a:ext uri="{FF2B5EF4-FFF2-40B4-BE49-F238E27FC236}">
                <a16:creationId xmlns:a16="http://schemas.microsoft.com/office/drawing/2014/main" id="{BF22FFBC-EB03-442F-92F0-AA593D0BEB6C}"/>
              </a:ext>
            </a:extLst>
          </p:cNvPr>
          <p:cNvPicPr>
            <a:picLocks noChangeAspect="1"/>
          </p:cNvPicPr>
          <p:nvPr/>
        </p:nvPicPr>
        <p:blipFill rotWithShape="1">
          <a:blip r:embed="rId4"/>
          <a:srcRect l="17342" r="17246" b="9051"/>
          <a:stretch/>
        </p:blipFill>
        <p:spPr>
          <a:xfrm>
            <a:off x="9545109" y="4351157"/>
            <a:ext cx="2051053" cy="2268356"/>
          </a:xfrm>
          <a:prstGeom prst="rect">
            <a:avLst/>
          </a:prstGeom>
        </p:spPr>
      </p:pic>
      <p:pic>
        <p:nvPicPr>
          <p:cNvPr id="7" name="図 6">
            <a:extLst>
              <a:ext uri="{FF2B5EF4-FFF2-40B4-BE49-F238E27FC236}">
                <a16:creationId xmlns:a16="http://schemas.microsoft.com/office/drawing/2014/main" id="{C10F6A3D-9708-4C6E-98B8-BBF824F4527E}"/>
              </a:ext>
            </a:extLst>
          </p:cNvPr>
          <p:cNvPicPr>
            <a:picLocks noChangeAspect="1"/>
          </p:cNvPicPr>
          <p:nvPr/>
        </p:nvPicPr>
        <p:blipFill rotWithShape="1">
          <a:blip r:embed="rId5"/>
          <a:srcRect l="8243" r="19703" b="2754"/>
          <a:stretch/>
        </p:blipFill>
        <p:spPr>
          <a:xfrm>
            <a:off x="9107432" y="2013554"/>
            <a:ext cx="2414750" cy="2424053"/>
          </a:xfrm>
          <a:prstGeom prst="rect">
            <a:avLst/>
          </a:prstGeom>
        </p:spPr>
      </p:pic>
      <p:pic>
        <p:nvPicPr>
          <p:cNvPr id="9" name="図 8">
            <a:extLst>
              <a:ext uri="{FF2B5EF4-FFF2-40B4-BE49-F238E27FC236}">
                <a16:creationId xmlns:a16="http://schemas.microsoft.com/office/drawing/2014/main" id="{7A713760-98F2-4BBA-BC0A-FF329B1595BA}"/>
              </a:ext>
            </a:extLst>
          </p:cNvPr>
          <p:cNvPicPr>
            <a:picLocks noChangeAspect="1"/>
          </p:cNvPicPr>
          <p:nvPr/>
        </p:nvPicPr>
        <p:blipFill rotWithShape="1">
          <a:blip r:embed="rId6"/>
          <a:srcRect t="8357" r="19779" b="8073"/>
          <a:stretch/>
        </p:blipFill>
        <p:spPr>
          <a:xfrm>
            <a:off x="1141072" y="2212775"/>
            <a:ext cx="2814589" cy="2117925"/>
          </a:xfrm>
          <a:prstGeom prst="rect">
            <a:avLst/>
          </a:prstGeom>
        </p:spPr>
      </p:pic>
      <p:pic>
        <p:nvPicPr>
          <p:cNvPr id="14" name="図 13">
            <a:extLst>
              <a:ext uri="{FF2B5EF4-FFF2-40B4-BE49-F238E27FC236}">
                <a16:creationId xmlns:a16="http://schemas.microsoft.com/office/drawing/2014/main" id="{8F389D56-F37C-468B-AEA4-C4AC039C282D}"/>
              </a:ext>
            </a:extLst>
          </p:cNvPr>
          <p:cNvPicPr>
            <a:picLocks noChangeAspect="1"/>
          </p:cNvPicPr>
          <p:nvPr/>
        </p:nvPicPr>
        <p:blipFill rotWithShape="1">
          <a:blip r:embed="rId7"/>
          <a:srcRect l="19032" r="17206" b="8333"/>
          <a:stretch/>
        </p:blipFill>
        <p:spPr>
          <a:xfrm>
            <a:off x="1850013" y="4321092"/>
            <a:ext cx="2058310" cy="2284091"/>
          </a:xfrm>
          <a:prstGeom prst="rect">
            <a:avLst/>
          </a:prstGeom>
        </p:spPr>
      </p:pic>
      <p:sp>
        <p:nvSpPr>
          <p:cNvPr id="10" name="テキスト ボックス 9">
            <a:extLst>
              <a:ext uri="{FF2B5EF4-FFF2-40B4-BE49-F238E27FC236}">
                <a16:creationId xmlns:a16="http://schemas.microsoft.com/office/drawing/2014/main" id="{6E9F3E0C-136A-4220-AE80-7C3870EAF384}"/>
              </a:ext>
            </a:extLst>
          </p:cNvPr>
          <p:cNvSpPr txBox="1"/>
          <p:nvPr/>
        </p:nvSpPr>
        <p:spPr>
          <a:xfrm>
            <a:off x="143183" y="3116123"/>
            <a:ext cx="877163" cy="369332"/>
          </a:xfrm>
          <a:prstGeom prst="rect">
            <a:avLst/>
          </a:prstGeom>
          <a:noFill/>
        </p:spPr>
        <p:txBody>
          <a:bodyPr wrap="none" rtlCol="0">
            <a:spAutoFit/>
          </a:bodyPr>
          <a:lstStyle/>
          <a:p>
            <a:r>
              <a:rPr kumimoji="1" lang="ja-JP" altLang="en-US" dirty="0"/>
              <a:t>排出量</a:t>
            </a:r>
          </a:p>
        </p:txBody>
      </p:sp>
      <p:sp>
        <p:nvSpPr>
          <p:cNvPr id="16" name="テキスト ボックス 15">
            <a:extLst>
              <a:ext uri="{FF2B5EF4-FFF2-40B4-BE49-F238E27FC236}">
                <a16:creationId xmlns:a16="http://schemas.microsoft.com/office/drawing/2014/main" id="{C820EE5E-319A-4446-8E73-5E35EB13EAD1}"/>
              </a:ext>
            </a:extLst>
          </p:cNvPr>
          <p:cNvSpPr txBox="1"/>
          <p:nvPr/>
        </p:nvSpPr>
        <p:spPr>
          <a:xfrm>
            <a:off x="194704" y="5376723"/>
            <a:ext cx="1107996" cy="646331"/>
          </a:xfrm>
          <a:prstGeom prst="rect">
            <a:avLst/>
          </a:prstGeom>
          <a:noFill/>
        </p:spPr>
        <p:txBody>
          <a:bodyPr wrap="none" rtlCol="0">
            <a:spAutoFit/>
          </a:bodyPr>
          <a:lstStyle/>
          <a:p>
            <a:r>
              <a:rPr kumimoji="1" lang="ja-JP" altLang="en-US" dirty="0"/>
              <a:t>再生利用</a:t>
            </a:r>
            <a:endParaRPr kumimoji="1" lang="en-US" altLang="ja-JP" dirty="0"/>
          </a:p>
          <a:p>
            <a:r>
              <a:rPr kumimoji="1" lang="ja-JP" altLang="en-US" dirty="0"/>
              <a:t>割合</a:t>
            </a:r>
          </a:p>
        </p:txBody>
      </p:sp>
      <p:pic>
        <p:nvPicPr>
          <p:cNvPr id="11" name="図 10">
            <a:extLst>
              <a:ext uri="{FF2B5EF4-FFF2-40B4-BE49-F238E27FC236}">
                <a16:creationId xmlns:a16="http://schemas.microsoft.com/office/drawing/2014/main" id="{3239776D-BC8C-4F8C-A234-7F3178FAF9C7}"/>
              </a:ext>
            </a:extLst>
          </p:cNvPr>
          <p:cNvPicPr>
            <a:picLocks noChangeAspect="1"/>
          </p:cNvPicPr>
          <p:nvPr/>
        </p:nvPicPr>
        <p:blipFill rotWithShape="1">
          <a:blip r:embed="rId8"/>
          <a:srcRect r="18918"/>
          <a:stretch/>
        </p:blipFill>
        <p:spPr>
          <a:xfrm>
            <a:off x="4871370" y="2026034"/>
            <a:ext cx="2969934" cy="2557197"/>
          </a:xfrm>
          <a:prstGeom prst="rect">
            <a:avLst/>
          </a:prstGeom>
        </p:spPr>
      </p:pic>
      <p:pic>
        <p:nvPicPr>
          <p:cNvPr id="12" name="図 11">
            <a:extLst>
              <a:ext uri="{FF2B5EF4-FFF2-40B4-BE49-F238E27FC236}">
                <a16:creationId xmlns:a16="http://schemas.microsoft.com/office/drawing/2014/main" id="{83C06127-4A06-4E3D-B84E-B83AB7B29B5A}"/>
              </a:ext>
            </a:extLst>
          </p:cNvPr>
          <p:cNvPicPr>
            <a:picLocks noChangeAspect="1"/>
          </p:cNvPicPr>
          <p:nvPr/>
        </p:nvPicPr>
        <p:blipFill rotWithShape="1">
          <a:blip r:embed="rId9"/>
          <a:srcRect l="16791" r="17376" b="7939"/>
          <a:stretch/>
        </p:blipFill>
        <p:spPr>
          <a:xfrm>
            <a:off x="5578500" y="4353513"/>
            <a:ext cx="2228716" cy="2304256"/>
          </a:xfrm>
          <a:prstGeom prst="rect">
            <a:avLst/>
          </a:prstGeom>
        </p:spPr>
      </p:pic>
    </p:spTree>
    <p:extLst>
      <p:ext uri="{BB962C8B-B14F-4D97-AF65-F5344CB8AC3E}">
        <p14:creationId xmlns:p14="http://schemas.microsoft.com/office/powerpoint/2010/main" val="1937919576"/>
      </p:ext>
    </p:extLst>
  </p:cSld>
  <p:clrMapOvr>
    <a:masterClrMapping/>
  </p:clrMapOvr>
  <p:transition spd="slow" advTm="6662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15" name="正方形/長方形 14">
            <a:extLst>
              <a:ext uri="{FF2B5EF4-FFF2-40B4-BE49-F238E27FC236}">
                <a16:creationId xmlns:a16="http://schemas.microsoft.com/office/drawing/2014/main" id="{3A205056-DD8E-4541-85BF-B8A7629A5E78}"/>
              </a:ext>
            </a:extLst>
          </p:cNvPr>
          <p:cNvSpPr/>
          <p:nvPr/>
        </p:nvSpPr>
        <p:spPr>
          <a:xfrm>
            <a:off x="584899" y="756843"/>
            <a:ext cx="11343749" cy="650442"/>
          </a:xfrm>
          <a:prstGeom prst="rect">
            <a:avLst/>
          </a:prstGeom>
          <a:solidFill>
            <a:schemeClr val="accent2">
              <a:lumMod val="20000"/>
              <a:lumOff val="80000"/>
            </a:schemeClr>
          </a:solidFill>
        </p:spPr>
        <p:txBody>
          <a:bodyPr wrap="square" lIns="96844" tIns="48422" rIns="96844" bIns="48422">
            <a:spAutoFit/>
          </a:bodyPr>
          <a:lstStyle/>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次期計画では参考指標とする、「排出量から減量化量を除いた再生利用率」は、横ばいで推移している。</a:t>
            </a:r>
          </a:p>
          <a:p>
            <a:pPr algn="just">
              <a:lnSpc>
                <a:spcPts val="2200"/>
              </a:lnSpc>
            </a:pPr>
            <a:r>
              <a:rPr lang="ja-JP" altLang="en-US" sz="1600" dirty="0">
                <a:latin typeface="UD デジタル 教科書体 N-R" panose="02020400000000000000" pitchFamily="17" charset="-128"/>
                <a:ea typeface="UD デジタル 教科書体 N-R" panose="02020400000000000000" pitchFamily="17" charset="-128"/>
              </a:rPr>
              <a:t>　</a:t>
            </a:r>
            <a:r>
              <a:rPr lang="en-US" altLang="ja-JP" sz="1600" dirty="0">
                <a:latin typeface="UD デジタル 教科書体 N-R" panose="02020400000000000000" pitchFamily="17" charset="-128"/>
                <a:ea typeface="UD デジタル 教科書体 N-R" panose="02020400000000000000" pitchFamily="17" charset="-128"/>
              </a:rPr>
              <a:t>※</a:t>
            </a:r>
            <a:r>
              <a:rPr lang="ja-JP" altLang="en-US" sz="1600" dirty="0">
                <a:latin typeface="UD デジタル 教科書体 N-R" panose="02020400000000000000" pitchFamily="17" charset="-128"/>
                <a:ea typeface="UD デジタル 教科書体 N-R" panose="02020400000000000000" pitchFamily="17" charset="-128"/>
              </a:rPr>
              <a:t>減量化量が多い汚泥の排出量も、前回と同程度。</a:t>
            </a:r>
            <a:endParaRPr lang="ja-JP" altLang="en-US" sz="1600" dirty="0">
              <a:solidFill>
                <a:srgbClr val="0070C0"/>
              </a:solidFill>
              <a:latin typeface="UD デジタル 教科書体 N-R" panose="02020400000000000000" pitchFamily="17" charset="-128"/>
              <a:ea typeface="UD デジタル 教科書体 N-R" panose="02020400000000000000" pitchFamily="17" charset="-128"/>
            </a:endParaRPr>
          </a:p>
        </p:txBody>
      </p:sp>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排出量から減量化量を除いた再生利用率</a:t>
            </a: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1FB6B19B-51A5-4965-B8D4-FF8D98F2336D}"/>
              </a:ext>
            </a:extLst>
          </p:cNvPr>
          <p:cNvSpPr>
            <a:spLocks noGrp="1"/>
          </p:cNvSpPr>
          <p:nvPr>
            <p:ph type="sldNum" sz="quarter" idx="12"/>
          </p:nvPr>
        </p:nvSpPr>
        <p:spPr/>
        <p:txBody>
          <a:bodyPr/>
          <a:lstStyle/>
          <a:p>
            <a:pPr>
              <a:defRPr/>
            </a:pPr>
            <a:fld id="{7D7066D1-700B-42FD-A325-F976443D9E7C}" type="slidenum">
              <a:rPr lang="en-US" altLang="ja-JP" smtClean="0"/>
              <a:pPr>
                <a:defRPr/>
              </a:pPr>
              <a:t>7</a:t>
            </a:fld>
            <a:endParaRPr lang="en-US" altLang="ja-JP"/>
          </a:p>
        </p:txBody>
      </p:sp>
      <p:pic>
        <p:nvPicPr>
          <p:cNvPr id="8" name="図 7">
            <a:extLst>
              <a:ext uri="{FF2B5EF4-FFF2-40B4-BE49-F238E27FC236}">
                <a16:creationId xmlns:a16="http://schemas.microsoft.com/office/drawing/2014/main" id="{5F4CF9EF-AD84-436A-AC16-DCF6FDD8196C}"/>
              </a:ext>
            </a:extLst>
          </p:cNvPr>
          <p:cNvPicPr>
            <a:picLocks noChangeAspect="1"/>
          </p:cNvPicPr>
          <p:nvPr/>
        </p:nvPicPr>
        <p:blipFill>
          <a:blip r:embed="rId4"/>
          <a:stretch>
            <a:fillRect/>
          </a:stretch>
        </p:blipFill>
        <p:spPr>
          <a:xfrm>
            <a:off x="1684082" y="1628800"/>
            <a:ext cx="9216052" cy="4596320"/>
          </a:xfrm>
          <a:prstGeom prst="rect">
            <a:avLst/>
          </a:prstGeom>
        </p:spPr>
      </p:pic>
    </p:spTree>
    <p:extLst>
      <p:ext uri="{BB962C8B-B14F-4D97-AF65-F5344CB8AC3E}">
        <p14:creationId xmlns:p14="http://schemas.microsoft.com/office/powerpoint/2010/main" val="1160660803"/>
      </p:ext>
    </p:extLst>
  </p:cSld>
  <p:clrMapOvr>
    <a:masterClrMapping/>
  </p:clrMapOvr>
  <p:transition spd="slow" advTm="6662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最終処分量について（</a:t>
            </a:r>
            <a:r>
              <a:rPr lang="en-US" altLang="ja-JP" sz="2000" b="1" kern="0" dirty="0">
                <a:solidFill>
                  <a:srgbClr val="0E6242"/>
                </a:solidFill>
                <a:latin typeface="UD デジタル 教科書体 N-R" panose="02020400000000000000" pitchFamily="17" charset="-128"/>
                <a:ea typeface="UD デジタル 教科書体 N-R" panose="02020400000000000000" pitchFamily="17" charset="-128"/>
              </a:rPr>
              <a:t>2024</a:t>
            </a: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年度）</a:t>
            </a: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1B650433-AB41-419A-807A-C772AE454136}"/>
              </a:ext>
            </a:extLst>
          </p:cNvPr>
          <p:cNvSpPr/>
          <p:nvPr/>
        </p:nvSpPr>
        <p:spPr>
          <a:xfrm>
            <a:off x="1919536" y="2442739"/>
            <a:ext cx="3456384" cy="545835"/>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algn="ctr"/>
            <a:r>
              <a:rPr lang="ja-JP" altLang="en-US" dirty="0">
                <a:solidFill>
                  <a:schemeClr val="dk1"/>
                </a:solidFill>
              </a:rPr>
              <a:t>業種別最終処分量</a:t>
            </a:r>
            <a:endParaRPr lang="en-US" altLang="ja-JP" dirty="0">
              <a:solidFill>
                <a:schemeClr val="dk1"/>
              </a:solidFill>
            </a:endParaRPr>
          </a:p>
        </p:txBody>
      </p:sp>
      <p:sp>
        <p:nvSpPr>
          <p:cNvPr id="16" name="正方形/長方形 15">
            <a:extLst>
              <a:ext uri="{FF2B5EF4-FFF2-40B4-BE49-F238E27FC236}">
                <a16:creationId xmlns:a16="http://schemas.microsoft.com/office/drawing/2014/main" id="{86CA8410-3B7C-4DAA-8B40-6EFA4771DF53}"/>
              </a:ext>
            </a:extLst>
          </p:cNvPr>
          <p:cNvSpPr/>
          <p:nvPr/>
        </p:nvSpPr>
        <p:spPr>
          <a:xfrm>
            <a:off x="584899" y="756843"/>
            <a:ext cx="11160000" cy="932570"/>
          </a:xfrm>
          <a:prstGeom prst="rect">
            <a:avLst/>
          </a:prstGeom>
          <a:solidFill>
            <a:schemeClr val="accent2">
              <a:lumMod val="20000"/>
              <a:lumOff val="80000"/>
            </a:schemeClr>
          </a:solidFill>
        </p:spPr>
        <p:txBody>
          <a:bodyPr wrap="square" lIns="96844" tIns="48422" rIns="96844" bIns="48422">
            <a:spAutoFit/>
          </a:bodyPr>
          <a:lstStyle/>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最終処分量は、</a:t>
            </a:r>
            <a:r>
              <a:rPr lang="en-US" altLang="ja-JP" sz="1600" dirty="0">
                <a:latin typeface="UD デジタル 教科書体 N-R" panose="02020400000000000000" pitchFamily="17" charset="-128"/>
                <a:ea typeface="UD デジタル 教科書体 N-R" panose="02020400000000000000" pitchFamily="17" charset="-128"/>
              </a:rPr>
              <a:t>37</a:t>
            </a:r>
            <a:r>
              <a:rPr lang="ja-JP" altLang="en-US" sz="1600" dirty="0">
                <a:latin typeface="UD デジタル 教科書体 N-R" panose="02020400000000000000" pitchFamily="17" charset="-128"/>
                <a:ea typeface="UD デジタル 教科書体 N-R" panose="02020400000000000000" pitchFamily="17" charset="-128"/>
              </a:rPr>
              <a:t>万トン。排出量に占める割合は</a:t>
            </a:r>
            <a:r>
              <a:rPr lang="en-US" altLang="ja-JP" sz="1600" dirty="0">
                <a:latin typeface="UD デジタル 教科書体 N-R" panose="02020400000000000000" pitchFamily="17" charset="-128"/>
                <a:ea typeface="UD デジタル 教科書体 N-R" panose="02020400000000000000" pitchFamily="17" charset="-128"/>
              </a:rPr>
              <a:t>2.8%</a:t>
            </a:r>
            <a:r>
              <a:rPr lang="ja-JP" altLang="en-US" sz="1600" dirty="0">
                <a:latin typeface="UD デジタル 教科書体 N-R" panose="02020400000000000000" pitchFamily="17" charset="-128"/>
                <a:ea typeface="UD デジタル 教科書体 N-R" panose="02020400000000000000" pitchFamily="17" charset="-128"/>
              </a:rPr>
              <a:t>。</a:t>
            </a:r>
            <a:endParaRPr lang="en-US" altLang="ja-JP" sz="1600" dirty="0">
              <a:latin typeface="UD デジタル 教科書体 N-R" panose="02020400000000000000" pitchFamily="17" charset="-128"/>
              <a:ea typeface="UD デジタル 教科書体 N-R" panose="02020400000000000000" pitchFamily="17" charset="-128"/>
            </a:endParaRP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業種別では、建設業と製造業から排出されたものが多い。</a:t>
            </a:r>
            <a:endParaRPr lang="en-US" altLang="ja-JP" sz="1600" dirty="0">
              <a:latin typeface="UD デジタル 教科書体 N-R" panose="02020400000000000000" pitchFamily="17" charset="-128"/>
              <a:ea typeface="UD デジタル 教科書体 N-R" panose="02020400000000000000" pitchFamily="17" charset="-128"/>
            </a:endParaRP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種類別では、排出量の多い汚泥や、再生利用が難しい混合廃棄物が多い。</a:t>
            </a:r>
            <a:endParaRPr lang="en-US" altLang="ja-JP" sz="1600" dirty="0">
              <a:latin typeface="UD デジタル 教科書体 N-R" panose="02020400000000000000" pitchFamily="17" charset="-128"/>
              <a:ea typeface="UD デジタル 教科書体 N-R" panose="02020400000000000000" pitchFamily="17" charset="-128"/>
            </a:endParaRPr>
          </a:p>
        </p:txBody>
      </p:sp>
      <p:sp>
        <p:nvSpPr>
          <p:cNvPr id="17" name="正方形/長方形 16">
            <a:extLst>
              <a:ext uri="{FF2B5EF4-FFF2-40B4-BE49-F238E27FC236}">
                <a16:creationId xmlns:a16="http://schemas.microsoft.com/office/drawing/2014/main" id="{A51D517D-07B1-455F-B159-C94B57725484}"/>
              </a:ext>
            </a:extLst>
          </p:cNvPr>
          <p:cNvSpPr/>
          <p:nvPr/>
        </p:nvSpPr>
        <p:spPr>
          <a:xfrm>
            <a:off x="6960096" y="2437939"/>
            <a:ext cx="3456384" cy="457200"/>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algn="ctr"/>
            <a:r>
              <a:rPr lang="ja-JP" altLang="en-US" dirty="0"/>
              <a:t>種類別最終処分量</a:t>
            </a:r>
            <a:endParaRPr lang="en-US" altLang="ja-JP" dirty="0"/>
          </a:p>
        </p:txBody>
      </p:sp>
      <p:sp>
        <p:nvSpPr>
          <p:cNvPr id="2" name="スライド番号プレースホルダー 1">
            <a:extLst>
              <a:ext uri="{FF2B5EF4-FFF2-40B4-BE49-F238E27FC236}">
                <a16:creationId xmlns:a16="http://schemas.microsoft.com/office/drawing/2014/main" id="{DCBFCC01-F862-4D93-88D7-F5FDA80573BA}"/>
              </a:ext>
            </a:extLst>
          </p:cNvPr>
          <p:cNvSpPr>
            <a:spLocks noGrp="1"/>
          </p:cNvSpPr>
          <p:nvPr>
            <p:ph type="sldNum" sz="quarter" idx="12"/>
          </p:nvPr>
        </p:nvSpPr>
        <p:spPr/>
        <p:txBody>
          <a:bodyPr/>
          <a:lstStyle/>
          <a:p>
            <a:pPr>
              <a:defRPr/>
            </a:pPr>
            <a:fld id="{7D7066D1-700B-42FD-A325-F976443D9E7C}" type="slidenum">
              <a:rPr lang="en-US" altLang="ja-JP" smtClean="0"/>
              <a:pPr>
                <a:defRPr/>
              </a:pPr>
              <a:t>8</a:t>
            </a:fld>
            <a:endParaRPr lang="en-US" altLang="ja-JP"/>
          </a:p>
        </p:txBody>
      </p:sp>
      <p:pic>
        <p:nvPicPr>
          <p:cNvPr id="3" name="図 2">
            <a:extLst>
              <a:ext uri="{FF2B5EF4-FFF2-40B4-BE49-F238E27FC236}">
                <a16:creationId xmlns:a16="http://schemas.microsoft.com/office/drawing/2014/main" id="{70250457-7BF3-47AC-AB95-81622CE1A516}"/>
              </a:ext>
            </a:extLst>
          </p:cNvPr>
          <p:cNvPicPr>
            <a:picLocks noChangeAspect="1"/>
          </p:cNvPicPr>
          <p:nvPr/>
        </p:nvPicPr>
        <p:blipFill rotWithShape="1">
          <a:blip r:embed="rId4"/>
          <a:srcRect l="7653" t="5123" r="16384" b="6733"/>
          <a:stretch/>
        </p:blipFill>
        <p:spPr>
          <a:xfrm>
            <a:off x="1559496" y="3065363"/>
            <a:ext cx="4032448" cy="3469538"/>
          </a:xfrm>
          <a:prstGeom prst="rect">
            <a:avLst/>
          </a:prstGeom>
        </p:spPr>
      </p:pic>
      <p:pic>
        <p:nvPicPr>
          <p:cNvPr id="6" name="図 5">
            <a:extLst>
              <a:ext uri="{FF2B5EF4-FFF2-40B4-BE49-F238E27FC236}">
                <a16:creationId xmlns:a16="http://schemas.microsoft.com/office/drawing/2014/main" id="{F5603D36-9AC6-4572-B854-C87F319E9672}"/>
              </a:ext>
            </a:extLst>
          </p:cNvPr>
          <p:cNvPicPr>
            <a:picLocks noChangeAspect="1"/>
          </p:cNvPicPr>
          <p:nvPr/>
        </p:nvPicPr>
        <p:blipFill rotWithShape="1">
          <a:blip r:embed="rId5"/>
          <a:srcRect l="13816" t="2762" r="18985" b="7892"/>
          <a:stretch/>
        </p:blipFill>
        <p:spPr>
          <a:xfrm>
            <a:off x="6157168" y="3063883"/>
            <a:ext cx="4248472" cy="3467141"/>
          </a:xfrm>
          <a:prstGeom prst="rect">
            <a:avLst/>
          </a:prstGeom>
        </p:spPr>
      </p:pic>
    </p:spTree>
    <p:extLst>
      <p:ext uri="{BB962C8B-B14F-4D97-AF65-F5344CB8AC3E}">
        <p14:creationId xmlns:p14="http://schemas.microsoft.com/office/powerpoint/2010/main" val="3539155554"/>
      </p:ext>
    </p:extLst>
  </p:cSld>
  <p:clrMapOvr>
    <a:masterClrMapping/>
  </p:clrMapOvr>
  <p:transition spd="slow" advTm="6662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15" name="正方形/長方形 14">
            <a:extLst>
              <a:ext uri="{FF2B5EF4-FFF2-40B4-BE49-F238E27FC236}">
                <a16:creationId xmlns:a16="http://schemas.microsoft.com/office/drawing/2014/main" id="{3A205056-DD8E-4541-85BF-B8A7629A5E78}"/>
              </a:ext>
            </a:extLst>
          </p:cNvPr>
          <p:cNvSpPr/>
          <p:nvPr/>
        </p:nvSpPr>
        <p:spPr>
          <a:xfrm>
            <a:off x="584899" y="756843"/>
            <a:ext cx="11343749" cy="1214699"/>
          </a:xfrm>
          <a:prstGeom prst="rect">
            <a:avLst/>
          </a:prstGeom>
          <a:solidFill>
            <a:schemeClr val="accent2">
              <a:lumMod val="20000"/>
              <a:lumOff val="80000"/>
            </a:schemeClr>
          </a:solidFill>
        </p:spPr>
        <p:txBody>
          <a:bodyPr wrap="square" lIns="96844" tIns="48422" rIns="96844" bIns="48422">
            <a:spAutoFit/>
          </a:bodyPr>
          <a:lstStyle/>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コンクリート、アスファルト、汚泥の再生利用率は、同程度で推移。</a:t>
            </a:r>
            <a:endParaRPr lang="ja-JP" altLang="en-US" sz="1600" dirty="0">
              <a:highlight>
                <a:srgbClr val="FFFF00"/>
              </a:highlight>
              <a:latin typeface="UD デジタル 教科書体 N-R" panose="02020400000000000000" pitchFamily="17" charset="-128"/>
              <a:ea typeface="UD デジタル 教科書体 N-R" panose="02020400000000000000" pitchFamily="17" charset="-128"/>
            </a:endParaRPr>
          </a:p>
          <a:p>
            <a:pPr marL="285750" indent="-285750" algn="just">
              <a:lnSpc>
                <a:spcPts val="2200"/>
              </a:lnSpc>
              <a:buFont typeface="Wingdings" panose="05000000000000000000" pitchFamily="2" charset="2"/>
              <a:buChar char="l"/>
            </a:pPr>
            <a:r>
              <a:rPr lang="ja-JP" altLang="en-US" sz="1600" dirty="0">
                <a:latin typeface="UD デジタル 教科書体 N-R" panose="02020400000000000000" pitchFamily="17" charset="-128"/>
                <a:ea typeface="UD デジタル 教科書体 N-R" panose="02020400000000000000" pitchFamily="17" charset="-128"/>
              </a:rPr>
              <a:t>混合廃棄物の排出量は</a:t>
            </a:r>
            <a:r>
              <a:rPr lang="en-US" altLang="ja-JP" sz="1600" dirty="0">
                <a:latin typeface="UD デジタル 教科書体 N-R" panose="02020400000000000000" pitchFamily="17" charset="-128"/>
                <a:ea typeface="UD デジタル 教科書体 N-R" panose="02020400000000000000" pitchFamily="17" charset="-128"/>
              </a:rPr>
              <a:t>2019</a:t>
            </a:r>
            <a:r>
              <a:rPr lang="ja-JP" altLang="en-US" sz="1600" dirty="0">
                <a:latin typeface="UD デジタル 教科書体 N-R" panose="02020400000000000000" pitchFamily="17" charset="-128"/>
                <a:ea typeface="UD デジタル 教科書体 N-R" panose="02020400000000000000" pitchFamily="17" charset="-128"/>
              </a:rPr>
              <a:t>年度に比べて減少。最終処分量は約</a:t>
            </a:r>
            <a:r>
              <a:rPr lang="en-US" altLang="ja-JP" sz="1600" dirty="0">
                <a:latin typeface="UD デジタル 教科書体 N-R" panose="02020400000000000000" pitchFamily="17" charset="-128"/>
                <a:ea typeface="UD デジタル 教科書体 N-R" panose="02020400000000000000" pitchFamily="17" charset="-128"/>
              </a:rPr>
              <a:t>5.5</a:t>
            </a:r>
            <a:r>
              <a:rPr lang="ja-JP" altLang="en-US" sz="1600" dirty="0">
                <a:latin typeface="UD デジタル 教科書体 N-R" panose="02020400000000000000" pitchFamily="17" charset="-128"/>
                <a:ea typeface="UD デジタル 教科書体 N-R" panose="02020400000000000000" pitchFamily="17" charset="-128"/>
              </a:rPr>
              <a:t>万トンで同程度であり、分別が容易な混合廃棄物の発生抑制（現場での分別）が進んでいると考えられる。また、建設混合廃棄物排出率（建設業からの産業廃棄物排出量に対する混合廃棄物排出量の割合）は、</a:t>
            </a:r>
            <a:r>
              <a:rPr lang="en-US" altLang="ja-JP" sz="1600" dirty="0">
                <a:latin typeface="UD デジタル 教科書体 N-R" panose="02020400000000000000" pitchFamily="17" charset="-128"/>
                <a:ea typeface="UD デジタル 教科書体 N-R" panose="02020400000000000000" pitchFamily="17" charset="-128"/>
              </a:rPr>
              <a:t>5.8</a:t>
            </a:r>
            <a:r>
              <a:rPr lang="ja-JP" altLang="en-US" sz="1600" dirty="0">
                <a:latin typeface="UD デジタル 教科書体 N-R" panose="02020400000000000000" pitchFamily="17" charset="-128"/>
                <a:ea typeface="UD デジタル 教科書体 N-R" panose="02020400000000000000" pitchFamily="17" charset="-128"/>
              </a:rPr>
              <a:t>％（</a:t>
            </a:r>
            <a:r>
              <a:rPr lang="en-US" altLang="ja-JP" sz="1600" dirty="0">
                <a:latin typeface="UD デジタル 教科書体 N-R" panose="02020400000000000000" pitchFamily="17" charset="-128"/>
                <a:ea typeface="UD デジタル 教科書体 N-R" panose="02020400000000000000" pitchFamily="17" charset="-128"/>
              </a:rPr>
              <a:t>2019</a:t>
            </a:r>
            <a:r>
              <a:rPr lang="ja-JP" altLang="en-US" sz="1600" dirty="0">
                <a:latin typeface="UD デジタル 教科書体 N-R" panose="02020400000000000000" pitchFamily="17" charset="-128"/>
                <a:ea typeface="UD デジタル 教科書体 N-R" panose="02020400000000000000" pitchFamily="17" charset="-128"/>
              </a:rPr>
              <a:t>年度）から</a:t>
            </a:r>
            <a:r>
              <a:rPr lang="en-US" altLang="ja-JP" sz="1600" dirty="0">
                <a:latin typeface="UD デジタル 教科書体 N-R" panose="02020400000000000000" pitchFamily="17" charset="-128"/>
                <a:ea typeface="UD デジタル 教科書体 N-R" panose="02020400000000000000" pitchFamily="17" charset="-128"/>
              </a:rPr>
              <a:t>3.8</a:t>
            </a:r>
            <a:r>
              <a:rPr lang="ja-JP" altLang="en-US" sz="1600" dirty="0">
                <a:latin typeface="UD デジタル 教科書体 N-R" panose="02020400000000000000" pitchFamily="17" charset="-128"/>
                <a:ea typeface="UD デジタル 教科書体 N-R" panose="02020400000000000000" pitchFamily="17" charset="-128"/>
              </a:rPr>
              <a:t>％（</a:t>
            </a:r>
            <a:r>
              <a:rPr lang="en-US" altLang="ja-JP" sz="1600" dirty="0">
                <a:latin typeface="UD デジタル 教科書体 N-R" panose="02020400000000000000" pitchFamily="17" charset="-128"/>
                <a:ea typeface="UD デジタル 教科書体 N-R" panose="02020400000000000000" pitchFamily="17" charset="-128"/>
              </a:rPr>
              <a:t>2024</a:t>
            </a:r>
            <a:r>
              <a:rPr lang="ja-JP" altLang="en-US" sz="1600" dirty="0">
                <a:latin typeface="UD デジタル 教科書体 N-R" panose="02020400000000000000" pitchFamily="17" charset="-128"/>
                <a:ea typeface="UD デジタル 教科書体 N-R" panose="02020400000000000000" pitchFamily="17" charset="-128"/>
              </a:rPr>
              <a:t>年度）まで減少した。</a:t>
            </a:r>
            <a:endParaRPr lang="en-US" altLang="ja-JP" sz="1600" dirty="0">
              <a:latin typeface="UD デジタル 教科書体 N-R" panose="02020400000000000000" pitchFamily="17" charset="-128"/>
              <a:ea typeface="UD デジタル 教科書体 N-R" panose="02020400000000000000" pitchFamily="17" charset="-128"/>
            </a:endParaRPr>
          </a:p>
        </p:txBody>
      </p:sp>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UD デジタル 教科書体 N-R" panose="02020400000000000000" pitchFamily="17" charset="-128"/>
                <a:ea typeface="UD デジタル 教科書体 N-R" panose="02020400000000000000" pitchFamily="17" charset="-128"/>
              </a:rPr>
              <a:t>建設系廃棄物の排出・処理実態</a:t>
            </a:r>
          </a:p>
        </p:txBody>
      </p:sp>
      <p:cxnSp>
        <p:nvCxnSpPr>
          <p:cNvPr id="24" name="直線コネクタ 23">
            <a:extLst>
              <a:ext uri="{FF2B5EF4-FFF2-40B4-BE49-F238E27FC236}">
                <a16:creationId xmlns:a16="http://schemas.microsoft.com/office/drawing/2014/main" id="{984D3901-DA30-4785-A134-EFA61B344631}"/>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B5DCF25D-CF5D-4C64-BED4-055A20E668EE}"/>
              </a:ext>
            </a:extLst>
          </p:cNvPr>
          <p:cNvSpPr>
            <a:spLocks noGrp="1"/>
          </p:cNvSpPr>
          <p:nvPr>
            <p:ph type="sldNum" sz="quarter" idx="12"/>
          </p:nvPr>
        </p:nvSpPr>
        <p:spPr/>
        <p:txBody>
          <a:bodyPr/>
          <a:lstStyle/>
          <a:p>
            <a:pPr>
              <a:defRPr/>
            </a:pPr>
            <a:fld id="{7D7066D1-700B-42FD-A325-F976443D9E7C}" type="slidenum">
              <a:rPr lang="en-US" altLang="ja-JP" smtClean="0"/>
              <a:pPr>
                <a:defRPr/>
              </a:pPr>
              <a:t>9</a:t>
            </a:fld>
            <a:endParaRPr lang="en-US" altLang="ja-JP"/>
          </a:p>
        </p:txBody>
      </p:sp>
      <p:pic>
        <p:nvPicPr>
          <p:cNvPr id="11" name="図 10">
            <a:extLst>
              <a:ext uri="{FF2B5EF4-FFF2-40B4-BE49-F238E27FC236}">
                <a16:creationId xmlns:a16="http://schemas.microsoft.com/office/drawing/2014/main" id="{7EED25BB-5A3F-4073-A968-09CBAE9C5B08}"/>
              </a:ext>
            </a:extLst>
          </p:cNvPr>
          <p:cNvPicPr>
            <a:picLocks noChangeAspect="1"/>
          </p:cNvPicPr>
          <p:nvPr/>
        </p:nvPicPr>
        <p:blipFill>
          <a:blip r:embed="rId4"/>
          <a:stretch>
            <a:fillRect/>
          </a:stretch>
        </p:blipFill>
        <p:spPr>
          <a:xfrm>
            <a:off x="357725" y="2169810"/>
            <a:ext cx="11650181" cy="4298366"/>
          </a:xfrm>
          <a:prstGeom prst="rect">
            <a:avLst/>
          </a:prstGeom>
        </p:spPr>
      </p:pic>
    </p:spTree>
    <p:extLst>
      <p:ext uri="{BB962C8B-B14F-4D97-AF65-F5344CB8AC3E}">
        <p14:creationId xmlns:p14="http://schemas.microsoft.com/office/powerpoint/2010/main" val="1137418771"/>
      </p:ext>
    </p:extLst>
  </p:cSld>
  <p:clrMapOvr>
    <a:masterClrMapping/>
  </p:clrMapOvr>
  <p:transition spd="slow" advTm="66620"/>
</p:sld>
</file>

<file path=ppt/theme/theme1.xml><?xml version="1.0" encoding="utf-8"?>
<a:theme xmlns:a="http://schemas.openxmlformats.org/drawingml/2006/main" name="Level">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Level">
      <a:majorFont>
        <a:latin typeface="Garamon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0</TotalTime>
  <Words>1071</Words>
  <Application>Microsoft Office PowerPoint</Application>
  <PresentationFormat>ワイド画面</PresentationFormat>
  <Paragraphs>103</Paragraphs>
  <Slides>10</Slides>
  <Notes>10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10</vt:i4>
      </vt:variant>
    </vt:vector>
  </HeadingPairs>
  <TitlesOfParts>
    <vt:vector size="20" baseType="lpstr">
      <vt:lpstr>Meiryo UI</vt:lpstr>
      <vt:lpstr>ＭＳ Ｐゴシック</vt:lpstr>
      <vt:lpstr>UD デジタル 教科書体 N-R</vt:lpstr>
      <vt:lpstr>游ゴシック</vt:lpstr>
      <vt:lpstr>Arial</vt:lpstr>
      <vt:lpstr>Garamond</vt:lpstr>
      <vt:lpstr>Times New Roman</vt:lpstr>
      <vt:lpstr>Verdana</vt:lpstr>
      <vt:lpstr>Wingdings</vt:lpstr>
      <vt:lpstr>Level</vt:lpstr>
      <vt:lpstr>令和６年度 産業廃棄物処理実態等調査結果（速報値）</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2025-10-29T07:39:21Z</dcterms:created>
  <dcterms:modified xsi:type="dcterms:W3CDTF">2025-10-29T07:39:25Z</dcterms:modified>
</cp:coreProperties>
</file>