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705" r:id="rId1"/>
  </p:sldMasterIdLst>
  <p:notesMasterIdLst>
    <p:notesMasterId r:id="rId4"/>
  </p:notesMasterIdLst>
  <p:handoutMasterIdLst>
    <p:handoutMasterId r:id="rId5"/>
  </p:handoutMasterIdLst>
  <p:sldIdLst>
    <p:sldId id="421" r:id="rId2"/>
    <p:sldId id="432" r:id="rId3"/>
  </p:sldIdLst>
  <p:sldSz cx="12192000" cy="6858000"/>
  <p:notesSz cx="6797675" cy="9926638"/>
  <p:defaultTextStyle>
    <a:defPPr>
      <a:defRPr lang="ja-JP"/>
    </a:defPPr>
    <a:lvl1pPr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51"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B38"/>
    <a:srgbClr val="EFF6E8"/>
    <a:srgbClr val="DEECCE"/>
    <a:srgbClr val="739828"/>
    <a:srgbClr val="82AD2D"/>
    <a:srgbClr val="1CB57C"/>
    <a:srgbClr val="DDD6C6"/>
    <a:srgbClr val="0E6242"/>
    <a:srgbClr val="B9AB8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59" autoAdjust="0"/>
    <p:restoredTop sz="95796" autoAdjust="0"/>
  </p:normalViewPr>
  <p:slideViewPr>
    <p:cSldViewPr>
      <p:cViewPr varScale="1">
        <p:scale>
          <a:sx n="90" d="100"/>
          <a:sy n="90" d="100"/>
        </p:scale>
        <p:origin x="792" y="62"/>
      </p:cViewPr>
      <p:guideLst>
        <p:guide orient="horz" pos="2251"/>
        <p:guide pos="3840"/>
      </p:guideLst>
    </p:cSldViewPr>
  </p:slideViewPr>
  <p:outlineViewPr>
    <p:cViewPr>
      <p:scale>
        <a:sx n="33" d="100"/>
        <a:sy n="33" d="100"/>
      </p:scale>
      <p:origin x="66" y="228"/>
    </p:cViewPr>
  </p:outlineViewPr>
  <p:notesTextViewPr>
    <p:cViewPr>
      <p:scale>
        <a:sx n="75" d="100"/>
        <a:sy n="75" d="100"/>
      </p:scale>
      <p:origin x="0" y="0"/>
    </p:cViewPr>
  </p:notesTextViewPr>
  <p:sorterViewPr>
    <p:cViewPr>
      <p:scale>
        <a:sx n="66" d="100"/>
        <a:sy n="66" d="100"/>
      </p:scale>
      <p:origin x="0" y="0"/>
    </p:cViewPr>
  </p:sorterViewPr>
  <p:notesViewPr>
    <p:cSldViewPr>
      <p:cViewPr varScale="1">
        <p:scale>
          <a:sx n="70" d="100"/>
          <a:sy n="70" d="100"/>
        </p:scale>
        <p:origin x="2203" y="48"/>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97D422-B3B8-4BB9-B989-0B8D787FF0FA}"/>
              </a:ext>
            </a:extLst>
          </p:cNvPr>
          <p:cNvSpPr>
            <a:spLocks noGrp="1"/>
          </p:cNvSpPr>
          <p:nvPr>
            <p:ph type="sldNum" sz="quarter" idx="3"/>
          </p:nvPr>
        </p:nvSpPr>
        <p:spPr>
          <a:xfrm>
            <a:off x="3850643" y="9428800"/>
            <a:ext cx="2945448" cy="496252"/>
          </a:xfrm>
          <a:prstGeom prst="rect">
            <a:avLst/>
          </a:prstGeom>
        </p:spPr>
        <p:txBody>
          <a:bodyPr vert="horz" wrap="square" lIns="91290" tIns="45646" rIns="91290" bIns="45646" numCol="1" anchor="b" anchorCtr="0" compatLnSpc="1">
            <a:prstTxWarp prst="textNoShape">
              <a:avLst/>
            </a:prstTxWarp>
          </a:bodyPr>
          <a:lstStyle>
            <a:lvl1pPr algn="r" eaLnBrk="1" hangingPunct="1">
              <a:defRPr sz="1200"/>
            </a:lvl1pPr>
          </a:lstStyle>
          <a:p>
            <a:pPr>
              <a:defRPr/>
            </a:pPr>
            <a:fld id="{09047620-C713-4A94-AFD4-CBE051879E6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12B187FB-D1E9-40F8-BC31-810201CF08A2}"/>
              </a:ext>
            </a:extLst>
          </p:cNvPr>
          <p:cNvSpPr>
            <a:spLocks noGrp="1" noChangeArrowheads="1"/>
          </p:cNvSpPr>
          <p:nvPr>
            <p:ph type="dt" idx="1"/>
          </p:nvPr>
        </p:nvSpPr>
        <p:spPr bwMode="auto">
          <a:xfrm>
            <a:off x="3849057" y="1"/>
            <a:ext cx="2947034" cy="493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6" tIns="47733" rIns="95466" bIns="47733" numCol="1" anchor="t" anchorCtr="0" compatLnSpc="1">
            <a:prstTxWarp prst="textNoShape">
              <a:avLst/>
            </a:prstTxWarp>
          </a:bodyPr>
          <a:lstStyle>
            <a:lvl1pPr algn="r" defTabSz="955452" eaLnBrk="1" hangingPunct="1">
              <a:defRPr sz="1300">
                <a:latin typeface="Arial" charset="0"/>
                <a:ea typeface="ＭＳ Ｐゴシック" pitchFamily="50" charset="-128"/>
              </a:defRPr>
            </a:lvl1pPr>
          </a:lstStyle>
          <a:p>
            <a:pPr>
              <a:defRPr/>
            </a:pPr>
            <a:endParaRPr lang="en-US" altLang="ja-JP"/>
          </a:p>
        </p:txBody>
      </p:sp>
      <p:sp>
        <p:nvSpPr>
          <p:cNvPr id="4099" name="Rectangle 4"/>
          <p:cNvSpPr>
            <a:spLocks noGrp="1" noRot="1" noChangeAspect="1" noChangeArrowheads="1" noTextEdit="1"/>
          </p:cNvSpPr>
          <p:nvPr>
            <p:ph type="sldImg" idx="2"/>
          </p:nvPr>
        </p:nvSpPr>
        <p:spPr bwMode="auto">
          <a:xfrm>
            <a:off x="92075" y="744538"/>
            <a:ext cx="6615113"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016BD87-402E-4E3B-8A08-3A67E4935614}"/>
              </a:ext>
            </a:extLst>
          </p:cNvPr>
          <p:cNvSpPr>
            <a:spLocks noGrp="1" noChangeArrowheads="1"/>
          </p:cNvSpPr>
          <p:nvPr>
            <p:ph type="body" sz="quarter" idx="3"/>
          </p:nvPr>
        </p:nvSpPr>
        <p:spPr bwMode="auto">
          <a:xfrm>
            <a:off x="678500" y="4713608"/>
            <a:ext cx="5440676" cy="44678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6" tIns="47733" rIns="95466" bIns="4773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C6AA050E-70C9-4D91-A1BC-098D8FB196C3}"/>
              </a:ext>
            </a:extLst>
          </p:cNvPr>
          <p:cNvSpPr>
            <a:spLocks noGrp="1" noChangeArrowheads="1"/>
          </p:cNvSpPr>
          <p:nvPr>
            <p:ph type="ftr" sz="quarter" idx="4"/>
          </p:nvPr>
        </p:nvSpPr>
        <p:spPr bwMode="auto">
          <a:xfrm>
            <a:off x="0" y="9431971"/>
            <a:ext cx="2947034" cy="493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6" tIns="47733" rIns="95466" bIns="47733" numCol="1" anchor="b" anchorCtr="0" compatLnSpc="1">
            <a:prstTxWarp prst="textNoShape">
              <a:avLst/>
            </a:prstTxWarp>
          </a:bodyPr>
          <a:lstStyle>
            <a:lvl1pPr defTabSz="955452" eaLnBrk="1" hangingPunct="1">
              <a:defRPr sz="1300">
                <a:latin typeface="Arial" charset="0"/>
                <a:ea typeface="ＭＳ Ｐゴシック" pitchFamily="50" charset="-128"/>
              </a:defRPr>
            </a:lvl1pPr>
          </a:lstStyle>
          <a:p>
            <a:pPr>
              <a:defRPr/>
            </a:pPr>
            <a:endParaRPr lang="en-US" altLang="ja-JP"/>
          </a:p>
        </p:txBody>
      </p:sp>
      <p:sp>
        <p:nvSpPr>
          <p:cNvPr id="3079" name="Rectangle 7">
            <a:extLst>
              <a:ext uri="{FF2B5EF4-FFF2-40B4-BE49-F238E27FC236}">
                <a16:creationId xmlns:a16="http://schemas.microsoft.com/office/drawing/2014/main" id="{F1890CDB-4F1A-4B49-9400-B6BFF2BDE335}"/>
              </a:ext>
            </a:extLst>
          </p:cNvPr>
          <p:cNvSpPr>
            <a:spLocks noGrp="1" noChangeArrowheads="1"/>
          </p:cNvSpPr>
          <p:nvPr>
            <p:ph type="sldNum" sz="quarter" idx="5"/>
          </p:nvPr>
        </p:nvSpPr>
        <p:spPr bwMode="auto">
          <a:xfrm>
            <a:off x="3849057" y="9431971"/>
            <a:ext cx="2947034" cy="493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466" tIns="47733" rIns="95466" bIns="47733" numCol="1" anchor="b" anchorCtr="0" compatLnSpc="1">
            <a:prstTxWarp prst="textNoShape">
              <a:avLst/>
            </a:prstTxWarp>
          </a:bodyPr>
          <a:lstStyle>
            <a:lvl1pPr algn="r" defTabSz="954337" eaLnBrk="1" hangingPunct="1">
              <a:defRPr sz="1300">
                <a:latin typeface="Arial" panose="020B0604020202020204" pitchFamily="34" charset="0"/>
              </a:defRPr>
            </a:lvl1pPr>
          </a:lstStyle>
          <a:p>
            <a:pPr>
              <a:defRPr/>
            </a:pPr>
            <a:fld id="{C30F6B76-76F5-4A42-8ED9-BD85F76CC736}" type="slidenum">
              <a:rPr lang="en-US" altLang="ja-JP"/>
              <a:pPr>
                <a:defRPr/>
              </a:pPr>
              <a:t>‹#›</a:t>
            </a:fld>
            <a:endParaRPr lang="en-US" altLang="ja-JP"/>
          </a:p>
        </p:txBody>
      </p:sp>
      <p:sp>
        <p:nvSpPr>
          <p:cNvPr id="2" name="ヘッダー プレースホルダー 1">
            <a:extLst>
              <a:ext uri="{FF2B5EF4-FFF2-40B4-BE49-F238E27FC236}">
                <a16:creationId xmlns:a16="http://schemas.microsoft.com/office/drawing/2014/main" id="{5F8891EB-25A3-4967-B33B-698E6991FF5E}"/>
              </a:ext>
            </a:extLst>
          </p:cNvPr>
          <p:cNvSpPr>
            <a:spLocks noGrp="1"/>
          </p:cNvSpPr>
          <p:nvPr>
            <p:ph type="hdr" sz="quarter"/>
          </p:nvPr>
        </p:nvSpPr>
        <p:spPr>
          <a:xfrm>
            <a:off x="0" y="1"/>
            <a:ext cx="2945448" cy="497838"/>
          </a:xfrm>
          <a:prstGeom prst="rect">
            <a:avLst/>
          </a:prstGeom>
        </p:spPr>
        <p:txBody>
          <a:bodyPr vert="horz" lIns="91312" tIns="45656" rIns="91312" bIns="45656"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xfrm>
            <a:off x="92075" y="744538"/>
            <a:ext cx="6615113" cy="3722687"/>
          </a:xfrm>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1"/>
            <a:ext cx="2947034" cy="49308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1910" indent="-285350">
              <a:defRPr kumimoji="1">
                <a:solidFill>
                  <a:schemeClr val="tx1"/>
                </a:solidFill>
                <a:latin typeface="Verdana" panose="020B0604030504040204" pitchFamily="34" charset="0"/>
                <a:ea typeface="ＭＳ Ｐゴシック" panose="020B0600070205080204" pitchFamily="50" charset="-128"/>
              </a:defRPr>
            </a:lvl2pPr>
            <a:lvl3pPr marL="1141400" indent="-228280">
              <a:defRPr kumimoji="1">
                <a:solidFill>
                  <a:schemeClr val="tx1"/>
                </a:solidFill>
                <a:latin typeface="Verdana" panose="020B0604030504040204" pitchFamily="34" charset="0"/>
                <a:ea typeface="ＭＳ Ｐゴシック" panose="020B0600070205080204" pitchFamily="50" charset="-128"/>
              </a:defRPr>
            </a:lvl3pPr>
            <a:lvl4pPr marL="1597960" indent="-228280">
              <a:defRPr kumimoji="1">
                <a:solidFill>
                  <a:schemeClr val="tx1"/>
                </a:solidFill>
                <a:latin typeface="Verdana" panose="020B0604030504040204" pitchFamily="34" charset="0"/>
                <a:ea typeface="ＭＳ Ｐゴシック" panose="020B0600070205080204" pitchFamily="50" charset="-128"/>
              </a:defRPr>
            </a:lvl4pPr>
            <a:lvl5pPr marL="2054520" indent="-228280">
              <a:defRPr kumimoji="1">
                <a:solidFill>
                  <a:schemeClr val="tx1"/>
                </a:solidFill>
                <a:latin typeface="Verdana" panose="020B0604030504040204" pitchFamily="34" charset="0"/>
                <a:ea typeface="ＭＳ Ｐゴシック" panose="020B0600070205080204" pitchFamily="50" charset="-128"/>
              </a:defRPr>
            </a:lvl5pPr>
            <a:lvl6pPr marL="2511080"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67639"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4199"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0759" indent="-22828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4337">
              <a:defRPr kumimoji="1">
                <a:solidFill>
                  <a:schemeClr val="tx1"/>
                </a:solidFill>
                <a:latin typeface="Verdana" panose="020B0604030504040204" pitchFamily="34" charset="0"/>
                <a:ea typeface="ＭＳ Ｐゴシック" panose="020B0600070205080204" pitchFamily="50" charset="-128"/>
              </a:defRPr>
            </a:lvl1pPr>
            <a:lvl2pPr marL="741910" indent="-285350" defTabSz="954337">
              <a:defRPr kumimoji="1">
                <a:solidFill>
                  <a:schemeClr val="tx1"/>
                </a:solidFill>
                <a:latin typeface="Verdana" panose="020B0604030504040204" pitchFamily="34" charset="0"/>
                <a:ea typeface="ＭＳ Ｐゴシック" panose="020B0600070205080204" pitchFamily="50" charset="-128"/>
              </a:defRPr>
            </a:lvl2pPr>
            <a:lvl3pPr marL="1141400" indent="-228280" defTabSz="954337">
              <a:defRPr kumimoji="1">
                <a:solidFill>
                  <a:schemeClr val="tx1"/>
                </a:solidFill>
                <a:latin typeface="Verdana" panose="020B0604030504040204" pitchFamily="34" charset="0"/>
                <a:ea typeface="ＭＳ Ｐゴシック" panose="020B0600070205080204" pitchFamily="50" charset="-128"/>
              </a:defRPr>
            </a:lvl3pPr>
            <a:lvl4pPr marL="1597960" indent="-228280" defTabSz="954337">
              <a:defRPr kumimoji="1">
                <a:solidFill>
                  <a:schemeClr val="tx1"/>
                </a:solidFill>
                <a:latin typeface="Verdana" panose="020B0604030504040204" pitchFamily="34" charset="0"/>
                <a:ea typeface="ＭＳ Ｐゴシック" panose="020B0600070205080204" pitchFamily="50" charset="-128"/>
              </a:defRPr>
            </a:lvl4pPr>
            <a:lvl5pPr marL="2054520" indent="-228280" defTabSz="954337">
              <a:defRPr kumimoji="1">
                <a:solidFill>
                  <a:schemeClr val="tx1"/>
                </a:solidFill>
                <a:latin typeface="Verdana" panose="020B0604030504040204" pitchFamily="34" charset="0"/>
                <a:ea typeface="ＭＳ Ｐゴシック" panose="020B0600070205080204" pitchFamily="50" charset="-128"/>
              </a:defRPr>
            </a:lvl5pPr>
            <a:lvl6pPr marL="2511080"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67639"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4199"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0759" indent="-228280" defTabSz="954337"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1</a:t>
            </a:fld>
            <a:endParaRPr lang="en-US" altLang="ja-JP">
              <a:latin typeface="Arial" panose="020B0604020202020204" pitchFamily="34" charset="0"/>
            </a:endParaRPr>
          </a:p>
        </p:txBody>
      </p:sp>
    </p:spTree>
    <p:extLst>
      <p:ext uri="{BB962C8B-B14F-4D97-AF65-F5344CB8AC3E}">
        <p14:creationId xmlns:p14="http://schemas.microsoft.com/office/powerpoint/2010/main" val="1843400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38242" name="Rectangle 2"/>
          <p:cNvSpPr>
            <a:spLocks noGrp="1" noChangeArrowheads="1"/>
          </p:cNvSpPr>
          <p:nvPr>
            <p:ph type="ctrTitle"/>
          </p:nvPr>
        </p:nvSpPr>
        <p:spPr>
          <a:xfrm>
            <a:off x="914400" y="685800"/>
            <a:ext cx="10363200" cy="2127250"/>
          </a:xfrm>
        </p:spPr>
        <p:txBody>
          <a:bodyPr/>
          <a:lstStyle>
            <a:lvl1pPr algn="ctr">
              <a:defRPr sz="5800"/>
            </a:lvl1pPr>
          </a:lstStyle>
          <a:p>
            <a:pPr lvl="0"/>
            <a:r>
              <a:rPr lang="ja-JP" altLang="en-US" noProof="0"/>
              <a:t>マスタ タイトルの書式設定</a:t>
            </a:r>
          </a:p>
        </p:txBody>
      </p:sp>
      <p:sp>
        <p:nvSpPr>
          <p:cNvPr id="138243" name="Rectangle 3"/>
          <p:cNvSpPr>
            <a:spLocks noGrp="1" noChangeArrowheads="1"/>
          </p:cNvSpPr>
          <p:nvPr>
            <p:ph type="subTitle" idx="1"/>
          </p:nvPr>
        </p:nvSpPr>
        <p:spPr>
          <a:xfrm>
            <a:off x="1828800" y="3270250"/>
            <a:ext cx="8534400" cy="2209800"/>
          </a:xfrm>
        </p:spPr>
        <p:txBody>
          <a:bodyPr/>
          <a:lstStyle>
            <a:lvl1pPr marL="0" indent="0" algn="ctr">
              <a:buFont typeface="Wingdings" pitchFamily="2" charset="2"/>
              <a:buNone/>
              <a:defRPr sz="3000"/>
            </a:lvl1pPr>
          </a:lstStyle>
          <a:p>
            <a:pPr lvl="0"/>
            <a:r>
              <a:rPr lang="ja-JP" altLang="en-US" noProof="0"/>
              <a:t>マスタ サブタイトルの書式設定</a:t>
            </a:r>
          </a:p>
        </p:txBody>
      </p:sp>
      <p:sp>
        <p:nvSpPr>
          <p:cNvPr id="9" name="Rectangle 4">
            <a:extLst>
              <a:ext uri="{FF2B5EF4-FFF2-40B4-BE49-F238E27FC236}">
                <a16:creationId xmlns:a16="http://schemas.microsoft.com/office/drawing/2014/main" id="{FF11E35C-9F7A-4F16-B41E-5704F0A3F126}"/>
              </a:ext>
            </a:extLst>
          </p:cNvPr>
          <p:cNvSpPr>
            <a:spLocks noGrp="1" noChangeArrowheads="1"/>
          </p:cNvSpPr>
          <p:nvPr>
            <p:ph type="dt" sz="half" idx="10"/>
          </p:nvPr>
        </p:nvSpPr>
        <p:spPr/>
        <p:txBody>
          <a:bodyPr/>
          <a:lstStyle>
            <a:lvl1pPr>
              <a:defRPr/>
            </a:lvl1pPr>
          </a:lstStyle>
          <a:p>
            <a:pPr>
              <a:defRPr/>
            </a:pPr>
            <a:endParaRPr lang="en-US" altLang="ja-JP"/>
          </a:p>
        </p:txBody>
      </p:sp>
      <p:sp>
        <p:nvSpPr>
          <p:cNvPr id="10" name="Rectangle 5">
            <a:extLst>
              <a:ext uri="{FF2B5EF4-FFF2-40B4-BE49-F238E27FC236}">
                <a16:creationId xmlns:a16="http://schemas.microsoft.com/office/drawing/2014/main" id="{0BBE4B5B-C59F-4EFC-97FC-B9224F63D1D8}"/>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a:extLst>
              <a:ext uri="{FF2B5EF4-FFF2-40B4-BE49-F238E27FC236}">
                <a16:creationId xmlns:a16="http://schemas.microsoft.com/office/drawing/2014/main" id="{8E95AC47-00DB-46B3-BB3F-8EB2C4964B36}"/>
              </a:ext>
            </a:extLst>
          </p:cNvPr>
          <p:cNvSpPr>
            <a:spLocks noGrp="1" noChangeArrowheads="1"/>
          </p:cNvSpPr>
          <p:nvPr>
            <p:ph type="sldNum" sz="quarter" idx="12"/>
          </p:nvPr>
        </p:nvSpPr>
        <p:spPr/>
        <p:txBody>
          <a:bodyPr/>
          <a:lstStyle>
            <a:lvl1pPr>
              <a:defRPr/>
            </a:lvl1pPr>
          </a:lstStyle>
          <a:p>
            <a:pPr>
              <a:defRPr/>
            </a:pPr>
            <a:fld id="{5AD24178-7F66-49A6-B7A1-18B2627530BB}" type="slidenum">
              <a:rPr lang="en-US" altLang="ja-JP"/>
              <a:pPr>
                <a:defRPr/>
              </a:pPr>
              <a:t>‹#›</a:t>
            </a:fld>
            <a:endParaRPr lang="en-US" altLang="ja-JP"/>
          </a:p>
        </p:txBody>
      </p:sp>
      <p:sp>
        <p:nvSpPr>
          <p:cNvPr id="13" name="正方形/長方形 12">
            <a:extLst>
              <a:ext uri="{FF2B5EF4-FFF2-40B4-BE49-F238E27FC236}">
                <a16:creationId xmlns:a16="http://schemas.microsoft.com/office/drawing/2014/main" id="{81DFABB5-6AA7-4AE5-99CB-ECC4C443424B}"/>
              </a:ext>
            </a:extLst>
          </p:cNvPr>
          <p:cNvSpPr/>
          <p:nvPr/>
        </p:nvSpPr>
        <p:spPr>
          <a:xfrm>
            <a:off x="380527" y="2939165"/>
            <a:ext cx="3810885" cy="216024"/>
          </a:xfrm>
          <a:prstGeom prst="rect">
            <a:avLst/>
          </a:prstGeom>
          <a:solidFill>
            <a:srgbClr val="DDD6C6">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96A2C5C8-CC73-4A28-A01B-70754E9B5FC2}"/>
              </a:ext>
            </a:extLst>
          </p:cNvPr>
          <p:cNvSpPr/>
          <p:nvPr/>
        </p:nvSpPr>
        <p:spPr>
          <a:xfrm>
            <a:off x="4187431" y="2939165"/>
            <a:ext cx="3810885" cy="216024"/>
          </a:xfrm>
          <a:prstGeom prst="rect">
            <a:avLst/>
          </a:prstGeom>
          <a:solidFill>
            <a:srgbClr val="B9AB8E">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449B7442-9A12-4735-9BAF-7863B3157DB9}"/>
              </a:ext>
            </a:extLst>
          </p:cNvPr>
          <p:cNvSpPr/>
          <p:nvPr/>
        </p:nvSpPr>
        <p:spPr>
          <a:xfrm>
            <a:off x="7991879" y="2939165"/>
            <a:ext cx="3810885" cy="216024"/>
          </a:xfrm>
          <a:prstGeom prst="rect">
            <a:avLst/>
          </a:prstGeom>
          <a:solidFill>
            <a:srgbClr val="1CB57C">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5391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554" y="4800600"/>
            <a:ext cx="73152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9AA815D8-0EB0-42BE-885E-C19FB671C679}" type="slidenum">
              <a:rPr lang="en-US" altLang="ja-JP"/>
              <a:pPr>
                <a:defRPr/>
              </a:pPr>
              <a:t>‹#›</a:t>
            </a:fld>
            <a:endParaRPr lang="en-US" altLang="ja-JP"/>
          </a:p>
        </p:txBody>
      </p:sp>
    </p:spTree>
    <p:extLst>
      <p:ext uri="{BB962C8B-B14F-4D97-AF65-F5344CB8AC3E}">
        <p14:creationId xmlns:p14="http://schemas.microsoft.com/office/powerpoint/2010/main" val="3057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DD350037-7246-4681-88BA-DA23750220FA}" type="slidenum">
              <a:rPr lang="en-US" altLang="ja-JP"/>
              <a:pPr>
                <a:defRPr/>
              </a:pPr>
              <a:t>‹#›</a:t>
            </a:fld>
            <a:endParaRPr lang="en-US" altLang="ja-JP"/>
          </a:p>
        </p:txBody>
      </p:sp>
    </p:spTree>
    <p:extLst>
      <p:ext uri="{BB962C8B-B14F-4D97-AF65-F5344CB8AC3E}">
        <p14:creationId xmlns:p14="http://schemas.microsoft.com/office/powerpoint/2010/main" val="8221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7813"/>
            <a:ext cx="274320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7813"/>
            <a:ext cx="8042031"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78D3F4-47DE-4325-A571-5CC9611BF899}" type="slidenum">
              <a:rPr lang="en-US" altLang="ja-JP"/>
              <a:pPr>
                <a:defRPr/>
              </a:pPr>
              <a:t>‹#›</a:t>
            </a:fld>
            <a:endParaRPr lang="en-US" altLang="ja-JP"/>
          </a:p>
        </p:txBody>
      </p:sp>
    </p:spTree>
    <p:extLst>
      <p:ext uri="{BB962C8B-B14F-4D97-AF65-F5344CB8AC3E}">
        <p14:creationId xmlns:p14="http://schemas.microsoft.com/office/powerpoint/2010/main" val="279800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152401"/>
            <a:ext cx="10972800" cy="1139825"/>
          </a:xfrm>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339415-12E7-411C-A7FC-28D981AB5BB1}" type="slidenum">
              <a:rPr lang="en-US" altLang="ja-JP"/>
              <a:pPr>
                <a:defRPr/>
              </a:pPr>
              <a:t>‹#›</a:t>
            </a:fld>
            <a:endParaRPr lang="en-US" altLang="ja-JP"/>
          </a:p>
        </p:txBody>
      </p:sp>
    </p:spTree>
    <p:extLst>
      <p:ext uri="{BB962C8B-B14F-4D97-AF65-F5344CB8AC3E}">
        <p14:creationId xmlns:p14="http://schemas.microsoft.com/office/powerpoint/2010/main" val="15548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5F0A0-C65C-4BAC-BC54-62C1F14FA3EC}"/>
              </a:ext>
            </a:extLst>
          </p:cNvPr>
          <p:cNvSpPr>
            <a:spLocks noGrp="1"/>
          </p:cNvSpPr>
          <p:nvPr>
            <p:ph type="title"/>
          </p:nvPr>
        </p:nvSpPr>
        <p:spPr>
          <a:xfrm>
            <a:off x="624950" y="-243408"/>
            <a:ext cx="10972800" cy="1139825"/>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9E9A777-D0E5-4878-A666-9C607CD936C0}"/>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E84B2638-8EF0-42A1-AABD-13F55AA31EAF}"/>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47F199FC-02B3-4E51-8DA4-CA24440B6ABE}"/>
              </a:ext>
            </a:extLst>
          </p:cNvPr>
          <p:cNvSpPr>
            <a:spLocks noGrp="1"/>
          </p:cNvSpPr>
          <p:nvPr>
            <p:ph type="sldNum" sz="quarter" idx="12"/>
          </p:nvPr>
        </p:nvSpPr>
        <p:spPr/>
        <p:txBody>
          <a:bodyPr/>
          <a:lstStyle/>
          <a:p>
            <a:pPr>
              <a:defRPr/>
            </a:pPr>
            <a:fld id="{290E9058-1618-4D96-B4F0-F21C47244F74}" type="slidenum">
              <a:rPr lang="en-US" altLang="ja-JP" smtClean="0"/>
              <a:pPr>
                <a:defRPr/>
              </a:pPr>
              <a:t>‹#›</a:t>
            </a:fld>
            <a:endParaRPr lang="en-US" altLang="ja-JP"/>
          </a:p>
        </p:txBody>
      </p:sp>
    </p:spTree>
    <p:extLst>
      <p:ext uri="{BB962C8B-B14F-4D97-AF65-F5344CB8AC3E}">
        <p14:creationId xmlns:p14="http://schemas.microsoft.com/office/powerpoint/2010/main" val="151866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247"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1C7B48C9-9A70-4D56-8E94-C88AA22D01F9}" type="slidenum">
              <a:rPr lang="en-US" altLang="ja-JP"/>
              <a:pPr>
                <a:defRPr/>
              </a:pPr>
              <a:t>‹#›</a:t>
            </a:fld>
            <a:endParaRPr lang="en-US" altLang="ja-JP"/>
          </a:p>
        </p:txBody>
      </p:sp>
    </p:spTree>
    <p:extLst>
      <p:ext uri="{BB962C8B-B14F-4D97-AF65-F5344CB8AC3E}">
        <p14:creationId xmlns:p14="http://schemas.microsoft.com/office/powerpoint/2010/main" val="426569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1"/>
            <a:ext cx="539261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89785" y="1600201"/>
            <a:ext cx="5392615"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5E3E107C-4227-4839-9CF3-EABE2F4AB5D9}" type="slidenum">
              <a:rPr lang="en-US" altLang="ja-JP"/>
              <a:pPr>
                <a:defRPr/>
              </a:pPr>
              <a:t>‹#›</a:t>
            </a:fld>
            <a:endParaRPr lang="en-US" altLang="ja-JP"/>
          </a:p>
        </p:txBody>
      </p:sp>
    </p:spTree>
    <p:extLst>
      <p:ext uri="{BB962C8B-B14F-4D97-AF65-F5344CB8AC3E}">
        <p14:creationId xmlns:p14="http://schemas.microsoft.com/office/powerpoint/2010/main" val="88891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693"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693"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441585BA-FC7D-4979-A3AC-C7E1114FB906}" type="slidenum">
              <a:rPr lang="en-US" altLang="ja-JP"/>
              <a:pPr>
                <a:defRPr/>
              </a:pPr>
              <a:t>‹#›</a:t>
            </a:fld>
            <a:endParaRPr lang="en-US" altLang="ja-JP"/>
          </a:p>
        </p:txBody>
      </p:sp>
    </p:spTree>
    <p:extLst>
      <p:ext uri="{BB962C8B-B14F-4D97-AF65-F5344CB8AC3E}">
        <p14:creationId xmlns:p14="http://schemas.microsoft.com/office/powerpoint/2010/main" val="408783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256515BA-FE26-42AE-9C71-58AE5254E431}" type="slidenum">
              <a:rPr lang="en-US" altLang="ja-JP"/>
              <a:pPr>
                <a:defRPr/>
              </a:pPr>
              <a:t>‹#›</a:t>
            </a:fld>
            <a:endParaRPr lang="en-US" altLang="ja-JP"/>
          </a:p>
        </p:txBody>
      </p:sp>
    </p:spTree>
    <p:extLst>
      <p:ext uri="{BB962C8B-B14F-4D97-AF65-F5344CB8AC3E}">
        <p14:creationId xmlns:p14="http://schemas.microsoft.com/office/powerpoint/2010/main" val="8047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CE9397-E153-4400-90A8-C96A9E4217C2}"/>
              </a:ext>
            </a:extLst>
          </p:cNvPr>
          <p:cNvSpPr>
            <a:spLocks noGrp="1" noChangeArrowheads="1"/>
          </p:cNvSpPr>
          <p:nvPr>
            <p:ph type="dt" sz="half" idx="10"/>
          </p:nvPr>
        </p:nvSpPr>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02C48BB-57D3-47E7-BB70-6139A6E5F78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F5F82F-4D7F-4BC9-8767-8ED3D0336549}"/>
              </a:ext>
            </a:extLst>
          </p:cNvPr>
          <p:cNvSpPr>
            <a:spLocks noGrp="1" noChangeArrowheads="1"/>
          </p:cNvSpPr>
          <p:nvPr>
            <p:ph type="sldNum" sz="quarter" idx="12"/>
          </p:nvPr>
        </p:nvSpPr>
        <p:spPr>
          <a:xfrm>
            <a:off x="9315938" y="6400800"/>
            <a:ext cx="2844800" cy="457200"/>
          </a:xfrm>
        </p:spPr>
        <p:txBody>
          <a:bodyPr/>
          <a:lstStyle>
            <a:lvl1pPr algn="r">
              <a:defRPr sz="1600">
                <a:latin typeface="Meiryo UI" panose="020B0604030504040204" pitchFamily="50" charset="-128"/>
                <a:ea typeface="Meiryo UI" panose="020B0604030504040204" pitchFamily="50" charset="-128"/>
              </a:defRPr>
            </a:lvl1pPr>
          </a:lstStyle>
          <a:p>
            <a:pPr>
              <a:defRPr/>
            </a:pPr>
            <a:fld id="{7D7066D1-700B-42FD-A325-F976443D9E7C}" type="slidenum">
              <a:rPr lang="en-US" altLang="ja-JP"/>
              <a:pPr>
                <a:defRPr/>
              </a:pPr>
              <a:t>‹#›</a:t>
            </a:fld>
            <a:endParaRPr lang="en-US" altLang="ja-JP"/>
          </a:p>
        </p:txBody>
      </p:sp>
    </p:spTree>
    <p:extLst>
      <p:ext uri="{BB962C8B-B14F-4D97-AF65-F5344CB8AC3E}">
        <p14:creationId xmlns:p14="http://schemas.microsoft.com/office/powerpoint/2010/main" val="20532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4011247"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7385" y="273051"/>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0" y="1435101"/>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671F954-641A-4DA2-8C40-2636DDBA6F98}" type="slidenum">
              <a:rPr lang="en-US" altLang="ja-JP"/>
              <a:pPr>
                <a:defRPr/>
              </a:pPr>
              <a:t>‹#›</a:t>
            </a:fld>
            <a:endParaRPr lang="en-US" altLang="ja-JP"/>
          </a:p>
        </p:txBody>
      </p:sp>
    </p:spTree>
    <p:extLst>
      <p:ext uri="{BB962C8B-B14F-4D97-AF65-F5344CB8AC3E}">
        <p14:creationId xmlns:p14="http://schemas.microsoft.com/office/powerpoint/2010/main" val="290592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7814"/>
            <a:ext cx="109728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09600" y="1600201"/>
            <a:ext cx="109728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220" name="Rectangle 4">
            <a:extLst>
              <a:ext uri="{FF2B5EF4-FFF2-40B4-BE49-F238E27FC236}">
                <a16:creationId xmlns:a16="http://schemas.microsoft.com/office/drawing/2014/main" id="{921D7432-5BF7-4ECC-A32C-8A4FD77D2369}"/>
              </a:ext>
            </a:extLst>
          </p:cNvPr>
          <p:cNvSpPr>
            <a:spLocks noGrp="1" noChangeArrowheads="1"/>
          </p:cNvSpPr>
          <p:nvPr>
            <p:ph type="dt" sz="half" idx="2"/>
          </p:nvPr>
        </p:nvSpPr>
        <p:spPr bwMode="auto">
          <a:xfrm>
            <a:off x="609600" y="62484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a:ea typeface="ＭＳ Ｐゴシック" pitchFamily="50" charset="-128"/>
              </a:defRPr>
            </a:lvl1pPr>
          </a:lstStyle>
          <a:p>
            <a:pPr>
              <a:defRPr/>
            </a:pPr>
            <a:endParaRPr lang="en-US" altLang="ja-JP"/>
          </a:p>
        </p:txBody>
      </p:sp>
      <p:sp>
        <p:nvSpPr>
          <p:cNvPr id="137221" name="Rectangle 5">
            <a:extLst>
              <a:ext uri="{FF2B5EF4-FFF2-40B4-BE49-F238E27FC236}">
                <a16:creationId xmlns:a16="http://schemas.microsoft.com/office/drawing/2014/main" id="{1D9C27A6-4C0E-4A19-B49C-E1091EF83210}"/>
              </a:ext>
            </a:extLst>
          </p:cNvPr>
          <p:cNvSpPr>
            <a:spLocks noGrp="1" noChangeArrowheads="1"/>
          </p:cNvSpPr>
          <p:nvPr>
            <p:ph type="ftr" sz="quarter" idx="3"/>
          </p:nvPr>
        </p:nvSpPr>
        <p:spPr bwMode="auto">
          <a:xfrm>
            <a:off x="4165600" y="6248400"/>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a:ea typeface="ＭＳ Ｐゴシック" pitchFamily="50" charset="-128"/>
              </a:defRPr>
            </a:lvl1pPr>
          </a:lstStyle>
          <a:p>
            <a:pPr>
              <a:defRPr/>
            </a:pPr>
            <a:endParaRPr lang="en-US" altLang="ja-JP"/>
          </a:p>
        </p:txBody>
      </p:sp>
      <p:sp>
        <p:nvSpPr>
          <p:cNvPr id="137222" name="Rectangle 6">
            <a:extLst>
              <a:ext uri="{FF2B5EF4-FFF2-40B4-BE49-F238E27FC236}">
                <a16:creationId xmlns:a16="http://schemas.microsoft.com/office/drawing/2014/main" id="{59E048F9-85AD-4FB4-B556-C752078C96E6}"/>
              </a:ext>
            </a:extLst>
          </p:cNvPr>
          <p:cNvSpPr>
            <a:spLocks noGrp="1" noChangeArrowheads="1"/>
          </p:cNvSpPr>
          <p:nvPr>
            <p:ph type="sldNum" sz="quarter" idx="4"/>
          </p:nvPr>
        </p:nvSpPr>
        <p:spPr bwMode="auto">
          <a:xfrm>
            <a:off x="9347200" y="6400800"/>
            <a:ext cx="2844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600">
                <a:latin typeface="Meiryo UI" panose="020B0604030504040204" pitchFamily="50" charset="-128"/>
                <a:ea typeface="Meiryo UI" panose="020B0604030504040204" pitchFamily="50" charset="-128"/>
              </a:defRPr>
            </a:lvl1pPr>
          </a:lstStyle>
          <a:p>
            <a:pPr>
              <a:defRPr/>
            </a:pPr>
            <a:fld id="{290E9058-1618-4D96-B4F0-F21C47244F74}" type="slidenum">
              <a:rPr lang="en-US" altLang="ja-JP"/>
              <a:pPr>
                <a:defRPr/>
              </a:pPr>
              <a:t>‹#›</a:t>
            </a:fld>
            <a:endParaRPr lang="en-US" altLang="ja-JP"/>
          </a:p>
        </p:txBody>
      </p:sp>
      <p:sp>
        <p:nvSpPr>
          <p:cNvPr id="1031" name="Rectangle 7">
            <a:extLst>
              <a:ext uri="{FF2B5EF4-FFF2-40B4-BE49-F238E27FC236}">
                <a16:creationId xmlns:a16="http://schemas.microsoft.com/office/drawing/2014/main" id="{154BE88A-0742-46C2-9AF1-395814438058}"/>
              </a:ext>
            </a:extLst>
          </p:cNvPr>
          <p:cNvSpPr>
            <a:spLocks noChangeArrowheads="1"/>
          </p:cNvSpPr>
          <p:nvPr/>
        </p:nvSpPr>
        <p:spPr bwMode="auto">
          <a:xfrm>
            <a:off x="0" y="0"/>
            <a:ext cx="30480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2" name="Line 8"/>
          <p:cNvSpPr>
            <a:spLocks noChangeShapeType="1"/>
          </p:cNvSpPr>
          <p:nvPr/>
        </p:nvSpPr>
        <p:spPr bwMode="auto">
          <a:xfrm>
            <a:off x="609600" y="1447800"/>
            <a:ext cx="107696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Rectangle 9">
            <a:extLst>
              <a:ext uri="{FF2B5EF4-FFF2-40B4-BE49-F238E27FC236}">
                <a16:creationId xmlns:a16="http://schemas.microsoft.com/office/drawing/2014/main" id="{D240DF3A-D1A4-407F-9FFD-66C168C16718}"/>
              </a:ext>
            </a:extLst>
          </p:cNvPr>
          <p:cNvSpPr>
            <a:spLocks noChangeArrowheads="1"/>
          </p:cNvSpPr>
          <p:nvPr/>
        </p:nvSpPr>
        <p:spPr bwMode="auto">
          <a:xfrm>
            <a:off x="0" y="2286000"/>
            <a:ext cx="30480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4" name="Rectangle 10">
            <a:extLst>
              <a:ext uri="{FF2B5EF4-FFF2-40B4-BE49-F238E27FC236}">
                <a16:creationId xmlns:a16="http://schemas.microsoft.com/office/drawing/2014/main" id="{D97A860A-AD8E-4C81-9EBC-3E0CCCBC46EF}"/>
              </a:ext>
            </a:extLst>
          </p:cNvPr>
          <p:cNvSpPr>
            <a:spLocks noChangeArrowheads="1"/>
          </p:cNvSpPr>
          <p:nvPr/>
        </p:nvSpPr>
        <p:spPr bwMode="auto">
          <a:xfrm>
            <a:off x="0" y="4572000"/>
            <a:ext cx="30480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577" r:id="rId1"/>
    <p:sldLayoutId id="2147484568" r:id="rId2"/>
    <p:sldLayoutId id="2147484579" r:id="rId3"/>
    <p:sldLayoutId id="2147484569" r:id="rId4"/>
    <p:sldLayoutId id="2147484570" r:id="rId5"/>
    <p:sldLayoutId id="2147484571" r:id="rId6"/>
    <p:sldLayoutId id="2147484572" r:id="rId7"/>
    <p:sldLayoutId id="2147484578" r:id="rId8"/>
    <p:sldLayoutId id="2147484573" r:id="rId9"/>
    <p:sldLayoutId id="2147484574" r:id="rId10"/>
    <p:sldLayoutId id="2147484575" r:id="rId11"/>
    <p:sldLayoutId id="2147484576" r:id="rId12"/>
  </p:sldLayoutIdLst>
  <p:hf sldNum="0"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F07B7D64-F5E0-482E-A9E0-AB80B3CF3245}"/>
              </a:ext>
            </a:extLst>
          </p:cNvPr>
          <p:cNvSpPr txBox="1">
            <a:spLocks/>
          </p:cNvSpPr>
          <p:nvPr/>
        </p:nvSpPr>
        <p:spPr>
          <a:xfrm>
            <a:off x="0" y="2100689"/>
            <a:ext cx="12192000"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ctr">
              <a:defRPr/>
            </a:pPr>
            <a:r>
              <a:rPr lang="ja-JP" altLang="en-US" sz="3600" kern="0" dirty="0">
                <a:solidFill>
                  <a:srgbClr val="006600"/>
                </a:solidFill>
                <a:latin typeface="+mn-ea"/>
                <a:ea typeface="+mn-ea"/>
              </a:rPr>
              <a:t>次期計画の将来像（修正案）</a:t>
            </a:r>
          </a:p>
        </p:txBody>
      </p:sp>
      <p:sp>
        <p:nvSpPr>
          <p:cNvPr id="6" name="テキスト ボックス 5">
            <a:extLst>
              <a:ext uri="{FF2B5EF4-FFF2-40B4-BE49-F238E27FC236}">
                <a16:creationId xmlns:a16="http://schemas.microsoft.com/office/drawing/2014/main" id="{177BE718-751E-461B-8834-A3209249FC50}"/>
              </a:ext>
            </a:extLst>
          </p:cNvPr>
          <p:cNvSpPr txBox="1"/>
          <p:nvPr/>
        </p:nvSpPr>
        <p:spPr>
          <a:xfrm>
            <a:off x="11280576" y="120863"/>
            <a:ext cx="720080" cy="325667"/>
          </a:xfrm>
          <a:prstGeom prst="rect">
            <a:avLst/>
          </a:prstGeom>
          <a:noFill/>
          <a:ln>
            <a:solidFill>
              <a:schemeClr val="tx1"/>
            </a:solidFill>
          </a:ln>
        </p:spPr>
        <p:txBody>
          <a:bodyPr wrap="square" rtlCol="0" anchor="ctr">
            <a:spAutoFit/>
          </a:bodyPr>
          <a:lstStyle/>
          <a:p>
            <a:pPr algn="ctr">
              <a:lnSpc>
                <a:spcPts val="1900"/>
              </a:lnSpc>
            </a:pPr>
            <a:r>
              <a:rPr lang="ja-JP" altLang="en-US" sz="1400" dirty="0">
                <a:latin typeface="游ゴシック" panose="020B0400000000000000" pitchFamily="50" charset="-128"/>
                <a:ea typeface="游ゴシック" panose="020B0400000000000000" pitchFamily="50" charset="-128"/>
              </a:rPr>
              <a:t>資料１</a:t>
            </a:r>
            <a:endParaRPr lang="en-US" altLang="ja-JP" sz="14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455490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四角形: 角を丸くする 16">
            <a:extLst>
              <a:ext uri="{FF2B5EF4-FFF2-40B4-BE49-F238E27FC236}">
                <a16:creationId xmlns:a16="http://schemas.microsoft.com/office/drawing/2014/main" id="{CF8BF9B5-50B9-41ED-849B-915B3A5A5CAE}"/>
              </a:ext>
            </a:extLst>
          </p:cNvPr>
          <p:cNvSpPr/>
          <p:nvPr/>
        </p:nvSpPr>
        <p:spPr>
          <a:xfrm>
            <a:off x="586780" y="3346579"/>
            <a:ext cx="11026988" cy="2674709"/>
          </a:xfrm>
          <a:prstGeom prst="roundRect">
            <a:avLst>
              <a:gd name="adj" fmla="val 2039"/>
            </a:avLst>
          </a:prstGeom>
          <a:solidFill>
            <a:schemeClr val="bg1">
              <a:lumMod val="95000"/>
            </a:schemeClr>
          </a:solidFill>
          <a:ln w="19050">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5" name="図 4">
            <a:extLst>
              <a:ext uri="{FF2B5EF4-FFF2-40B4-BE49-F238E27FC236}">
                <a16:creationId xmlns:a16="http://schemas.microsoft.com/office/drawing/2014/main" id="{E7A09E2F-5B4B-44BD-853E-EDA0824CB050}"/>
              </a:ext>
            </a:extLst>
          </p:cNvPr>
          <p:cNvPicPr>
            <a:picLocks noChangeAspect="1"/>
          </p:cNvPicPr>
          <p:nvPr/>
        </p:nvPicPr>
        <p:blipFill>
          <a:blip r:embed="rId3"/>
          <a:stretch>
            <a:fillRect/>
          </a:stretch>
        </p:blipFill>
        <p:spPr>
          <a:xfrm>
            <a:off x="640" y="1528"/>
            <a:ext cx="163446" cy="6876000"/>
          </a:xfrm>
          <a:prstGeom prst="rect">
            <a:avLst/>
          </a:prstGeom>
        </p:spPr>
      </p:pic>
      <p:sp>
        <p:nvSpPr>
          <p:cNvPr id="23" name="タイトル 1">
            <a:extLst>
              <a:ext uri="{FF2B5EF4-FFF2-40B4-BE49-F238E27FC236}">
                <a16:creationId xmlns:a16="http://schemas.microsoft.com/office/drawing/2014/main" id="{DEDA136D-384F-41C3-8C8D-1403B6C4F1D7}"/>
              </a:ext>
            </a:extLst>
          </p:cNvPr>
          <p:cNvSpPr txBox="1">
            <a:spLocks/>
          </p:cNvSpPr>
          <p:nvPr/>
        </p:nvSpPr>
        <p:spPr>
          <a:xfrm>
            <a:off x="26335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000" b="1" kern="0" dirty="0">
                <a:solidFill>
                  <a:srgbClr val="0E6242"/>
                </a:solidFill>
                <a:latin typeface="游ゴシック" panose="020B0400000000000000" pitchFamily="50" charset="-128"/>
                <a:ea typeface="游ゴシック" panose="020B0400000000000000" pitchFamily="50" charset="-128"/>
              </a:rPr>
              <a:t> 次期計画の「</a:t>
            </a:r>
            <a:r>
              <a:rPr lang="en-US" altLang="ja-JP" sz="2000" b="1" kern="0" dirty="0">
                <a:solidFill>
                  <a:srgbClr val="0E6242"/>
                </a:solidFill>
                <a:latin typeface="游ゴシック" panose="020B0400000000000000" pitchFamily="50" charset="-128"/>
                <a:ea typeface="游ゴシック" panose="020B0400000000000000" pitchFamily="50" charset="-128"/>
              </a:rPr>
              <a:t>2050</a:t>
            </a:r>
            <a:r>
              <a:rPr lang="ja-JP" altLang="en-US" sz="2000" b="1" kern="0" dirty="0">
                <a:solidFill>
                  <a:srgbClr val="0E6242"/>
                </a:solidFill>
                <a:latin typeface="游ゴシック" panose="020B0400000000000000" pitchFamily="50" charset="-128"/>
                <a:ea typeface="游ゴシック" panose="020B0400000000000000" pitchFamily="50" charset="-128"/>
              </a:rPr>
              <a:t>年にめざすべき循環型社会の将来像」（修正案）</a:t>
            </a:r>
          </a:p>
        </p:txBody>
      </p:sp>
      <p:sp>
        <p:nvSpPr>
          <p:cNvPr id="19" name="テキスト ボックス 18">
            <a:extLst>
              <a:ext uri="{FF2B5EF4-FFF2-40B4-BE49-F238E27FC236}">
                <a16:creationId xmlns:a16="http://schemas.microsoft.com/office/drawing/2014/main" id="{3F8CE13D-5342-471E-818B-D113D12452B1}"/>
              </a:ext>
            </a:extLst>
          </p:cNvPr>
          <p:cNvSpPr txBox="1"/>
          <p:nvPr/>
        </p:nvSpPr>
        <p:spPr>
          <a:xfrm>
            <a:off x="11809588" y="6532584"/>
            <a:ext cx="360040" cy="307777"/>
          </a:xfrm>
          <a:prstGeom prst="rect">
            <a:avLst/>
          </a:prstGeom>
          <a:noFill/>
        </p:spPr>
        <p:txBody>
          <a:bodyPr wrap="square" rtlCol="0">
            <a:spAutoFit/>
          </a:bodyPr>
          <a:lstStyle/>
          <a:p>
            <a:pPr algn="ctr"/>
            <a:r>
              <a:rPr kumimoji="1" lang="en-US" altLang="ja-JP" sz="1400" dirty="0">
                <a:latin typeface="游ゴシック" panose="020B0400000000000000" pitchFamily="50" charset="-128"/>
                <a:ea typeface="游ゴシック" panose="020B0400000000000000" pitchFamily="50" charset="-128"/>
              </a:rPr>
              <a:t>1</a:t>
            </a:r>
            <a:endParaRPr kumimoji="1" lang="ja-JP" altLang="en-US" sz="1400" dirty="0">
              <a:latin typeface="游ゴシック" panose="020B0400000000000000" pitchFamily="50" charset="-128"/>
              <a:ea typeface="游ゴシック" panose="020B0400000000000000" pitchFamily="50" charset="-128"/>
            </a:endParaRPr>
          </a:p>
        </p:txBody>
      </p:sp>
      <p:cxnSp>
        <p:nvCxnSpPr>
          <p:cNvPr id="35" name="直線コネクタ 34">
            <a:extLst>
              <a:ext uri="{FF2B5EF4-FFF2-40B4-BE49-F238E27FC236}">
                <a16:creationId xmlns:a16="http://schemas.microsoft.com/office/drawing/2014/main" id="{25E49691-B5C4-4483-A930-90142DB8565A}"/>
              </a:ext>
            </a:extLst>
          </p:cNvPr>
          <p:cNvCxnSpPr>
            <a:cxnSpLocks/>
          </p:cNvCxnSpPr>
          <p:nvPr/>
        </p:nvCxnSpPr>
        <p:spPr>
          <a:xfrm>
            <a:off x="335360" y="632880"/>
            <a:ext cx="11593288" cy="0"/>
          </a:xfrm>
          <a:prstGeom prst="line">
            <a:avLst/>
          </a:prstGeom>
          <a:ln w="19050">
            <a:solidFill>
              <a:srgbClr val="1CB57C"/>
            </a:solidFill>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8F4D2A69-1E18-4421-B851-4D174BB79840}"/>
              </a:ext>
            </a:extLst>
          </p:cNvPr>
          <p:cNvSpPr/>
          <p:nvPr/>
        </p:nvSpPr>
        <p:spPr>
          <a:xfrm>
            <a:off x="766329" y="1405159"/>
            <a:ext cx="10686726" cy="931480"/>
          </a:xfrm>
          <a:prstGeom prst="rect">
            <a:avLst/>
          </a:prstGeom>
          <a:noFill/>
        </p:spPr>
        <p:txBody>
          <a:bodyPr wrap="square" lIns="96844" tIns="48422" rIns="96844" bIns="48422">
            <a:spAutoFit/>
          </a:bodyPr>
          <a:lstStyle/>
          <a:p>
            <a:pPr marL="144000" indent="-144000" algn="just">
              <a:lnSpc>
                <a:spcPts val="2200"/>
              </a:lnSpc>
              <a:buFont typeface="Wingdings" panose="05000000000000000000" pitchFamily="2" charset="2"/>
              <a:buChar char=""/>
            </a:pPr>
            <a:r>
              <a:rPr lang="ja-JP" altLang="en-US" sz="1550" dirty="0">
                <a:latin typeface="游ゴシック" panose="020B0400000000000000" pitchFamily="50" charset="-128"/>
                <a:ea typeface="游ゴシック" panose="020B0400000000000000" pitchFamily="50" charset="-128"/>
              </a:rPr>
              <a:t>府民に対してはライフスタイルの転換という表現があるが、企業に対してもビジネスモデルの転換のような表現があってもいいのではないか。例えば「すべての府民が持続可能なライフスタイルを実践するとともに、全ての企業が環境課題に適応したビジネスモデルへの転換が進んでいる。」といった表現はいかがか。</a:t>
            </a:r>
          </a:p>
        </p:txBody>
      </p:sp>
      <p:sp>
        <p:nvSpPr>
          <p:cNvPr id="12" name="テキスト ボックス 11">
            <a:extLst>
              <a:ext uri="{FF2B5EF4-FFF2-40B4-BE49-F238E27FC236}">
                <a16:creationId xmlns:a16="http://schemas.microsoft.com/office/drawing/2014/main" id="{081EB19B-9506-455D-A4EC-1A4433DE1DA5}"/>
              </a:ext>
            </a:extLst>
          </p:cNvPr>
          <p:cNvSpPr txBox="1"/>
          <p:nvPr/>
        </p:nvSpPr>
        <p:spPr>
          <a:xfrm>
            <a:off x="620600" y="3845054"/>
            <a:ext cx="10977000" cy="2078389"/>
          </a:xfrm>
          <a:prstGeom prst="rect">
            <a:avLst/>
          </a:prstGeom>
          <a:noFill/>
        </p:spPr>
        <p:txBody>
          <a:bodyPr wrap="square" lIns="72000" rIns="72000" rtlCol="0">
            <a:spAutoFit/>
          </a:bodyPr>
          <a:lstStyle/>
          <a:p>
            <a:pPr marL="144000" indent="-144000" algn="just">
              <a:lnSpc>
                <a:spcPts val="2200"/>
              </a:lnSpc>
              <a:spcBef>
                <a:spcPts val="1000"/>
              </a:spcBef>
              <a:buFont typeface="Wingdings" panose="05000000000000000000" pitchFamily="2" charset="2"/>
              <a:buChar char=""/>
            </a:pPr>
            <a:r>
              <a:rPr lang="ja-JP" altLang="en-US" sz="1550" dirty="0">
                <a:latin typeface="游ゴシック" panose="020B0400000000000000" pitchFamily="50" charset="-128"/>
                <a:ea typeface="游ゴシック" panose="020B0400000000000000" pitchFamily="50" charset="-128"/>
              </a:rPr>
              <a:t>全ての府民が持続可能なライフスタイルを実践するとともに、</a:t>
            </a:r>
            <a:r>
              <a:rPr lang="ja-JP" altLang="en-US" sz="1550" dirty="0">
                <a:solidFill>
                  <a:srgbClr val="FF0000"/>
                </a:solidFill>
                <a:latin typeface="游ゴシック" panose="020B0400000000000000" pitchFamily="50" charset="-128"/>
                <a:ea typeface="游ゴシック" panose="020B0400000000000000" pitchFamily="50" charset="-128"/>
              </a:rPr>
              <a:t>企業活動においても</a:t>
            </a:r>
            <a:r>
              <a:rPr lang="ja-JP" altLang="en-US" sz="1550" dirty="0">
                <a:latin typeface="游ゴシック" panose="020B0400000000000000" pitchFamily="50" charset="-128"/>
                <a:ea typeface="游ゴシック" panose="020B0400000000000000" pitchFamily="50" charset="-128"/>
              </a:rPr>
              <a:t>動脈産業と静脈産業の連携</a:t>
            </a:r>
            <a:r>
              <a:rPr lang="ja-JP" altLang="en-US" sz="1550" dirty="0">
                <a:solidFill>
                  <a:srgbClr val="FF0000"/>
                </a:solidFill>
                <a:latin typeface="游ゴシック" panose="020B0400000000000000" pitchFamily="50" charset="-128"/>
                <a:ea typeface="游ゴシック" panose="020B0400000000000000" pitchFamily="50" charset="-128"/>
              </a:rPr>
              <a:t>など</a:t>
            </a:r>
            <a:r>
              <a:rPr lang="ja-JP" altLang="en-US" sz="1550" dirty="0">
                <a:latin typeface="游ゴシック" panose="020B0400000000000000" pitchFamily="50" charset="-128"/>
                <a:ea typeface="游ゴシック" panose="020B0400000000000000" pitchFamily="50" charset="-128"/>
              </a:rPr>
              <a:t>により資源循環</a:t>
            </a:r>
            <a:r>
              <a:rPr lang="ja-JP" altLang="en-US" sz="1550" dirty="0">
                <a:solidFill>
                  <a:srgbClr val="FF0000"/>
                </a:solidFill>
                <a:latin typeface="游ゴシック" panose="020B0400000000000000" pitchFamily="50" charset="-128"/>
                <a:ea typeface="游ゴシック" panose="020B0400000000000000" pitchFamily="50" charset="-128"/>
              </a:rPr>
              <a:t>型の</a:t>
            </a:r>
            <a:r>
              <a:rPr lang="ja-JP" altLang="en-US" sz="1550" dirty="0">
                <a:latin typeface="游ゴシック" panose="020B0400000000000000" pitchFamily="50" charset="-128"/>
                <a:ea typeface="游ゴシック" panose="020B0400000000000000" pitchFamily="50" charset="-128"/>
              </a:rPr>
              <a:t>ビジネス</a:t>
            </a:r>
            <a:r>
              <a:rPr lang="ja-JP" altLang="en-US" sz="1550" dirty="0">
                <a:solidFill>
                  <a:srgbClr val="FF0000"/>
                </a:solidFill>
                <a:latin typeface="游ゴシック" panose="020B0400000000000000" pitchFamily="50" charset="-128"/>
                <a:ea typeface="游ゴシック" panose="020B0400000000000000" pitchFamily="50" charset="-128"/>
              </a:rPr>
              <a:t>モデルへの転換</a:t>
            </a:r>
            <a:r>
              <a:rPr lang="ja-JP" altLang="en-US" sz="1550" dirty="0">
                <a:latin typeface="游ゴシック" panose="020B0400000000000000" pitchFamily="50" charset="-128"/>
                <a:ea typeface="游ゴシック" panose="020B0400000000000000" pitchFamily="50" charset="-128"/>
              </a:rPr>
              <a:t>が</a:t>
            </a:r>
            <a:r>
              <a:rPr lang="ja-JP" altLang="en-US" sz="1550" dirty="0">
                <a:solidFill>
                  <a:srgbClr val="FF0000"/>
                </a:solidFill>
                <a:latin typeface="游ゴシック" panose="020B0400000000000000" pitchFamily="50" charset="-128"/>
                <a:ea typeface="游ゴシック" panose="020B0400000000000000" pitchFamily="50" charset="-128"/>
              </a:rPr>
              <a:t>進む</a:t>
            </a:r>
            <a:r>
              <a:rPr lang="ja-JP" altLang="en-US" sz="1550" strike="sngStrike" dirty="0">
                <a:solidFill>
                  <a:srgbClr val="FF0000"/>
                </a:solidFill>
                <a:latin typeface="游ゴシック" panose="020B0400000000000000" pitchFamily="50" charset="-128"/>
                <a:ea typeface="游ゴシック" panose="020B0400000000000000" pitchFamily="50" charset="-128"/>
              </a:rPr>
              <a:t>発展する</a:t>
            </a:r>
            <a:r>
              <a:rPr lang="ja-JP" altLang="en-US" sz="1550" dirty="0">
                <a:latin typeface="游ゴシック" panose="020B0400000000000000" pitchFamily="50" charset="-128"/>
                <a:ea typeface="游ゴシック" panose="020B0400000000000000" pitchFamily="50" charset="-128"/>
              </a:rPr>
              <a:t>ことで、資源を効率的・循環的に有効利用する循環経済（サーキュラーエコノミー）へ移行し、</a:t>
            </a:r>
            <a:r>
              <a:rPr lang="ja-JP" altLang="en-US" sz="1550" strike="sngStrike" dirty="0">
                <a:solidFill>
                  <a:srgbClr val="FF0000"/>
                </a:solidFill>
                <a:latin typeface="游ゴシック" panose="020B0400000000000000" pitchFamily="50" charset="-128"/>
                <a:ea typeface="游ゴシック" panose="020B0400000000000000" pitchFamily="50" charset="-128"/>
              </a:rPr>
              <a:t>資源消費を最小化し</a:t>
            </a:r>
            <a:r>
              <a:rPr lang="ja-JP" altLang="en-US" sz="1550" dirty="0">
                <a:latin typeface="游ゴシック" panose="020B0400000000000000" pitchFamily="50" charset="-128"/>
                <a:ea typeface="游ゴシック" panose="020B0400000000000000" pitchFamily="50" charset="-128"/>
              </a:rPr>
              <a:t>廃棄物の発生抑制や環境負荷の低減等が進んでいる。</a:t>
            </a:r>
          </a:p>
          <a:p>
            <a:pPr marL="144000" indent="-144000" algn="just">
              <a:lnSpc>
                <a:spcPts val="2200"/>
              </a:lnSpc>
              <a:spcBef>
                <a:spcPts val="1200"/>
              </a:spcBef>
              <a:buFont typeface="Wingdings" panose="05000000000000000000" pitchFamily="2" charset="2"/>
              <a:buChar char=""/>
            </a:pPr>
            <a:r>
              <a:rPr lang="ja-JP" altLang="en-US" sz="1550" dirty="0">
                <a:latin typeface="游ゴシック" panose="020B0400000000000000" pitchFamily="50" charset="-128"/>
                <a:ea typeface="游ゴシック" panose="020B0400000000000000" pitchFamily="50" charset="-128"/>
              </a:rPr>
              <a:t>また、プラスチックごみの排出抑制や環境への流出削減の進展により「大阪ブルー・オーシャン・ビジョン」が達成されており、さらに、再資源化技術の高度化も進み、廃棄物分野における温室効果ガス排出量の実質ゼロが実現されている。</a:t>
            </a:r>
          </a:p>
          <a:p>
            <a:pPr marL="144000" indent="-144000" algn="just">
              <a:lnSpc>
                <a:spcPts val="2200"/>
              </a:lnSpc>
              <a:spcBef>
                <a:spcPts val="1200"/>
              </a:spcBef>
              <a:buFont typeface="Wingdings" panose="05000000000000000000" pitchFamily="2" charset="2"/>
              <a:buChar char=""/>
            </a:pPr>
            <a:r>
              <a:rPr lang="ja-JP" altLang="en-US" sz="1550" dirty="0">
                <a:latin typeface="游ゴシック" panose="020B0400000000000000" pitchFamily="50" charset="-128"/>
                <a:ea typeface="游ゴシック" panose="020B0400000000000000" pitchFamily="50" charset="-128"/>
              </a:rPr>
              <a:t>これらにより、気候変動への対応、生物多様性の保全が進み、持続可能な循環型社会が形成されている。</a:t>
            </a:r>
            <a:endParaRPr lang="ja-JP" altLang="en-US" sz="1550" dirty="0">
              <a:highlight>
                <a:srgbClr val="FFFF00"/>
              </a:highlight>
              <a:latin typeface="游ゴシック" panose="020B0400000000000000" pitchFamily="50" charset="-128"/>
              <a:ea typeface="游ゴシック" panose="020B0400000000000000" pitchFamily="50" charset="-128"/>
            </a:endParaRPr>
          </a:p>
        </p:txBody>
      </p:sp>
      <p:sp>
        <p:nvSpPr>
          <p:cNvPr id="13" name="テキスト ボックス 12">
            <a:extLst>
              <a:ext uri="{FF2B5EF4-FFF2-40B4-BE49-F238E27FC236}">
                <a16:creationId xmlns:a16="http://schemas.microsoft.com/office/drawing/2014/main" id="{5F6E5948-BA5E-4DF4-B121-135662CE1E73}"/>
              </a:ext>
            </a:extLst>
          </p:cNvPr>
          <p:cNvSpPr txBox="1"/>
          <p:nvPr/>
        </p:nvSpPr>
        <p:spPr>
          <a:xfrm>
            <a:off x="652180" y="2927991"/>
            <a:ext cx="3456384" cy="369332"/>
          </a:xfrm>
          <a:prstGeom prst="rect">
            <a:avLst/>
          </a:prstGeom>
          <a:noFill/>
          <a:ln w="3175">
            <a:noFill/>
          </a:ln>
        </p:spPr>
        <p:txBody>
          <a:bodyPr wrap="square">
            <a:spAutoFit/>
          </a:bodyPr>
          <a:lstStyle/>
          <a:p>
            <a:pPr algn="ctr">
              <a:spcBef>
                <a:spcPts val="600"/>
              </a:spcBef>
            </a:pPr>
            <a:r>
              <a:rPr lang="ja-JP" altLang="en-US" b="1" dirty="0">
                <a:solidFill>
                  <a:prstClr val="black"/>
                </a:solidFill>
                <a:latin typeface="游ゴシック" panose="020B0400000000000000" pitchFamily="50" charset="-128"/>
                <a:ea typeface="游ゴシック" panose="020B0400000000000000" pitchFamily="50" charset="-128"/>
                <a:cs typeface="Meiryo UI" panose="020B0604030504040204" pitchFamily="50" charset="-128"/>
              </a:rPr>
              <a:t>◆ 次期計画の将来像（修正案）</a:t>
            </a:r>
            <a:endParaRPr lang="en-US" altLang="ja-JP" b="1" dirty="0">
              <a:solidFill>
                <a:prstClr val="black"/>
              </a:solidFill>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A47D3C3E-29D0-4A3A-A033-A1042C3BBC63}"/>
              </a:ext>
            </a:extLst>
          </p:cNvPr>
          <p:cNvSpPr txBox="1"/>
          <p:nvPr/>
        </p:nvSpPr>
        <p:spPr>
          <a:xfrm>
            <a:off x="2929480" y="3495235"/>
            <a:ext cx="6356208" cy="330475"/>
          </a:xfrm>
          <a:prstGeom prst="rect">
            <a:avLst/>
          </a:prstGeom>
          <a:noFill/>
        </p:spPr>
        <p:txBody>
          <a:bodyPr wrap="square">
            <a:spAutoFit/>
          </a:bodyPr>
          <a:lstStyle/>
          <a:p>
            <a:pPr algn="ctr">
              <a:lnSpc>
                <a:spcPts val="1800"/>
              </a:lnSpc>
            </a:pPr>
            <a:r>
              <a:rPr kumimoji="1" lang="ja-JP" altLang="en-US" b="1" kern="1200" dirty="0">
                <a:solidFill>
                  <a:schemeClr val="dk1"/>
                </a:solidFill>
                <a:latin typeface="游ゴシック" panose="020B0400000000000000" pitchFamily="50" charset="-128"/>
                <a:ea typeface="游ゴシック" panose="020B0400000000000000" pitchFamily="50" charset="-128"/>
              </a:rPr>
              <a:t>大阪から世界へ、現在から未来へ 暮らしやすい循環型社会</a:t>
            </a:r>
          </a:p>
        </p:txBody>
      </p:sp>
      <p:sp>
        <p:nvSpPr>
          <p:cNvPr id="15" name="テキスト ボックス 14">
            <a:extLst>
              <a:ext uri="{FF2B5EF4-FFF2-40B4-BE49-F238E27FC236}">
                <a16:creationId xmlns:a16="http://schemas.microsoft.com/office/drawing/2014/main" id="{E1E75A12-FC40-4D11-B4F0-E8D61991C420}"/>
              </a:ext>
            </a:extLst>
          </p:cNvPr>
          <p:cNvSpPr txBox="1"/>
          <p:nvPr/>
        </p:nvSpPr>
        <p:spPr>
          <a:xfrm>
            <a:off x="652180" y="1023779"/>
            <a:ext cx="3976026" cy="369332"/>
          </a:xfrm>
          <a:prstGeom prst="rect">
            <a:avLst/>
          </a:prstGeom>
          <a:noFill/>
          <a:ln w="3175">
            <a:noFill/>
          </a:ln>
        </p:spPr>
        <p:txBody>
          <a:bodyPr wrap="square">
            <a:spAutoFit/>
          </a:bodyPr>
          <a:lstStyle/>
          <a:p>
            <a:pPr algn="ctr">
              <a:spcBef>
                <a:spcPts val="600"/>
              </a:spcBef>
            </a:pPr>
            <a:r>
              <a:rPr lang="ja-JP" altLang="en-US" b="1" dirty="0">
                <a:solidFill>
                  <a:prstClr val="black"/>
                </a:solidFill>
                <a:latin typeface="游ゴシック" panose="020B0400000000000000" pitchFamily="50" charset="-128"/>
                <a:ea typeface="游ゴシック" panose="020B0400000000000000" pitchFamily="50" charset="-128"/>
                <a:cs typeface="Meiryo UI" panose="020B0604030504040204" pitchFamily="50" charset="-128"/>
              </a:rPr>
              <a:t>◆ 野村委員コメント（第２回部会）</a:t>
            </a:r>
            <a:endParaRPr lang="en-US" altLang="ja-JP" b="1" dirty="0">
              <a:solidFill>
                <a:prstClr val="black"/>
              </a:solidFill>
              <a:latin typeface="游ゴシック" panose="020B0400000000000000" pitchFamily="50" charset="-128"/>
              <a:ea typeface="游ゴシック" panose="020B0400000000000000" pitchFamily="50" charset="-128"/>
              <a:cs typeface="Meiryo UI" panose="020B0604030504040204" pitchFamily="50" charset="-128"/>
            </a:endParaRPr>
          </a:p>
        </p:txBody>
      </p:sp>
      <p:sp>
        <p:nvSpPr>
          <p:cNvPr id="2" name="二等辺三角形 1">
            <a:extLst>
              <a:ext uri="{FF2B5EF4-FFF2-40B4-BE49-F238E27FC236}">
                <a16:creationId xmlns:a16="http://schemas.microsoft.com/office/drawing/2014/main" id="{93A817E5-6B4F-4335-BE26-6F4D933A9DD2}"/>
              </a:ext>
            </a:extLst>
          </p:cNvPr>
          <p:cNvSpPr/>
          <p:nvPr/>
        </p:nvSpPr>
        <p:spPr>
          <a:xfrm rot="10800000">
            <a:off x="5555940" y="2505594"/>
            <a:ext cx="1080120" cy="257253"/>
          </a:xfrm>
          <a:prstGeom prst="triangl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944621308"/>
      </p:ext>
    </p:extLst>
  </p:cSld>
  <p:clrMapOvr>
    <a:masterClrMapping/>
  </p:clrMapOvr>
  <p:transition spd="slow" advTm="66620"/>
</p:sld>
</file>

<file path=ppt/theme/theme1.xml><?xml version="1.0" encoding="utf-8"?>
<a:theme xmlns:a="http://schemas.openxmlformats.org/drawingml/2006/main" name="Level">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vel">
      <a:majorFont>
        <a:latin typeface="Garamon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305</Words>
  <Application>Microsoft Office PowerPoint</Application>
  <PresentationFormat>ワイド画面</PresentationFormat>
  <Paragraphs>13</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Meiryo UI</vt:lpstr>
      <vt:lpstr>ＭＳ Ｐゴシック</vt:lpstr>
      <vt:lpstr>游ゴシック</vt:lpstr>
      <vt:lpstr>Arial</vt:lpstr>
      <vt:lpstr>Garamond</vt:lpstr>
      <vt:lpstr>Times New Roman</vt:lpstr>
      <vt:lpstr>Verdana</vt:lpstr>
      <vt:lpstr>Wingdings</vt:lpstr>
      <vt:lpstr>Level</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2025-10-29T07:38:40Z</dcterms:created>
  <dcterms:modified xsi:type="dcterms:W3CDTF">2025-10-29T07:38:45Z</dcterms:modified>
</cp:coreProperties>
</file>