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71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138" y="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EA751-24AC-4D7B-8DF5-C217D3A8D8B5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89893-3674-4ED2-A8DA-8D301F8038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8686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/>
              <a:t>マスター サブタイトルの書式設定</a:t>
            </a:r>
            <a:endParaRPr kumimoji="0" lang="en-US"/>
          </a:p>
        </p:txBody>
      </p:sp>
      <p:sp>
        <p:nvSpPr>
          <p:cNvPr id="28" name="日付プレースホルダー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DE8DBB7-A3F5-42B7-812D-CB90C9898D0D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17" name="フッター プレースホルダー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正方形/長方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コネクタ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コネクタ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正方形/長方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円/楕円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円/楕円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円/楕円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0A5410B-E66B-47BE-8F1E-84722FEE9D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8DBB7-A3F5-42B7-812D-CB90C9898D0D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410B-E66B-47BE-8F1E-84722FEE9D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8DBB7-A3F5-42B7-812D-CB90C9898D0D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410B-E66B-47BE-8F1E-84722FEE9D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8" name="コンテンツ プレースホルダー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DE8DBB7-A3F5-42B7-812D-CB90C9898D0D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0A5410B-E66B-47BE-8F1E-84722FEE9DA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フッター プレースホルダー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DE8DBB7-A3F5-42B7-812D-CB90C9898D0D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コネクタ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コネクタ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正方形/長方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円/楕円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円/楕円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円/楕円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コネクタ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0A5410B-E66B-47BE-8F1E-84722FEE9D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8DBB7-A3F5-42B7-812D-CB90C9898D0D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410B-E66B-47BE-8F1E-84722FEE9DA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8DBB7-A3F5-42B7-812D-CB90C9898D0D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410B-E66B-47BE-8F1E-84722FEE9DA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コンテンツ プレースホルダー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DE8DBB7-A3F5-42B7-812D-CB90C9898D0D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0A5410B-E66B-47BE-8F1E-84722FEE9DA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8DBB7-A3F5-42B7-812D-CB90C9898D0D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5410B-E66B-47BE-8F1E-84722FEE9D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円/楕円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コンテンツ プレースホルダー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ja-JP" altLang="en-US"/>
              <a:t>マスター テキストの書式設定</a:t>
            </a:r>
          </a:p>
          <a:p>
            <a:pPr lvl="1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/>
          </a:p>
        </p:txBody>
      </p:sp>
      <p:sp>
        <p:nvSpPr>
          <p:cNvPr id="21" name="日付プレースホルダー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DE8DBB7-A3F5-42B7-812D-CB90C9898D0D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22" name="スライド番号プレースホルダー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0A5410B-E66B-47BE-8F1E-84722FEE9DA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3" name="フッター プレースホルダー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円/楕円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ja-JP" altLang="en-US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コネクタ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付プレースホルダー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DE8DBB7-A3F5-42B7-812D-CB90C9898D0D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18" name="スライド番号プレースホルダー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0A5410B-E66B-47BE-8F1E-84722FEE9DA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1" name="フッター プレースホルダー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タイトル プレースホルダー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ja-JP" altLang="en-US"/>
              <a:t>マスター タイトルの書式設定</a:t>
            </a:r>
            <a:endParaRPr kumimoji="0" lang="en-US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/>
              <a:t>マスター テキストの書式設定</a:t>
            </a:r>
          </a:p>
          <a:p>
            <a:pPr lvl="1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2 </a:t>
            </a:r>
            <a:r>
              <a:rPr kumimoji="0" lang="ja-JP" altLang="en-US"/>
              <a:t>レベル</a:t>
            </a:r>
          </a:p>
          <a:p>
            <a:pPr lvl="2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3 </a:t>
            </a:r>
            <a:r>
              <a:rPr kumimoji="0" lang="ja-JP" altLang="en-US"/>
              <a:t>レベル</a:t>
            </a:r>
          </a:p>
          <a:p>
            <a:pPr lvl="3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4 </a:t>
            </a:r>
            <a:r>
              <a:rPr kumimoji="0" lang="ja-JP" altLang="en-US"/>
              <a:t>レベル</a:t>
            </a:r>
          </a:p>
          <a:p>
            <a:pPr lvl="4" eaLnBrk="1" latinLnBrk="0" hangingPunct="1"/>
            <a:r>
              <a:rPr kumimoji="0" lang="ja-JP" altLang="en-US"/>
              <a:t>第 </a:t>
            </a:r>
            <a:r>
              <a:rPr kumimoji="0" lang="en-US" altLang="ja-JP"/>
              <a:t>5 </a:t>
            </a:r>
            <a:r>
              <a:rPr kumimoji="0" lang="ja-JP" altLang="en-US"/>
              <a:t>レベル</a:t>
            </a:r>
            <a:endParaRPr kumimoji="0" lang="en-US"/>
          </a:p>
        </p:txBody>
      </p:sp>
      <p:sp>
        <p:nvSpPr>
          <p:cNvPr id="14" name="日付プレースホルダー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DE8DBB7-A3F5-42B7-812D-CB90C9898D0D}" type="datetimeFigureOut">
              <a:rPr kumimoji="1" lang="ja-JP" altLang="en-US" smtClean="0"/>
              <a:t>2025/5/7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円/楕円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スライド番号プレースホルダー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0A5410B-E66B-47BE-8F1E-84722FEE9D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1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1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9552" y="1112600"/>
            <a:ext cx="2808312" cy="491912"/>
          </a:xfrm>
        </p:spPr>
        <p:txBody>
          <a:bodyPr>
            <a:normAutofit fontScale="90000"/>
          </a:bodyPr>
          <a:lstStyle/>
          <a:p>
            <a:pPr algn="ctr">
              <a:lnSpc>
                <a:spcPts val="1400"/>
              </a:lnSpc>
            </a:pPr>
            <a:r>
              <a:rPr lang="ja-JP" altLang="en-US" sz="2800" b="1" dirty="0">
                <a:solidFill>
                  <a:schemeClr val="tx1"/>
                </a:solidFill>
              </a:rPr>
              <a:t>咲洲庁舎入居状況</a:t>
            </a:r>
            <a:br>
              <a:rPr lang="en-US" altLang="ja-JP" sz="2800" b="1" dirty="0">
                <a:solidFill>
                  <a:schemeClr val="tx1"/>
                </a:solidFill>
              </a:rPr>
            </a:br>
            <a:br>
              <a:rPr lang="en-US" altLang="ja-JP" sz="2800" b="1" dirty="0">
                <a:solidFill>
                  <a:schemeClr val="tx1"/>
                </a:solidFill>
              </a:rPr>
            </a:br>
            <a:r>
              <a:rPr lang="ja-JP" altLang="en-US" sz="2000" dirty="0">
                <a:solidFill>
                  <a:schemeClr val="tx1"/>
                </a:solidFill>
              </a:rPr>
              <a:t>（令和７年４月１日時点）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7A031D5-0FA2-4CF7-8B10-E94F990331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2276872"/>
            <a:ext cx="3032760" cy="3444240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B3DE88F9-EBFC-4B20-A8A8-8FBADEE452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2625" y="27384"/>
            <a:ext cx="4758994" cy="685800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3AF1C19-3743-4B81-A33D-DA0D6ED72D38}"/>
              </a:ext>
            </a:extLst>
          </p:cNvPr>
          <p:cNvSpPr txBox="1"/>
          <p:nvPr/>
        </p:nvSpPr>
        <p:spPr>
          <a:xfrm>
            <a:off x="7308304" y="260648"/>
            <a:ext cx="9361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dirty="0"/>
              <a:t>添付① </a:t>
            </a:r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69CF86AA-DC85-4222-8119-FBE2043BADA8}"/>
              </a:ext>
            </a:extLst>
          </p:cNvPr>
          <p:cNvSpPr/>
          <p:nvPr/>
        </p:nvSpPr>
        <p:spPr>
          <a:xfrm>
            <a:off x="8100392" y="5589240"/>
            <a:ext cx="648072" cy="7920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6300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スパイス">
  <a:themeElements>
    <a:clrScheme name="スパイス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スパイス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スパイス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1724</TotalTime>
  <Words>16</Words>
  <Application>Microsoft Office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Calibri</vt:lpstr>
      <vt:lpstr>Century Schoolbook</vt:lpstr>
      <vt:lpstr>Wingdings</vt:lpstr>
      <vt:lpstr>Wingdings 2</vt:lpstr>
      <vt:lpstr>スパイス</vt:lpstr>
      <vt:lpstr>咲洲庁舎入居状況  （令和７年４月１日時点）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87</cp:revision>
  <cp:lastPrinted>2017-06-23T02:28:53Z</cp:lastPrinted>
  <dcterms:created xsi:type="dcterms:W3CDTF">2016-12-20T08:49:36Z</dcterms:created>
  <dcterms:modified xsi:type="dcterms:W3CDTF">2025-05-07T11:50:01Z</dcterms:modified>
</cp:coreProperties>
</file>